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handoutMasterIdLst>
    <p:handoutMasterId r:id="rId19"/>
  </p:handoutMasterIdLst>
  <p:sldIdLst>
    <p:sldId id="2147471618" r:id="rId5"/>
    <p:sldId id="2147471613" r:id="rId6"/>
    <p:sldId id="2147471622" r:id="rId7"/>
    <p:sldId id="2147471623" r:id="rId8"/>
    <p:sldId id="2147471625" r:id="rId9"/>
    <p:sldId id="2147471624" r:id="rId10"/>
    <p:sldId id="2147471626" r:id="rId11"/>
    <p:sldId id="2147471627" r:id="rId12"/>
    <p:sldId id="2147471628" r:id="rId13"/>
    <p:sldId id="2147471629" r:id="rId14"/>
    <p:sldId id="2147471630" r:id="rId15"/>
    <p:sldId id="2147471631" r:id="rId16"/>
    <p:sldId id="214747161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3858"/>
    <a:srgbClr val="5AAE45"/>
    <a:srgbClr val="2C70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8C0873-5AC8-F1A2-8816-55F90AE6713B}" v="11" dt="2024-08-26T13:49:08.692"/>
    <p1510:client id="{DE1CC42D-4D75-BD53-4013-78D31E8DF1C1}" v="49" dt="2024-08-27T15:56:59.2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79" autoAdjust="0"/>
    <p:restoredTop sz="94660"/>
  </p:normalViewPr>
  <p:slideViewPr>
    <p:cSldViewPr snapToGrid="0">
      <p:cViewPr varScale="1">
        <p:scale>
          <a:sx n="150" d="100"/>
          <a:sy n="150" d="100"/>
        </p:scale>
        <p:origin x="168" y="88"/>
      </p:cViewPr>
      <p:guideLst/>
    </p:cSldViewPr>
  </p:slideViewPr>
  <p:notesTextViewPr>
    <p:cViewPr>
      <p:scale>
        <a:sx n="1" d="1"/>
        <a:sy n="1" d="1"/>
      </p:scale>
      <p:origin x="0" y="0"/>
    </p:cViewPr>
  </p:notesTextViewPr>
  <p:notesViewPr>
    <p:cSldViewPr snapToGrid="0">
      <p:cViewPr>
        <p:scale>
          <a:sx n="1" d="2"/>
          <a:sy n="1" d="2"/>
        </p:scale>
        <p:origin x="1856" y="1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690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B08BF4-ACE6-9943-AFBC-0E03144A4B56}" type="datetimeFigureOut">
              <a:t>2024/9/4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C859A-5609-E44D-A2E5-50FAA3A6E458}" type="slidenum">
              <a:t>‹#›</a:t>
            </a:fld>
            <a:endParaRPr lang="en-US" dirty="0"/>
          </a:p>
        </p:txBody>
      </p:sp>
      <p:sp>
        <p:nvSpPr>
          <p:cNvPr id="8" name="Espace réservé de l'en-tête 7"/>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Tree>
    <p:extLst>
      <p:ext uri="{BB962C8B-B14F-4D97-AF65-F5344CB8AC3E}">
        <p14:creationId xmlns:p14="http://schemas.microsoft.com/office/powerpoint/2010/main" val="1589783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chemeClr val="tx1"/>
                </a:solidFill>
                <a:latin typeface="Arial" panose="020B0604020202020204" pitchFamily="34" charset="0"/>
                <a:ea typeface="ＭＳ Ｐゴシック" panose="020B0600070205080204" pitchFamily="34" charset="-128"/>
              </a:defRPr>
            </a:lvl1pPr>
            <a:lvl2pPr marL="742950" indent="-285750" defTabSz="933450">
              <a:defRPr sz="2400">
                <a:solidFill>
                  <a:schemeClr val="tx1"/>
                </a:solidFill>
                <a:latin typeface="Arial" panose="020B0604020202020204" pitchFamily="34" charset="0"/>
                <a:ea typeface="ＭＳ Ｐゴシック" panose="020B0600070205080204" pitchFamily="34" charset="-128"/>
              </a:defRPr>
            </a:lvl2pPr>
            <a:lvl3pPr marL="1143000" indent="-228600" defTabSz="933450">
              <a:defRPr sz="2400">
                <a:solidFill>
                  <a:schemeClr val="tx1"/>
                </a:solidFill>
                <a:latin typeface="Arial" panose="020B0604020202020204" pitchFamily="34" charset="0"/>
                <a:ea typeface="ＭＳ Ｐゴシック" panose="020B0600070205080204" pitchFamily="34" charset="-128"/>
              </a:defRPr>
            </a:lvl3pPr>
            <a:lvl4pPr marL="1600200" indent="-228600" defTabSz="933450">
              <a:defRPr sz="2400">
                <a:solidFill>
                  <a:schemeClr val="tx1"/>
                </a:solidFill>
                <a:latin typeface="Arial" panose="020B0604020202020204" pitchFamily="34" charset="0"/>
                <a:ea typeface="ＭＳ Ｐゴシック" panose="020B0600070205080204" pitchFamily="34" charset="-128"/>
              </a:defRPr>
            </a:lvl4pPr>
            <a:lvl5pPr marL="2057400" indent="-228600" defTabSz="933450">
              <a:defRPr sz="2400">
                <a:solidFill>
                  <a:schemeClr val="tx1"/>
                </a:solidFill>
                <a:latin typeface="Arial" panose="020B0604020202020204" pitchFamily="34" charset="0"/>
                <a:ea typeface="ＭＳ Ｐゴシック" panose="020B0600070205080204" pitchFamily="34" charset="-128"/>
              </a:defRPr>
            </a:lvl5pPr>
            <a:lvl6pPr marL="25146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33450" rtl="0" eaLnBrk="1" fontAlgn="auto" latinLnBrk="0" hangingPunct="1">
              <a:lnSpc>
                <a:spcPct val="100000"/>
              </a:lnSpc>
              <a:spcBef>
                <a:spcPts val="0"/>
              </a:spcBef>
              <a:spcAft>
                <a:spcPts val="0"/>
              </a:spcAft>
              <a:buClrTx/>
              <a:buSzTx/>
              <a:buFontTx/>
              <a:buNone/>
              <a:tabLst/>
              <a:defRPr/>
            </a:pPr>
            <a:fld id="{71ADA5F2-7D7C-46F2-8412-68A99987502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33450" rtl="0" eaLnBrk="1" fontAlgn="auto" latinLnBrk="0" hangingPunct="1">
                <a:lnSpc>
                  <a:spcPct val="100000"/>
                </a:lnSpc>
                <a:spcBef>
                  <a:spcPts val="0"/>
                </a:spcBef>
                <a:spcAft>
                  <a:spcPts val="0"/>
                </a:spcAft>
                <a:buClrTx/>
                <a:buSzTx/>
                <a:buFontTx/>
                <a:buNone/>
                <a:tabLst/>
                <a:defRPr/>
              </a:pPr>
              <a:t>2</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7189693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chemeClr val="tx1"/>
                </a:solidFill>
                <a:latin typeface="Arial" panose="020B0604020202020204" pitchFamily="34" charset="0"/>
                <a:ea typeface="ＭＳ Ｐゴシック" panose="020B0600070205080204" pitchFamily="34" charset="-128"/>
              </a:defRPr>
            </a:lvl1pPr>
            <a:lvl2pPr marL="742950" indent="-285750" defTabSz="933450">
              <a:defRPr sz="2400">
                <a:solidFill>
                  <a:schemeClr val="tx1"/>
                </a:solidFill>
                <a:latin typeface="Arial" panose="020B0604020202020204" pitchFamily="34" charset="0"/>
                <a:ea typeface="ＭＳ Ｐゴシック" panose="020B0600070205080204" pitchFamily="34" charset="-128"/>
              </a:defRPr>
            </a:lvl2pPr>
            <a:lvl3pPr marL="1143000" indent="-228600" defTabSz="933450">
              <a:defRPr sz="2400">
                <a:solidFill>
                  <a:schemeClr val="tx1"/>
                </a:solidFill>
                <a:latin typeface="Arial" panose="020B0604020202020204" pitchFamily="34" charset="0"/>
                <a:ea typeface="ＭＳ Ｐゴシック" panose="020B0600070205080204" pitchFamily="34" charset="-128"/>
              </a:defRPr>
            </a:lvl3pPr>
            <a:lvl4pPr marL="1600200" indent="-228600" defTabSz="933450">
              <a:defRPr sz="2400">
                <a:solidFill>
                  <a:schemeClr val="tx1"/>
                </a:solidFill>
                <a:latin typeface="Arial" panose="020B0604020202020204" pitchFamily="34" charset="0"/>
                <a:ea typeface="ＭＳ Ｐゴシック" panose="020B0600070205080204" pitchFamily="34" charset="-128"/>
              </a:defRPr>
            </a:lvl4pPr>
            <a:lvl5pPr marL="2057400" indent="-228600" defTabSz="933450">
              <a:defRPr sz="2400">
                <a:solidFill>
                  <a:schemeClr val="tx1"/>
                </a:solidFill>
                <a:latin typeface="Arial" panose="020B0604020202020204" pitchFamily="34" charset="0"/>
                <a:ea typeface="ＭＳ Ｐゴシック" panose="020B0600070205080204" pitchFamily="34" charset="-128"/>
              </a:defRPr>
            </a:lvl5pPr>
            <a:lvl6pPr marL="25146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33450" rtl="0" eaLnBrk="1" fontAlgn="auto" latinLnBrk="0" hangingPunct="1">
              <a:lnSpc>
                <a:spcPct val="100000"/>
              </a:lnSpc>
              <a:spcBef>
                <a:spcPts val="0"/>
              </a:spcBef>
              <a:spcAft>
                <a:spcPts val="0"/>
              </a:spcAft>
              <a:buClrTx/>
              <a:buSzTx/>
              <a:buFontTx/>
              <a:buNone/>
              <a:tabLst/>
              <a:defRPr/>
            </a:pPr>
            <a:fld id="{71ADA5F2-7D7C-46F2-8412-68A99987502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33450" rtl="0" eaLnBrk="1" fontAlgn="auto" latinLnBrk="0" hangingPunct="1">
                <a:lnSpc>
                  <a:spcPct val="100000"/>
                </a:lnSpc>
                <a:spcBef>
                  <a:spcPts val="0"/>
                </a:spcBef>
                <a:spcAft>
                  <a:spcPts val="0"/>
                </a:spcAft>
                <a:buClrTx/>
                <a:buSzTx/>
                <a:buFontTx/>
                <a:buNone/>
                <a:tabLst/>
                <a:defRPr/>
              </a:pPr>
              <a:t>11</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782698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chemeClr val="tx1"/>
                </a:solidFill>
                <a:latin typeface="Arial" panose="020B0604020202020204" pitchFamily="34" charset="0"/>
                <a:ea typeface="ＭＳ Ｐゴシック" panose="020B0600070205080204" pitchFamily="34" charset="-128"/>
              </a:defRPr>
            </a:lvl1pPr>
            <a:lvl2pPr marL="742950" indent="-285750" defTabSz="933450">
              <a:defRPr sz="2400">
                <a:solidFill>
                  <a:schemeClr val="tx1"/>
                </a:solidFill>
                <a:latin typeface="Arial" panose="020B0604020202020204" pitchFamily="34" charset="0"/>
                <a:ea typeface="ＭＳ Ｐゴシック" panose="020B0600070205080204" pitchFamily="34" charset="-128"/>
              </a:defRPr>
            </a:lvl2pPr>
            <a:lvl3pPr marL="1143000" indent="-228600" defTabSz="933450">
              <a:defRPr sz="2400">
                <a:solidFill>
                  <a:schemeClr val="tx1"/>
                </a:solidFill>
                <a:latin typeface="Arial" panose="020B0604020202020204" pitchFamily="34" charset="0"/>
                <a:ea typeface="ＭＳ Ｐゴシック" panose="020B0600070205080204" pitchFamily="34" charset="-128"/>
              </a:defRPr>
            </a:lvl3pPr>
            <a:lvl4pPr marL="1600200" indent="-228600" defTabSz="933450">
              <a:defRPr sz="2400">
                <a:solidFill>
                  <a:schemeClr val="tx1"/>
                </a:solidFill>
                <a:latin typeface="Arial" panose="020B0604020202020204" pitchFamily="34" charset="0"/>
                <a:ea typeface="ＭＳ Ｐゴシック" panose="020B0600070205080204" pitchFamily="34" charset="-128"/>
              </a:defRPr>
            </a:lvl4pPr>
            <a:lvl5pPr marL="2057400" indent="-228600" defTabSz="933450">
              <a:defRPr sz="2400">
                <a:solidFill>
                  <a:schemeClr val="tx1"/>
                </a:solidFill>
                <a:latin typeface="Arial" panose="020B0604020202020204" pitchFamily="34" charset="0"/>
                <a:ea typeface="ＭＳ Ｐゴシック" panose="020B0600070205080204" pitchFamily="34" charset="-128"/>
              </a:defRPr>
            </a:lvl5pPr>
            <a:lvl6pPr marL="25146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33450" rtl="0" eaLnBrk="1" fontAlgn="auto" latinLnBrk="0" hangingPunct="1">
              <a:lnSpc>
                <a:spcPct val="100000"/>
              </a:lnSpc>
              <a:spcBef>
                <a:spcPts val="0"/>
              </a:spcBef>
              <a:spcAft>
                <a:spcPts val="0"/>
              </a:spcAft>
              <a:buClrTx/>
              <a:buSzTx/>
              <a:buFontTx/>
              <a:buNone/>
              <a:tabLst/>
              <a:defRPr/>
            </a:pPr>
            <a:fld id="{71ADA5F2-7D7C-46F2-8412-68A99987502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33450" rtl="0" eaLnBrk="1" fontAlgn="auto" latinLnBrk="0" hangingPunct="1">
                <a:lnSpc>
                  <a:spcPct val="100000"/>
                </a:lnSpc>
                <a:spcBef>
                  <a:spcPts val="0"/>
                </a:spcBef>
                <a:spcAft>
                  <a:spcPts val="0"/>
                </a:spcAft>
                <a:buClrTx/>
                <a:buSzTx/>
                <a:buFontTx/>
                <a:buNone/>
                <a:tabLst/>
                <a:defRPr/>
              </a:pPr>
              <a:t>12</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862435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chemeClr val="tx1"/>
                </a:solidFill>
                <a:latin typeface="Arial" panose="020B0604020202020204" pitchFamily="34" charset="0"/>
                <a:ea typeface="ＭＳ Ｐゴシック" panose="020B0600070205080204" pitchFamily="34" charset="-128"/>
              </a:defRPr>
            </a:lvl1pPr>
            <a:lvl2pPr marL="742950" indent="-285750" defTabSz="933450">
              <a:defRPr sz="2400">
                <a:solidFill>
                  <a:schemeClr val="tx1"/>
                </a:solidFill>
                <a:latin typeface="Arial" panose="020B0604020202020204" pitchFamily="34" charset="0"/>
                <a:ea typeface="ＭＳ Ｐゴシック" panose="020B0600070205080204" pitchFamily="34" charset="-128"/>
              </a:defRPr>
            </a:lvl2pPr>
            <a:lvl3pPr marL="1143000" indent="-228600" defTabSz="933450">
              <a:defRPr sz="2400">
                <a:solidFill>
                  <a:schemeClr val="tx1"/>
                </a:solidFill>
                <a:latin typeface="Arial" panose="020B0604020202020204" pitchFamily="34" charset="0"/>
                <a:ea typeface="ＭＳ Ｐゴシック" panose="020B0600070205080204" pitchFamily="34" charset="-128"/>
              </a:defRPr>
            </a:lvl3pPr>
            <a:lvl4pPr marL="1600200" indent="-228600" defTabSz="933450">
              <a:defRPr sz="2400">
                <a:solidFill>
                  <a:schemeClr val="tx1"/>
                </a:solidFill>
                <a:latin typeface="Arial" panose="020B0604020202020204" pitchFamily="34" charset="0"/>
                <a:ea typeface="ＭＳ Ｐゴシック" panose="020B0600070205080204" pitchFamily="34" charset="-128"/>
              </a:defRPr>
            </a:lvl4pPr>
            <a:lvl5pPr marL="2057400" indent="-228600" defTabSz="933450">
              <a:defRPr sz="2400">
                <a:solidFill>
                  <a:schemeClr val="tx1"/>
                </a:solidFill>
                <a:latin typeface="Arial" panose="020B0604020202020204" pitchFamily="34" charset="0"/>
                <a:ea typeface="ＭＳ Ｐゴシック" panose="020B0600070205080204" pitchFamily="34" charset="-128"/>
              </a:defRPr>
            </a:lvl5pPr>
            <a:lvl6pPr marL="25146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33450" rtl="0" eaLnBrk="1" fontAlgn="auto" latinLnBrk="0" hangingPunct="1">
              <a:lnSpc>
                <a:spcPct val="100000"/>
              </a:lnSpc>
              <a:spcBef>
                <a:spcPts val="0"/>
              </a:spcBef>
              <a:spcAft>
                <a:spcPts val="0"/>
              </a:spcAft>
              <a:buClrTx/>
              <a:buSzTx/>
              <a:buFontTx/>
              <a:buNone/>
              <a:tabLst/>
              <a:defRPr/>
            </a:pPr>
            <a:fld id="{71ADA5F2-7D7C-46F2-8412-68A99987502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33450" rtl="0" eaLnBrk="1" fontAlgn="auto" latinLnBrk="0" hangingPunct="1">
                <a:lnSpc>
                  <a:spcPct val="100000"/>
                </a:lnSpc>
                <a:spcBef>
                  <a:spcPts val="0"/>
                </a:spcBef>
                <a:spcAft>
                  <a:spcPts val="0"/>
                </a:spcAft>
                <a:buClrTx/>
                <a:buSzTx/>
                <a:buFontTx/>
                <a:buNone/>
                <a:tabLst/>
                <a:defRPr/>
              </a:pPr>
              <a:t>3</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457935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chemeClr val="tx1"/>
                </a:solidFill>
                <a:latin typeface="Arial" panose="020B0604020202020204" pitchFamily="34" charset="0"/>
                <a:ea typeface="ＭＳ Ｐゴシック" panose="020B0600070205080204" pitchFamily="34" charset="-128"/>
              </a:defRPr>
            </a:lvl1pPr>
            <a:lvl2pPr marL="742950" indent="-285750" defTabSz="933450">
              <a:defRPr sz="2400">
                <a:solidFill>
                  <a:schemeClr val="tx1"/>
                </a:solidFill>
                <a:latin typeface="Arial" panose="020B0604020202020204" pitchFamily="34" charset="0"/>
                <a:ea typeface="ＭＳ Ｐゴシック" panose="020B0600070205080204" pitchFamily="34" charset="-128"/>
              </a:defRPr>
            </a:lvl2pPr>
            <a:lvl3pPr marL="1143000" indent="-228600" defTabSz="933450">
              <a:defRPr sz="2400">
                <a:solidFill>
                  <a:schemeClr val="tx1"/>
                </a:solidFill>
                <a:latin typeface="Arial" panose="020B0604020202020204" pitchFamily="34" charset="0"/>
                <a:ea typeface="ＭＳ Ｐゴシック" panose="020B0600070205080204" pitchFamily="34" charset="-128"/>
              </a:defRPr>
            </a:lvl3pPr>
            <a:lvl4pPr marL="1600200" indent="-228600" defTabSz="933450">
              <a:defRPr sz="2400">
                <a:solidFill>
                  <a:schemeClr val="tx1"/>
                </a:solidFill>
                <a:latin typeface="Arial" panose="020B0604020202020204" pitchFamily="34" charset="0"/>
                <a:ea typeface="ＭＳ Ｐゴシック" panose="020B0600070205080204" pitchFamily="34" charset="-128"/>
              </a:defRPr>
            </a:lvl4pPr>
            <a:lvl5pPr marL="2057400" indent="-228600" defTabSz="933450">
              <a:defRPr sz="2400">
                <a:solidFill>
                  <a:schemeClr val="tx1"/>
                </a:solidFill>
                <a:latin typeface="Arial" panose="020B0604020202020204" pitchFamily="34" charset="0"/>
                <a:ea typeface="ＭＳ Ｐゴシック" panose="020B0600070205080204" pitchFamily="34" charset="-128"/>
              </a:defRPr>
            </a:lvl5pPr>
            <a:lvl6pPr marL="25146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33450" rtl="0" eaLnBrk="1" fontAlgn="auto" latinLnBrk="0" hangingPunct="1">
              <a:lnSpc>
                <a:spcPct val="100000"/>
              </a:lnSpc>
              <a:spcBef>
                <a:spcPts val="0"/>
              </a:spcBef>
              <a:spcAft>
                <a:spcPts val="0"/>
              </a:spcAft>
              <a:buClrTx/>
              <a:buSzTx/>
              <a:buFontTx/>
              <a:buNone/>
              <a:tabLst/>
              <a:defRPr/>
            </a:pPr>
            <a:fld id="{71ADA5F2-7D7C-46F2-8412-68A99987502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33450" rtl="0" eaLnBrk="1" fontAlgn="auto" latinLnBrk="0" hangingPunct="1">
                <a:lnSpc>
                  <a:spcPct val="100000"/>
                </a:lnSpc>
                <a:spcBef>
                  <a:spcPts val="0"/>
                </a:spcBef>
                <a:spcAft>
                  <a:spcPts val="0"/>
                </a:spcAft>
                <a:buClrTx/>
                <a:buSzTx/>
                <a:buFontTx/>
                <a:buNone/>
                <a:tabLst/>
                <a:defRPr/>
              </a:pPr>
              <a:t>4</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965037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chemeClr val="tx1"/>
                </a:solidFill>
                <a:latin typeface="Arial" panose="020B0604020202020204" pitchFamily="34" charset="0"/>
                <a:ea typeface="ＭＳ Ｐゴシック" panose="020B0600070205080204" pitchFamily="34" charset="-128"/>
              </a:defRPr>
            </a:lvl1pPr>
            <a:lvl2pPr marL="742950" indent="-285750" defTabSz="933450">
              <a:defRPr sz="2400">
                <a:solidFill>
                  <a:schemeClr val="tx1"/>
                </a:solidFill>
                <a:latin typeface="Arial" panose="020B0604020202020204" pitchFamily="34" charset="0"/>
                <a:ea typeface="ＭＳ Ｐゴシック" panose="020B0600070205080204" pitchFamily="34" charset="-128"/>
              </a:defRPr>
            </a:lvl2pPr>
            <a:lvl3pPr marL="1143000" indent="-228600" defTabSz="933450">
              <a:defRPr sz="2400">
                <a:solidFill>
                  <a:schemeClr val="tx1"/>
                </a:solidFill>
                <a:latin typeface="Arial" panose="020B0604020202020204" pitchFamily="34" charset="0"/>
                <a:ea typeface="ＭＳ Ｐゴシック" panose="020B0600070205080204" pitchFamily="34" charset="-128"/>
              </a:defRPr>
            </a:lvl3pPr>
            <a:lvl4pPr marL="1600200" indent="-228600" defTabSz="933450">
              <a:defRPr sz="2400">
                <a:solidFill>
                  <a:schemeClr val="tx1"/>
                </a:solidFill>
                <a:latin typeface="Arial" panose="020B0604020202020204" pitchFamily="34" charset="0"/>
                <a:ea typeface="ＭＳ Ｐゴシック" panose="020B0600070205080204" pitchFamily="34" charset="-128"/>
              </a:defRPr>
            </a:lvl4pPr>
            <a:lvl5pPr marL="2057400" indent="-228600" defTabSz="933450">
              <a:defRPr sz="2400">
                <a:solidFill>
                  <a:schemeClr val="tx1"/>
                </a:solidFill>
                <a:latin typeface="Arial" panose="020B0604020202020204" pitchFamily="34" charset="0"/>
                <a:ea typeface="ＭＳ Ｐゴシック" panose="020B0600070205080204" pitchFamily="34" charset="-128"/>
              </a:defRPr>
            </a:lvl5pPr>
            <a:lvl6pPr marL="25146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33450" rtl="0" eaLnBrk="1" fontAlgn="auto" latinLnBrk="0" hangingPunct="1">
              <a:lnSpc>
                <a:spcPct val="100000"/>
              </a:lnSpc>
              <a:spcBef>
                <a:spcPts val="0"/>
              </a:spcBef>
              <a:spcAft>
                <a:spcPts val="0"/>
              </a:spcAft>
              <a:buClrTx/>
              <a:buSzTx/>
              <a:buFontTx/>
              <a:buNone/>
              <a:tabLst/>
              <a:defRPr/>
            </a:pPr>
            <a:fld id="{71ADA5F2-7D7C-46F2-8412-68A99987502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33450" rtl="0" eaLnBrk="1" fontAlgn="auto" latinLnBrk="0" hangingPunct="1">
                <a:lnSpc>
                  <a:spcPct val="100000"/>
                </a:lnSpc>
                <a:spcBef>
                  <a:spcPts val="0"/>
                </a:spcBef>
                <a:spcAft>
                  <a:spcPts val="0"/>
                </a:spcAft>
                <a:buClrTx/>
                <a:buSzTx/>
                <a:buFontTx/>
                <a:buNone/>
                <a:tabLst/>
                <a:defRPr/>
              </a:pPr>
              <a:t>5</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87235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chemeClr val="tx1"/>
                </a:solidFill>
                <a:latin typeface="Arial" panose="020B0604020202020204" pitchFamily="34" charset="0"/>
                <a:ea typeface="ＭＳ Ｐゴシック" panose="020B0600070205080204" pitchFamily="34" charset="-128"/>
              </a:defRPr>
            </a:lvl1pPr>
            <a:lvl2pPr marL="742950" indent="-285750" defTabSz="933450">
              <a:defRPr sz="2400">
                <a:solidFill>
                  <a:schemeClr val="tx1"/>
                </a:solidFill>
                <a:latin typeface="Arial" panose="020B0604020202020204" pitchFamily="34" charset="0"/>
                <a:ea typeface="ＭＳ Ｐゴシック" panose="020B0600070205080204" pitchFamily="34" charset="-128"/>
              </a:defRPr>
            </a:lvl2pPr>
            <a:lvl3pPr marL="1143000" indent="-228600" defTabSz="933450">
              <a:defRPr sz="2400">
                <a:solidFill>
                  <a:schemeClr val="tx1"/>
                </a:solidFill>
                <a:latin typeface="Arial" panose="020B0604020202020204" pitchFamily="34" charset="0"/>
                <a:ea typeface="ＭＳ Ｐゴシック" panose="020B0600070205080204" pitchFamily="34" charset="-128"/>
              </a:defRPr>
            </a:lvl3pPr>
            <a:lvl4pPr marL="1600200" indent="-228600" defTabSz="933450">
              <a:defRPr sz="2400">
                <a:solidFill>
                  <a:schemeClr val="tx1"/>
                </a:solidFill>
                <a:latin typeface="Arial" panose="020B0604020202020204" pitchFamily="34" charset="0"/>
                <a:ea typeface="ＭＳ Ｐゴシック" panose="020B0600070205080204" pitchFamily="34" charset="-128"/>
              </a:defRPr>
            </a:lvl4pPr>
            <a:lvl5pPr marL="2057400" indent="-228600" defTabSz="933450">
              <a:defRPr sz="2400">
                <a:solidFill>
                  <a:schemeClr val="tx1"/>
                </a:solidFill>
                <a:latin typeface="Arial" panose="020B0604020202020204" pitchFamily="34" charset="0"/>
                <a:ea typeface="ＭＳ Ｐゴシック" panose="020B0600070205080204" pitchFamily="34" charset="-128"/>
              </a:defRPr>
            </a:lvl5pPr>
            <a:lvl6pPr marL="25146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33450" rtl="0" eaLnBrk="1" fontAlgn="auto" latinLnBrk="0" hangingPunct="1">
              <a:lnSpc>
                <a:spcPct val="100000"/>
              </a:lnSpc>
              <a:spcBef>
                <a:spcPts val="0"/>
              </a:spcBef>
              <a:spcAft>
                <a:spcPts val="0"/>
              </a:spcAft>
              <a:buClrTx/>
              <a:buSzTx/>
              <a:buFontTx/>
              <a:buNone/>
              <a:tabLst/>
              <a:defRPr/>
            </a:pPr>
            <a:fld id="{71ADA5F2-7D7C-46F2-8412-68A99987502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33450" rtl="0" eaLnBrk="1" fontAlgn="auto" latinLnBrk="0" hangingPunct="1">
                <a:lnSpc>
                  <a:spcPct val="100000"/>
                </a:lnSpc>
                <a:spcBef>
                  <a:spcPts val="0"/>
                </a:spcBef>
                <a:spcAft>
                  <a:spcPts val="0"/>
                </a:spcAft>
                <a:buClrTx/>
                <a:buSzTx/>
                <a:buFontTx/>
                <a:buNone/>
                <a:tabLst/>
                <a:defRPr/>
              </a:pPr>
              <a:t>6</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26542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chemeClr val="tx1"/>
                </a:solidFill>
                <a:latin typeface="Arial" panose="020B0604020202020204" pitchFamily="34" charset="0"/>
                <a:ea typeface="ＭＳ Ｐゴシック" panose="020B0600070205080204" pitchFamily="34" charset="-128"/>
              </a:defRPr>
            </a:lvl1pPr>
            <a:lvl2pPr marL="742950" indent="-285750" defTabSz="933450">
              <a:defRPr sz="2400">
                <a:solidFill>
                  <a:schemeClr val="tx1"/>
                </a:solidFill>
                <a:latin typeface="Arial" panose="020B0604020202020204" pitchFamily="34" charset="0"/>
                <a:ea typeface="ＭＳ Ｐゴシック" panose="020B0600070205080204" pitchFamily="34" charset="-128"/>
              </a:defRPr>
            </a:lvl2pPr>
            <a:lvl3pPr marL="1143000" indent="-228600" defTabSz="933450">
              <a:defRPr sz="2400">
                <a:solidFill>
                  <a:schemeClr val="tx1"/>
                </a:solidFill>
                <a:latin typeface="Arial" panose="020B0604020202020204" pitchFamily="34" charset="0"/>
                <a:ea typeface="ＭＳ Ｐゴシック" panose="020B0600070205080204" pitchFamily="34" charset="-128"/>
              </a:defRPr>
            </a:lvl3pPr>
            <a:lvl4pPr marL="1600200" indent="-228600" defTabSz="933450">
              <a:defRPr sz="2400">
                <a:solidFill>
                  <a:schemeClr val="tx1"/>
                </a:solidFill>
                <a:latin typeface="Arial" panose="020B0604020202020204" pitchFamily="34" charset="0"/>
                <a:ea typeface="ＭＳ Ｐゴシック" panose="020B0600070205080204" pitchFamily="34" charset="-128"/>
              </a:defRPr>
            </a:lvl4pPr>
            <a:lvl5pPr marL="2057400" indent="-228600" defTabSz="933450">
              <a:defRPr sz="2400">
                <a:solidFill>
                  <a:schemeClr val="tx1"/>
                </a:solidFill>
                <a:latin typeface="Arial" panose="020B0604020202020204" pitchFamily="34" charset="0"/>
                <a:ea typeface="ＭＳ Ｐゴシック" panose="020B0600070205080204" pitchFamily="34" charset="-128"/>
              </a:defRPr>
            </a:lvl5pPr>
            <a:lvl6pPr marL="25146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33450" rtl="0" eaLnBrk="1" fontAlgn="auto" latinLnBrk="0" hangingPunct="1">
              <a:lnSpc>
                <a:spcPct val="100000"/>
              </a:lnSpc>
              <a:spcBef>
                <a:spcPts val="0"/>
              </a:spcBef>
              <a:spcAft>
                <a:spcPts val="0"/>
              </a:spcAft>
              <a:buClrTx/>
              <a:buSzTx/>
              <a:buFontTx/>
              <a:buNone/>
              <a:tabLst/>
              <a:defRPr/>
            </a:pPr>
            <a:fld id="{71ADA5F2-7D7C-46F2-8412-68A99987502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33450" rtl="0" eaLnBrk="1" fontAlgn="auto" latinLnBrk="0" hangingPunct="1">
                <a:lnSpc>
                  <a:spcPct val="100000"/>
                </a:lnSpc>
                <a:spcBef>
                  <a:spcPts val="0"/>
                </a:spcBef>
                <a:spcAft>
                  <a:spcPts val="0"/>
                </a:spcAft>
                <a:buClrTx/>
                <a:buSzTx/>
                <a:buFontTx/>
                <a:buNone/>
                <a:tabLst/>
                <a:defRPr/>
              </a:pPr>
              <a:t>7</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58048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chemeClr val="tx1"/>
                </a:solidFill>
                <a:latin typeface="Arial" panose="020B0604020202020204" pitchFamily="34" charset="0"/>
                <a:ea typeface="ＭＳ Ｐゴシック" panose="020B0600070205080204" pitchFamily="34" charset="-128"/>
              </a:defRPr>
            </a:lvl1pPr>
            <a:lvl2pPr marL="742950" indent="-285750" defTabSz="933450">
              <a:defRPr sz="2400">
                <a:solidFill>
                  <a:schemeClr val="tx1"/>
                </a:solidFill>
                <a:latin typeface="Arial" panose="020B0604020202020204" pitchFamily="34" charset="0"/>
                <a:ea typeface="ＭＳ Ｐゴシック" panose="020B0600070205080204" pitchFamily="34" charset="-128"/>
              </a:defRPr>
            </a:lvl2pPr>
            <a:lvl3pPr marL="1143000" indent="-228600" defTabSz="933450">
              <a:defRPr sz="2400">
                <a:solidFill>
                  <a:schemeClr val="tx1"/>
                </a:solidFill>
                <a:latin typeface="Arial" panose="020B0604020202020204" pitchFamily="34" charset="0"/>
                <a:ea typeface="ＭＳ Ｐゴシック" panose="020B0600070205080204" pitchFamily="34" charset="-128"/>
              </a:defRPr>
            </a:lvl3pPr>
            <a:lvl4pPr marL="1600200" indent="-228600" defTabSz="933450">
              <a:defRPr sz="2400">
                <a:solidFill>
                  <a:schemeClr val="tx1"/>
                </a:solidFill>
                <a:latin typeface="Arial" panose="020B0604020202020204" pitchFamily="34" charset="0"/>
                <a:ea typeface="ＭＳ Ｐゴシック" panose="020B0600070205080204" pitchFamily="34" charset="-128"/>
              </a:defRPr>
            </a:lvl4pPr>
            <a:lvl5pPr marL="2057400" indent="-228600" defTabSz="933450">
              <a:defRPr sz="2400">
                <a:solidFill>
                  <a:schemeClr val="tx1"/>
                </a:solidFill>
                <a:latin typeface="Arial" panose="020B0604020202020204" pitchFamily="34" charset="0"/>
                <a:ea typeface="ＭＳ Ｐゴシック" panose="020B0600070205080204" pitchFamily="34" charset="-128"/>
              </a:defRPr>
            </a:lvl5pPr>
            <a:lvl6pPr marL="25146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33450" rtl="0" eaLnBrk="1" fontAlgn="auto" latinLnBrk="0" hangingPunct="1">
              <a:lnSpc>
                <a:spcPct val="100000"/>
              </a:lnSpc>
              <a:spcBef>
                <a:spcPts val="0"/>
              </a:spcBef>
              <a:spcAft>
                <a:spcPts val="0"/>
              </a:spcAft>
              <a:buClrTx/>
              <a:buSzTx/>
              <a:buFontTx/>
              <a:buNone/>
              <a:tabLst/>
              <a:defRPr/>
            </a:pPr>
            <a:fld id="{71ADA5F2-7D7C-46F2-8412-68A99987502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33450" rtl="0" eaLnBrk="1" fontAlgn="auto" latinLnBrk="0" hangingPunct="1">
                <a:lnSpc>
                  <a:spcPct val="100000"/>
                </a:lnSpc>
                <a:spcBef>
                  <a:spcPts val="0"/>
                </a:spcBef>
                <a:spcAft>
                  <a:spcPts val="0"/>
                </a:spcAft>
                <a:buClrTx/>
                <a:buSzTx/>
                <a:buFontTx/>
                <a:buNone/>
                <a:tabLst/>
                <a:defRPr/>
              </a:pPr>
              <a:t>8</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1547155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chemeClr val="tx1"/>
                </a:solidFill>
                <a:latin typeface="Arial" panose="020B0604020202020204" pitchFamily="34" charset="0"/>
                <a:ea typeface="ＭＳ Ｐゴシック" panose="020B0600070205080204" pitchFamily="34" charset="-128"/>
              </a:defRPr>
            </a:lvl1pPr>
            <a:lvl2pPr marL="742950" indent="-285750" defTabSz="933450">
              <a:defRPr sz="2400">
                <a:solidFill>
                  <a:schemeClr val="tx1"/>
                </a:solidFill>
                <a:latin typeface="Arial" panose="020B0604020202020204" pitchFamily="34" charset="0"/>
                <a:ea typeface="ＭＳ Ｐゴシック" panose="020B0600070205080204" pitchFamily="34" charset="-128"/>
              </a:defRPr>
            </a:lvl2pPr>
            <a:lvl3pPr marL="1143000" indent="-228600" defTabSz="933450">
              <a:defRPr sz="2400">
                <a:solidFill>
                  <a:schemeClr val="tx1"/>
                </a:solidFill>
                <a:latin typeface="Arial" panose="020B0604020202020204" pitchFamily="34" charset="0"/>
                <a:ea typeface="ＭＳ Ｐゴシック" panose="020B0600070205080204" pitchFamily="34" charset="-128"/>
              </a:defRPr>
            </a:lvl3pPr>
            <a:lvl4pPr marL="1600200" indent="-228600" defTabSz="933450">
              <a:defRPr sz="2400">
                <a:solidFill>
                  <a:schemeClr val="tx1"/>
                </a:solidFill>
                <a:latin typeface="Arial" panose="020B0604020202020204" pitchFamily="34" charset="0"/>
                <a:ea typeface="ＭＳ Ｐゴシック" panose="020B0600070205080204" pitchFamily="34" charset="-128"/>
              </a:defRPr>
            </a:lvl4pPr>
            <a:lvl5pPr marL="2057400" indent="-228600" defTabSz="933450">
              <a:defRPr sz="2400">
                <a:solidFill>
                  <a:schemeClr val="tx1"/>
                </a:solidFill>
                <a:latin typeface="Arial" panose="020B0604020202020204" pitchFamily="34" charset="0"/>
                <a:ea typeface="ＭＳ Ｐゴシック" panose="020B0600070205080204" pitchFamily="34" charset="-128"/>
              </a:defRPr>
            </a:lvl5pPr>
            <a:lvl6pPr marL="25146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33450" rtl="0" eaLnBrk="1" fontAlgn="auto" latinLnBrk="0" hangingPunct="1">
              <a:lnSpc>
                <a:spcPct val="100000"/>
              </a:lnSpc>
              <a:spcBef>
                <a:spcPts val="0"/>
              </a:spcBef>
              <a:spcAft>
                <a:spcPts val="0"/>
              </a:spcAft>
              <a:buClrTx/>
              <a:buSzTx/>
              <a:buFontTx/>
              <a:buNone/>
              <a:tabLst/>
              <a:defRPr/>
            </a:pPr>
            <a:fld id="{71ADA5F2-7D7C-46F2-8412-68A99987502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33450" rtl="0" eaLnBrk="1" fontAlgn="auto" latinLnBrk="0" hangingPunct="1">
                <a:lnSpc>
                  <a:spcPct val="100000"/>
                </a:lnSpc>
                <a:spcBef>
                  <a:spcPts val="0"/>
                </a:spcBef>
                <a:spcAft>
                  <a:spcPts val="0"/>
                </a:spcAft>
                <a:buClrTx/>
                <a:buSzTx/>
                <a:buFontTx/>
                <a:buNone/>
                <a:tabLst/>
                <a:defRPr/>
              </a:pPr>
              <a:t>9</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739755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chemeClr val="tx1"/>
                </a:solidFill>
                <a:latin typeface="Arial" panose="020B0604020202020204" pitchFamily="34" charset="0"/>
                <a:ea typeface="ＭＳ Ｐゴシック" panose="020B0600070205080204" pitchFamily="34" charset="-128"/>
              </a:defRPr>
            </a:lvl1pPr>
            <a:lvl2pPr marL="742950" indent="-285750" defTabSz="933450">
              <a:defRPr sz="2400">
                <a:solidFill>
                  <a:schemeClr val="tx1"/>
                </a:solidFill>
                <a:latin typeface="Arial" panose="020B0604020202020204" pitchFamily="34" charset="0"/>
                <a:ea typeface="ＭＳ Ｐゴシック" panose="020B0600070205080204" pitchFamily="34" charset="-128"/>
              </a:defRPr>
            </a:lvl2pPr>
            <a:lvl3pPr marL="1143000" indent="-228600" defTabSz="933450">
              <a:defRPr sz="2400">
                <a:solidFill>
                  <a:schemeClr val="tx1"/>
                </a:solidFill>
                <a:latin typeface="Arial" panose="020B0604020202020204" pitchFamily="34" charset="0"/>
                <a:ea typeface="ＭＳ Ｐゴシック" panose="020B0600070205080204" pitchFamily="34" charset="-128"/>
              </a:defRPr>
            </a:lvl3pPr>
            <a:lvl4pPr marL="1600200" indent="-228600" defTabSz="933450">
              <a:defRPr sz="2400">
                <a:solidFill>
                  <a:schemeClr val="tx1"/>
                </a:solidFill>
                <a:latin typeface="Arial" panose="020B0604020202020204" pitchFamily="34" charset="0"/>
                <a:ea typeface="ＭＳ Ｐゴシック" panose="020B0600070205080204" pitchFamily="34" charset="-128"/>
              </a:defRPr>
            </a:lvl4pPr>
            <a:lvl5pPr marL="2057400" indent="-228600" defTabSz="933450">
              <a:defRPr sz="2400">
                <a:solidFill>
                  <a:schemeClr val="tx1"/>
                </a:solidFill>
                <a:latin typeface="Arial" panose="020B0604020202020204" pitchFamily="34" charset="0"/>
                <a:ea typeface="ＭＳ Ｐゴシック" panose="020B0600070205080204" pitchFamily="34" charset="-128"/>
              </a:defRPr>
            </a:lvl5pPr>
            <a:lvl6pPr marL="25146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33450" rtl="0" eaLnBrk="1" fontAlgn="auto" latinLnBrk="0" hangingPunct="1">
              <a:lnSpc>
                <a:spcPct val="100000"/>
              </a:lnSpc>
              <a:spcBef>
                <a:spcPts val="0"/>
              </a:spcBef>
              <a:spcAft>
                <a:spcPts val="0"/>
              </a:spcAft>
              <a:buClrTx/>
              <a:buSzTx/>
              <a:buFontTx/>
              <a:buNone/>
              <a:tabLst/>
              <a:defRPr/>
            </a:pPr>
            <a:fld id="{71ADA5F2-7D7C-46F2-8412-68A99987502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33450" rtl="0" eaLnBrk="1" fontAlgn="auto" latinLnBrk="0" hangingPunct="1">
                <a:lnSpc>
                  <a:spcPct val="100000"/>
                </a:lnSpc>
                <a:spcBef>
                  <a:spcPts val="0"/>
                </a:spcBef>
                <a:spcAft>
                  <a:spcPts val="0"/>
                </a:spcAft>
                <a:buClrTx/>
                <a:buSzTx/>
                <a:buFontTx/>
                <a:buNone/>
                <a:tabLst/>
                <a:defRPr/>
              </a:pPr>
              <a:t>10</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757243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 First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3410CAE-DC91-1D4C-9A9F-3710D17A06F9}"/>
              </a:ext>
            </a:extLst>
          </p:cNvPr>
          <p:cNvSpPr/>
          <p:nvPr userDrawn="1"/>
        </p:nvSpPr>
        <p:spPr>
          <a:xfrm>
            <a:off x="4114800" y="1"/>
            <a:ext cx="8077200" cy="6858000"/>
          </a:xfrm>
          <a:prstGeom prst="rect">
            <a:avLst/>
          </a:prstGeom>
          <a:solidFill>
            <a:srgbClr val="2C70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
            <a:extLst>
              <a:ext uri="{FF2B5EF4-FFF2-40B4-BE49-F238E27FC236}">
                <a16:creationId xmlns:a16="http://schemas.microsoft.com/office/drawing/2014/main" id="{3DBB9B88-E00B-774A-8344-BC68E8E99185}"/>
              </a:ext>
            </a:extLst>
          </p:cNvPr>
          <p:cNvSpPr>
            <a:spLocks noGrp="1"/>
          </p:cNvSpPr>
          <p:nvPr>
            <p:ph type="body" idx="10" hasCustomPrompt="1"/>
          </p:nvPr>
        </p:nvSpPr>
        <p:spPr>
          <a:xfrm>
            <a:off x="5109935" y="1616983"/>
            <a:ext cx="6243865" cy="4472667"/>
          </a:xfrm>
        </p:spPr>
        <p:txBody>
          <a:bodyPr>
            <a:norm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presentation title</a:t>
            </a:r>
          </a:p>
        </p:txBody>
      </p:sp>
    </p:spTree>
    <p:extLst>
      <p:ext uri="{BB962C8B-B14F-4D97-AF65-F5344CB8AC3E}">
        <p14:creationId xmlns:p14="http://schemas.microsoft.com/office/powerpoint/2010/main" val="79637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8EBFF30-7AB3-4E4C-900C-0ABE3022F353}"/>
              </a:ext>
            </a:extLst>
          </p:cNvPr>
          <p:cNvSpPr/>
          <p:nvPr userDrawn="1"/>
        </p:nvSpPr>
        <p:spPr>
          <a:xfrm>
            <a:off x="0" y="0"/>
            <a:ext cx="12192000" cy="6858000"/>
          </a:xfrm>
          <a:prstGeom prst="rect">
            <a:avLst/>
          </a:prstGeom>
          <a:solidFill>
            <a:srgbClr val="2C70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2CF638-311B-9843-90B8-51FD216489CA}"/>
              </a:ext>
            </a:extLst>
          </p:cNvPr>
          <p:cNvSpPr>
            <a:spLocks noGrp="1"/>
          </p:cNvSpPr>
          <p:nvPr>
            <p:ph type="ctrTitle" hasCustomPrompt="1"/>
          </p:nvPr>
        </p:nvSpPr>
        <p:spPr>
          <a:xfrm>
            <a:off x="1524000" y="2729932"/>
            <a:ext cx="9144000" cy="1398135"/>
          </a:xfrm>
        </p:spPr>
        <p:txBody>
          <a:bodyPr anchor="b">
            <a:normAutofit/>
          </a:bodyPr>
          <a:lstStyle>
            <a:lvl1pPr algn="ctr">
              <a:defRPr sz="3800">
                <a:solidFill>
                  <a:schemeClr val="bg1"/>
                </a:solidFill>
              </a:defRPr>
            </a:lvl1pPr>
          </a:lstStyle>
          <a:p>
            <a:r>
              <a:rPr lang="en-US"/>
              <a:t>CLICK TO EDIT MASTER TITLE STYLE</a:t>
            </a:r>
          </a:p>
        </p:txBody>
      </p:sp>
    </p:spTree>
    <p:extLst>
      <p:ext uri="{BB962C8B-B14F-4D97-AF65-F5344CB8AC3E}">
        <p14:creationId xmlns:p14="http://schemas.microsoft.com/office/powerpoint/2010/main" val="800455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ext Slide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B9FCA-3234-6B42-A497-A784B5144A06}"/>
              </a:ext>
            </a:extLst>
          </p:cNvPr>
          <p:cNvSpPr>
            <a:spLocks noGrp="1"/>
          </p:cNvSpPr>
          <p:nvPr>
            <p:ph type="title" hasCustomPrompt="1"/>
          </p:nvPr>
        </p:nvSpPr>
        <p:spPr>
          <a:xfrm>
            <a:off x="720046" y="2624137"/>
            <a:ext cx="3932237" cy="1600200"/>
          </a:xfrm>
        </p:spPr>
        <p:txBody>
          <a:bodyPr anchor="b">
            <a:normAutofit/>
          </a:bodyPr>
          <a:lstStyle>
            <a:lvl1pPr>
              <a:defRPr sz="2800">
                <a:solidFill>
                  <a:srgbClr val="2C70BA"/>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78AA0CD-1B42-7147-A550-633821F55906}"/>
              </a:ext>
            </a:extLst>
          </p:cNvPr>
          <p:cNvSpPr>
            <a:spLocks noGrp="1"/>
          </p:cNvSpPr>
          <p:nvPr>
            <p:ph idx="1"/>
          </p:nvPr>
        </p:nvSpPr>
        <p:spPr>
          <a:xfrm>
            <a:off x="5302928" y="1404257"/>
            <a:ext cx="6052460" cy="4648200"/>
          </a:xfrm>
        </p:spPr>
        <p:txBody>
          <a:bodyPr/>
          <a:lstStyle>
            <a:lvl1pPr>
              <a:defRPr sz="2400"/>
            </a:lvl1pPr>
            <a:lvl2pPr>
              <a:defRPr sz="2000"/>
            </a:lvl2pPr>
            <a:lvl3pPr>
              <a:defRPr sz="16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p:txBody>
      </p:sp>
    </p:spTree>
    <p:extLst>
      <p:ext uri="{BB962C8B-B14F-4D97-AF65-F5344CB8AC3E}">
        <p14:creationId xmlns:p14="http://schemas.microsoft.com/office/powerpoint/2010/main" val="3844885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lide">
    <p:bg>
      <p:bgPr>
        <a:blipFill>
          <a:blip r:embed="rId2">
            <a:extLst>
              <a:ext uri="{BEBA8EAE-BF5A-486C-A8C5-ECC9F3942E4B}">
                <a14:imgProps xmlns:a14="http://schemas.microsoft.com/office/drawing/2010/main">
                  <a14:imgLayer r:embed="rId3">
                    <a14:imgEffect>
                      <a14:saturation sat="316000"/>
                    </a14:imgEffect>
                  </a14:imgLayer>
                </a14:imgProps>
              </a:ext>
            </a:extLst>
          </a:blip>
          <a:tile tx="0" ty="0" sx="100000" sy="100000" flip="none" algn="tl"/>
        </a:blip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DF540C12-E12A-374E-BA86-1C37257AF204}"/>
              </a:ext>
            </a:extLst>
          </p:cNvPr>
          <p:cNvSpPr>
            <a:spLocks noGrp="1"/>
          </p:cNvSpPr>
          <p:nvPr>
            <p:ph idx="1"/>
          </p:nvPr>
        </p:nvSpPr>
        <p:spPr>
          <a:xfrm>
            <a:off x="838200" y="2942545"/>
            <a:ext cx="10515600" cy="323441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p:txBody>
      </p:sp>
      <p:sp>
        <p:nvSpPr>
          <p:cNvPr id="2" name="Titre 1"/>
          <p:cNvSpPr>
            <a:spLocks noGrp="1"/>
          </p:cNvSpPr>
          <p:nvPr>
            <p:ph type="title"/>
          </p:nvPr>
        </p:nvSpPr>
        <p:spPr/>
        <p:txBody>
          <a:bodyPr/>
          <a:lstStyle/>
          <a:p>
            <a:r>
              <a:rPr lang="fr-FR"/>
              <a:t>Modifiez le style du titre</a:t>
            </a:r>
            <a:endParaRPr lang="en-US"/>
          </a:p>
        </p:txBody>
      </p:sp>
    </p:spTree>
    <p:extLst>
      <p:ext uri="{BB962C8B-B14F-4D97-AF65-F5344CB8AC3E}">
        <p14:creationId xmlns:p14="http://schemas.microsoft.com/office/powerpoint/2010/main" val="3680344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ex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31EA8-D2BB-7E4D-902C-1EB2476B1AD6}"/>
              </a:ext>
            </a:extLst>
          </p:cNvPr>
          <p:cNvSpPr>
            <a:spLocks noGrp="1"/>
          </p:cNvSpPr>
          <p:nvPr>
            <p:ph type="title" hasCustomPrompt="1"/>
          </p:nvPr>
        </p:nvSpPr>
        <p:spPr>
          <a:xfrm>
            <a:off x="831850" y="1709739"/>
            <a:ext cx="4567464" cy="1033462"/>
          </a:xfrm>
        </p:spPr>
        <p:txBody>
          <a:bodyPr anchor="b">
            <a:normAutofit/>
          </a:bodyPr>
          <a:lstStyle>
            <a:lvl1pPr>
              <a:defRPr sz="2800">
                <a:solidFill>
                  <a:srgbClr val="2C70BA"/>
                </a:solidFill>
              </a:defRPr>
            </a:lvl1pPr>
          </a:lstStyle>
          <a:p>
            <a:r>
              <a:rPr lang="en-US"/>
              <a:t>CLICK TO EDIT MASTER TITLE STYLE</a:t>
            </a:r>
          </a:p>
        </p:txBody>
      </p:sp>
      <p:sp>
        <p:nvSpPr>
          <p:cNvPr id="3" name="Text Placeholder 2">
            <a:extLst>
              <a:ext uri="{FF2B5EF4-FFF2-40B4-BE49-F238E27FC236}">
                <a16:creationId xmlns:a16="http://schemas.microsoft.com/office/drawing/2014/main" id="{F2B0E94E-8B83-1C46-B4CE-2C7DAACFD3B3}"/>
              </a:ext>
            </a:extLst>
          </p:cNvPr>
          <p:cNvSpPr>
            <a:spLocks noGrp="1"/>
          </p:cNvSpPr>
          <p:nvPr>
            <p:ph type="body" idx="1"/>
          </p:nvPr>
        </p:nvSpPr>
        <p:spPr>
          <a:xfrm>
            <a:off x="831850" y="3026229"/>
            <a:ext cx="4567464" cy="3063421"/>
          </a:xfrm>
        </p:spPr>
        <p:txBody>
          <a:bodyPr>
            <a:normAutofit/>
          </a:bodyPr>
          <a:lstStyle>
            <a:lvl1pPr marL="0" indent="0">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11" name="Picture Placeholder 2">
            <a:extLst>
              <a:ext uri="{FF2B5EF4-FFF2-40B4-BE49-F238E27FC236}">
                <a16:creationId xmlns:a16="http://schemas.microsoft.com/office/drawing/2014/main" id="{4C709D3B-340F-344D-BB97-8EEECCA101F8}"/>
              </a:ext>
            </a:extLst>
          </p:cNvPr>
          <p:cNvSpPr>
            <a:spLocks noGrp="1"/>
          </p:cNvSpPr>
          <p:nvPr>
            <p:ph type="pic" idx="10"/>
          </p:nvPr>
        </p:nvSpPr>
        <p:spPr>
          <a:xfrm>
            <a:off x="6694714" y="992187"/>
            <a:ext cx="4876800" cy="492964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Tree>
    <p:extLst>
      <p:ext uri="{BB962C8B-B14F-4D97-AF65-F5344CB8AC3E}">
        <p14:creationId xmlns:p14="http://schemas.microsoft.com/office/powerpoint/2010/main" val="2020691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DFF8C7-4E12-1044-97F3-7CA8174020B4}"/>
              </a:ext>
            </a:extLst>
          </p:cNvPr>
          <p:cNvSpPr/>
          <p:nvPr userDrawn="1"/>
        </p:nvSpPr>
        <p:spPr>
          <a:xfrm>
            <a:off x="0" y="0"/>
            <a:ext cx="6095999" cy="6858000"/>
          </a:xfrm>
          <a:prstGeom prst="rect">
            <a:avLst/>
          </a:prstGeom>
          <a:solidFill>
            <a:srgbClr val="2C70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BE31EA8-D2BB-7E4D-902C-1EB2476B1AD6}"/>
              </a:ext>
            </a:extLst>
          </p:cNvPr>
          <p:cNvSpPr>
            <a:spLocks noGrp="1"/>
          </p:cNvSpPr>
          <p:nvPr>
            <p:ph type="title" hasCustomPrompt="1"/>
          </p:nvPr>
        </p:nvSpPr>
        <p:spPr>
          <a:xfrm>
            <a:off x="6847116" y="1807029"/>
            <a:ext cx="4567464" cy="1033462"/>
          </a:xfrm>
        </p:spPr>
        <p:txBody>
          <a:bodyPr anchor="b">
            <a:normAutofit/>
          </a:bodyPr>
          <a:lstStyle>
            <a:lvl1pPr>
              <a:defRPr sz="2800">
                <a:solidFill>
                  <a:srgbClr val="2C70BA"/>
                </a:solidFill>
              </a:defRPr>
            </a:lvl1pPr>
          </a:lstStyle>
          <a:p>
            <a:r>
              <a:rPr lang="en-US"/>
              <a:t>CLICK TO EDIT MASTER TITLE STYLE</a:t>
            </a:r>
          </a:p>
        </p:txBody>
      </p:sp>
      <p:sp>
        <p:nvSpPr>
          <p:cNvPr id="3" name="Text Placeholder 2">
            <a:extLst>
              <a:ext uri="{FF2B5EF4-FFF2-40B4-BE49-F238E27FC236}">
                <a16:creationId xmlns:a16="http://schemas.microsoft.com/office/drawing/2014/main" id="{F2B0E94E-8B83-1C46-B4CE-2C7DAACFD3B3}"/>
              </a:ext>
            </a:extLst>
          </p:cNvPr>
          <p:cNvSpPr>
            <a:spLocks noGrp="1"/>
          </p:cNvSpPr>
          <p:nvPr>
            <p:ph type="body" idx="1"/>
          </p:nvPr>
        </p:nvSpPr>
        <p:spPr>
          <a:xfrm>
            <a:off x="6847116" y="3102432"/>
            <a:ext cx="4567464" cy="3211283"/>
          </a:xfrm>
        </p:spPr>
        <p:txBody>
          <a:bodyPr>
            <a:normAutofit/>
          </a:bodyPr>
          <a:lstStyle>
            <a:lvl1pPr marL="0" indent="0">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8" name="Picture Placeholder 2">
            <a:extLst>
              <a:ext uri="{FF2B5EF4-FFF2-40B4-BE49-F238E27FC236}">
                <a16:creationId xmlns:a16="http://schemas.microsoft.com/office/drawing/2014/main" id="{E79650DD-9FE9-6E46-980A-D710954CBB93}"/>
              </a:ext>
            </a:extLst>
          </p:cNvPr>
          <p:cNvSpPr>
            <a:spLocks noGrp="1"/>
          </p:cNvSpPr>
          <p:nvPr>
            <p:ph type="pic" idx="10"/>
          </p:nvPr>
        </p:nvSpPr>
        <p:spPr>
          <a:xfrm>
            <a:off x="642257" y="1807029"/>
            <a:ext cx="4778829" cy="450668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Tree>
    <p:extLst>
      <p:ext uri="{BB962C8B-B14F-4D97-AF65-F5344CB8AC3E}">
        <p14:creationId xmlns:p14="http://schemas.microsoft.com/office/powerpoint/2010/main" val="685234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9951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3829765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02F292-FBAA-624E-8DF0-65F4B11C8EF4}"/>
              </a:ext>
            </a:extLst>
          </p:cNvPr>
          <p:cNvSpPr>
            <a:spLocks noGrp="1"/>
          </p:cNvSpPr>
          <p:nvPr>
            <p:ph type="title"/>
          </p:nvPr>
        </p:nvSpPr>
        <p:spPr>
          <a:xfrm>
            <a:off x="838200" y="1616983"/>
            <a:ext cx="10515600" cy="984704"/>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Text Placeholder 2">
            <a:extLst>
              <a:ext uri="{FF2B5EF4-FFF2-40B4-BE49-F238E27FC236}">
                <a16:creationId xmlns:a16="http://schemas.microsoft.com/office/drawing/2014/main" id="{B8ED5248-E335-5143-ABE3-01277216AB5F}"/>
              </a:ext>
            </a:extLst>
          </p:cNvPr>
          <p:cNvSpPr>
            <a:spLocks noGrp="1"/>
          </p:cNvSpPr>
          <p:nvPr>
            <p:ph type="body" idx="1"/>
          </p:nvPr>
        </p:nvSpPr>
        <p:spPr>
          <a:xfrm>
            <a:off x="838200" y="2942545"/>
            <a:ext cx="10515600" cy="32344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pic>
        <p:nvPicPr>
          <p:cNvPr id="6" name="Picture 5">
            <a:extLst>
              <a:ext uri="{FF2B5EF4-FFF2-40B4-BE49-F238E27FC236}">
                <a16:creationId xmlns:a16="http://schemas.microsoft.com/office/drawing/2014/main" id="{1F254681-13BF-2FE0-A774-96E9E79FDC5B}"/>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282121" y="274866"/>
            <a:ext cx="3682106" cy="1140279"/>
          </a:xfrm>
          <a:prstGeom prst="rect">
            <a:avLst/>
          </a:prstGeom>
        </p:spPr>
      </p:pic>
    </p:spTree>
    <p:extLst>
      <p:ext uri="{BB962C8B-B14F-4D97-AF65-F5344CB8AC3E}">
        <p14:creationId xmlns:p14="http://schemas.microsoft.com/office/powerpoint/2010/main" val="1920427975"/>
      </p:ext>
    </p:extLst>
  </p:cSld>
  <p:clrMap bg1="lt1" tx1="dk1" bg2="lt2" tx2="dk2" accent1="accent1" accent2="accent2" accent3="accent3" accent4="accent4" accent5="accent5" accent6="accent6" hlink="hlink" folHlink="folHlink"/>
  <p:sldLayoutIdLst>
    <p:sldLayoutId id="2147483661" r:id="rId1"/>
    <p:sldLayoutId id="2147483649" r:id="rId2"/>
    <p:sldLayoutId id="2147483656" r:id="rId3"/>
    <p:sldLayoutId id="2147483657" r:id="rId4"/>
    <p:sldLayoutId id="2147483651" r:id="rId5"/>
    <p:sldLayoutId id="2147483660" r:id="rId6"/>
    <p:sldLayoutId id="2147483650" r:id="rId7"/>
    <p:sldLayoutId id="2147483662" r:id="rId8"/>
  </p:sldLayoutIdLst>
  <p:txStyles>
    <p:titleStyle>
      <a:lvl1pPr algn="l" defTabSz="914400" rtl="0" eaLnBrk="1" latinLnBrk="0" hangingPunct="1">
        <a:lnSpc>
          <a:spcPct val="90000"/>
        </a:lnSpc>
        <a:spcBef>
          <a:spcPct val="0"/>
        </a:spcBef>
        <a:buNone/>
        <a:defRPr sz="2800" kern="1200">
          <a:solidFill>
            <a:srgbClr val="2C70BA"/>
          </a:solidFill>
          <a:latin typeface="Futura Std Light" panose="020B04020202040203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Futura Std Light" panose="020B04020202040203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utura Std Light" panose="020B04020202040203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Futura Std Light" panose="020B04020202040203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 Std Light" panose="020B04020202040203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 Std Light" panose="020B04020202040203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982" y="2956559"/>
            <a:ext cx="12178018" cy="1741788"/>
          </a:xfrm>
        </p:spPr>
        <p:txBody>
          <a:bodyPr>
            <a:normAutofit/>
          </a:bodyPr>
          <a:lstStyle/>
          <a:p>
            <a:pPr algn="ctr">
              <a:lnSpc>
                <a:spcPts val="4000"/>
              </a:lnSpc>
              <a:spcBef>
                <a:spcPts val="600"/>
              </a:spcBef>
            </a:pPr>
            <a:r>
              <a:rPr lang="en-US" b="1" dirty="0">
                <a:solidFill>
                  <a:srgbClr val="0F3858"/>
                </a:solidFill>
              </a:rPr>
              <a:t>Dr. Tomofumi SONE, </a:t>
            </a:r>
            <a:r>
              <a:rPr lang="en-US" sz="2000" b="1" dirty="0">
                <a:solidFill>
                  <a:srgbClr val="0F3858"/>
                </a:solidFill>
              </a:rPr>
              <a:t>MD, MPH, DrMedSci</a:t>
            </a:r>
            <a:br>
              <a:rPr lang="en-US" b="1" dirty="0">
                <a:solidFill>
                  <a:srgbClr val="0F3858"/>
                </a:solidFill>
              </a:rPr>
            </a:br>
            <a:r>
              <a:rPr lang="en-US" sz="2400" b="1" dirty="0">
                <a:solidFill>
                  <a:srgbClr val="0F3858"/>
                </a:solidFill>
              </a:rPr>
              <a:t>President, National Institute of Public Health, </a:t>
            </a:r>
            <a:br>
              <a:rPr lang="en-US" sz="2400" b="1" dirty="0">
                <a:solidFill>
                  <a:srgbClr val="0F3858"/>
                </a:solidFill>
              </a:rPr>
            </a:br>
            <a:r>
              <a:rPr lang="en-US" sz="2400" b="1" dirty="0">
                <a:solidFill>
                  <a:srgbClr val="0F3858"/>
                </a:solidFill>
              </a:rPr>
              <a:t>Ministry of Health, Labour and Welfare, JAPAN </a:t>
            </a:r>
            <a:endParaRPr lang="fr-FR" sz="2400" b="1" dirty="0">
              <a:solidFill>
                <a:srgbClr val="0F3858"/>
              </a:solidFill>
            </a:endParaRPr>
          </a:p>
        </p:txBody>
      </p:sp>
      <p:sp>
        <p:nvSpPr>
          <p:cNvPr id="3" name="Espace réservé du contenu 2"/>
          <p:cNvSpPr>
            <a:spLocks noGrp="1"/>
          </p:cNvSpPr>
          <p:nvPr>
            <p:ph idx="1"/>
          </p:nvPr>
        </p:nvSpPr>
        <p:spPr>
          <a:xfrm>
            <a:off x="13981" y="1153321"/>
            <a:ext cx="12192000" cy="1447639"/>
          </a:xfrm>
        </p:spPr>
        <p:txBody>
          <a:bodyPr/>
          <a:lstStyle/>
          <a:p>
            <a:pPr marL="0" indent="0" algn="ctr">
              <a:buNone/>
            </a:pPr>
            <a:r>
              <a:rPr lang="en-US" b="1" spc="300" dirty="0">
                <a:solidFill>
                  <a:srgbClr val="5AAE45"/>
                </a:solidFill>
              </a:rPr>
              <a:t>PANEL 4: RESILIENT HEALTH SYSTEMS</a:t>
            </a:r>
            <a:r>
              <a:rPr lang="fr-FR" b="1" spc="300" dirty="0">
                <a:solidFill>
                  <a:srgbClr val="5AAE45"/>
                </a:solidFill>
              </a:rPr>
              <a:t> </a:t>
            </a:r>
          </a:p>
          <a:p>
            <a:pPr marL="0" indent="0" algn="ctr">
              <a:buNone/>
            </a:pPr>
            <a:r>
              <a:rPr lang="fr-FR" sz="3200" b="1" spc="300" dirty="0">
                <a:solidFill>
                  <a:srgbClr val="5AAE45"/>
                </a:solidFill>
              </a:rPr>
              <a:t>Roles of NPHIs in resilient health systems</a:t>
            </a:r>
            <a:endParaRPr lang="en-US" sz="3200" b="1" spc="300" dirty="0">
              <a:solidFill>
                <a:srgbClr val="5AAE45"/>
              </a:solidFill>
            </a:endParaRPr>
          </a:p>
        </p:txBody>
      </p:sp>
      <p:pic>
        <p:nvPicPr>
          <p:cNvPr id="6" name="Image 5" descr="Une image contenant texte, Police, Graphique, capture d’écran&#10;&#10;Description générée automatiquement">
            <a:extLst>
              <a:ext uri="{FF2B5EF4-FFF2-40B4-BE49-F238E27FC236}">
                <a16:creationId xmlns:a16="http://schemas.microsoft.com/office/drawing/2014/main" id="{161EF461-F1AF-B96F-B9C7-0FDC97DAEA6B}"/>
              </a:ext>
            </a:extLst>
          </p:cNvPr>
          <p:cNvPicPr>
            <a:picLocks noChangeAspect="1"/>
          </p:cNvPicPr>
          <p:nvPr/>
        </p:nvPicPr>
        <p:blipFill>
          <a:blip r:embed="rId2"/>
          <a:stretch>
            <a:fillRect/>
          </a:stretch>
        </p:blipFill>
        <p:spPr>
          <a:xfrm>
            <a:off x="9645" y="4698347"/>
            <a:ext cx="12182354" cy="2158697"/>
          </a:xfrm>
          <a:prstGeom prst="rect">
            <a:avLst/>
          </a:prstGeom>
        </p:spPr>
      </p:pic>
      <p:pic>
        <p:nvPicPr>
          <p:cNvPr id="4" name="図 3">
            <a:extLst>
              <a:ext uri="{FF2B5EF4-FFF2-40B4-BE49-F238E27FC236}">
                <a16:creationId xmlns:a16="http://schemas.microsoft.com/office/drawing/2014/main" id="{B9A78BBC-8E4F-B5F8-4721-7531A70597D6}"/>
              </a:ext>
            </a:extLst>
          </p:cNvPr>
          <p:cNvPicPr>
            <a:picLocks noChangeAspect="1"/>
          </p:cNvPicPr>
          <p:nvPr/>
        </p:nvPicPr>
        <p:blipFill>
          <a:blip r:embed="rId3"/>
          <a:stretch>
            <a:fillRect/>
          </a:stretch>
        </p:blipFill>
        <p:spPr>
          <a:xfrm>
            <a:off x="630879" y="3178172"/>
            <a:ext cx="1298561" cy="1298561"/>
          </a:xfrm>
          <a:prstGeom prst="rect">
            <a:avLst/>
          </a:prstGeom>
        </p:spPr>
      </p:pic>
    </p:spTree>
    <p:extLst>
      <p:ext uri="{BB962C8B-B14F-4D97-AF65-F5344CB8AC3E}">
        <p14:creationId xmlns:p14="http://schemas.microsoft.com/office/powerpoint/2010/main" val="6570313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D9FE33B-60C5-96AF-450E-65219E4B12DF}"/>
              </a:ext>
            </a:extLst>
          </p:cNvPr>
          <p:cNvSpPr>
            <a:spLocks noGrp="1"/>
          </p:cNvSpPr>
          <p:nvPr/>
        </p:nvSpPr>
        <p:spPr>
          <a:xfrm>
            <a:off x="1088531" y="198940"/>
            <a:ext cx="10163510" cy="488473"/>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2800" kern="1200">
                <a:solidFill>
                  <a:srgbClr val="2C70BA"/>
                </a:solidFill>
                <a:latin typeface="Futura Std Light" panose="020B0402020204020303" pitchFamily="34" charset="0"/>
                <a:ea typeface="+mj-ea"/>
                <a:cs typeface="+mj-cs"/>
              </a:defRPr>
            </a:lvl1pPr>
          </a:lstStyle>
          <a:p>
            <a:pPr marL="0" marR="0" lvl="0" indent="0" algn="l" defTabSz="914400" rtl="0" eaLnBrk="1" fontAlgn="auto" latinLnBrk="0" hangingPunct="1">
              <a:lnSpc>
                <a:spcPts val="28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2C70BA"/>
                </a:solidFill>
                <a:effectLst/>
                <a:uLnTx/>
                <a:uFillTx/>
                <a:latin typeface="Futura Std Light" panose="020B0402020204020303" pitchFamily="34" charset="0"/>
                <a:ea typeface="+mj-ea"/>
                <a:cs typeface="+mj-cs"/>
              </a:rPr>
              <a:t>Providing visualized health data for local governments </a:t>
            </a:r>
          </a:p>
        </p:txBody>
      </p:sp>
      <p:pic>
        <p:nvPicPr>
          <p:cNvPr id="3" name="Image 2" descr="Une image contenant texte, Police, Graphique, capture d’écran&#10;&#10;Description générée automatiquement">
            <a:extLst>
              <a:ext uri="{FF2B5EF4-FFF2-40B4-BE49-F238E27FC236}">
                <a16:creationId xmlns:a16="http://schemas.microsoft.com/office/drawing/2014/main" id="{97065686-C4A6-2672-2D99-9F8838B1413D}"/>
              </a:ext>
            </a:extLst>
          </p:cNvPr>
          <p:cNvPicPr>
            <a:picLocks noChangeAspect="1"/>
          </p:cNvPicPr>
          <p:nvPr/>
        </p:nvPicPr>
        <p:blipFill>
          <a:blip r:embed="rId3"/>
          <a:stretch>
            <a:fillRect/>
          </a:stretch>
        </p:blipFill>
        <p:spPr>
          <a:xfrm>
            <a:off x="410239" y="5526489"/>
            <a:ext cx="7370868" cy="1306108"/>
          </a:xfrm>
          <a:prstGeom prst="rect">
            <a:avLst/>
          </a:prstGeom>
        </p:spPr>
      </p:pic>
      <p:pic>
        <p:nvPicPr>
          <p:cNvPr id="6" name="図 5">
            <a:extLst>
              <a:ext uri="{FF2B5EF4-FFF2-40B4-BE49-F238E27FC236}">
                <a16:creationId xmlns:a16="http://schemas.microsoft.com/office/drawing/2014/main" id="{3D842893-2197-2CD6-B8F2-E63AE819CC7E}"/>
              </a:ext>
            </a:extLst>
          </p:cNvPr>
          <p:cNvPicPr>
            <a:picLocks noChangeAspect="1"/>
          </p:cNvPicPr>
          <p:nvPr/>
        </p:nvPicPr>
        <p:blipFill>
          <a:blip r:embed="rId4"/>
          <a:stretch>
            <a:fillRect/>
          </a:stretch>
        </p:blipFill>
        <p:spPr>
          <a:xfrm>
            <a:off x="8087398" y="6089919"/>
            <a:ext cx="3279932" cy="335309"/>
          </a:xfrm>
          <a:prstGeom prst="rect">
            <a:avLst/>
          </a:prstGeom>
        </p:spPr>
      </p:pic>
      <p:grpSp>
        <p:nvGrpSpPr>
          <p:cNvPr id="15" name="グループ化 14">
            <a:extLst>
              <a:ext uri="{FF2B5EF4-FFF2-40B4-BE49-F238E27FC236}">
                <a16:creationId xmlns:a16="http://schemas.microsoft.com/office/drawing/2014/main" id="{91EE590E-E57A-862F-5E58-208249E2223C}"/>
              </a:ext>
            </a:extLst>
          </p:cNvPr>
          <p:cNvGrpSpPr/>
          <p:nvPr/>
        </p:nvGrpSpPr>
        <p:grpSpPr>
          <a:xfrm>
            <a:off x="5725656" y="852122"/>
            <a:ext cx="5781216" cy="4845007"/>
            <a:chOff x="5725656" y="852122"/>
            <a:chExt cx="5781216" cy="4845007"/>
          </a:xfrm>
        </p:grpSpPr>
        <p:pic>
          <p:nvPicPr>
            <p:cNvPr id="8" name="図 7">
              <a:extLst>
                <a:ext uri="{FF2B5EF4-FFF2-40B4-BE49-F238E27FC236}">
                  <a16:creationId xmlns:a16="http://schemas.microsoft.com/office/drawing/2014/main" id="{8B787B84-A3A9-FC79-74AA-9E4F7BB5A742}"/>
                </a:ext>
              </a:extLst>
            </p:cNvPr>
            <p:cNvPicPr>
              <a:picLocks noChangeAspect="1"/>
            </p:cNvPicPr>
            <p:nvPr/>
          </p:nvPicPr>
          <p:blipFill>
            <a:blip r:embed="rId5"/>
            <a:stretch>
              <a:fillRect/>
            </a:stretch>
          </p:blipFill>
          <p:spPr>
            <a:xfrm>
              <a:off x="5725656" y="1275073"/>
              <a:ext cx="5781216" cy="4422056"/>
            </a:xfrm>
            <a:prstGeom prst="rect">
              <a:avLst/>
            </a:prstGeom>
          </p:spPr>
        </p:pic>
        <p:sp>
          <p:nvSpPr>
            <p:cNvPr id="9" name="テキスト ボックス 8">
              <a:extLst>
                <a:ext uri="{FF2B5EF4-FFF2-40B4-BE49-F238E27FC236}">
                  <a16:creationId xmlns:a16="http://schemas.microsoft.com/office/drawing/2014/main" id="{905E546F-1ACE-0D14-1599-B1D68BBF0EBC}"/>
                </a:ext>
              </a:extLst>
            </p:cNvPr>
            <p:cNvSpPr txBox="1"/>
            <p:nvPr/>
          </p:nvSpPr>
          <p:spPr>
            <a:xfrm>
              <a:off x="6170286" y="852122"/>
              <a:ext cx="4950560" cy="584775"/>
            </a:xfrm>
            <a:prstGeom prst="rect">
              <a:avLst/>
            </a:prstGeom>
            <a:noFill/>
          </p:spPr>
          <p:txBody>
            <a:bodyPr wrap="square" rtlCol="0">
              <a:spAutoFit/>
            </a:bodyPr>
            <a:lstStyle/>
            <a:p>
              <a:r>
                <a:rPr kumimoji="1" lang="en-US" altLang="ja-JP" sz="1600" b="1" dirty="0">
                  <a:solidFill>
                    <a:srgbClr val="0000CC"/>
                  </a:solidFill>
                  <a:latin typeface="Futura Std Light" panose="020B0402020204020303"/>
                  <a:cs typeface="Arial" panose="020B0604020202020204" pitchFamily="34" charset="0"/>
                </a:rPr>
                <a:t>Comparison of </a:t>
              </a:r>
              <a:r>
                <a:rPr kumimoji="1" lang="en-US" altLang="ja-JP" sz="1600" b="1" dirty="0">
                  <a:solidFill>
                    <a:srgbClr val="FF0000"/>
                  </a:solidFill>
                  <a:latin typeface="Futura Std Light" panose="020B0402020204020303"/>
                  <a:cs typeface="Arial" panose="020B0604020202020204" pitchFamily="34" charset="0"/>
                </a:rPr>
                <a:t>secular trends in SMR</a:t>
              </a:r>
              <a:r>
                <a:rPr kumimoji="1" lang="en-US" altLang="ja-JP" sz="1600" b="1" dirty="0">
                  <a:solidFill>
                    <a:srgbClr val="0000CC"/>
                  </a:solidFill>
                  <a:latin typeface="Futura Std Light" panose="020B0402020204020303"/>
                  <a:cs typeface="Arial" panose="020B0604020202020204" pitchFamily="34" charset="0"/>
                </a:rPr>
                <a:t> between municipalities, prefecture, and nationwide</a:t>
              </a:r>
            </a:p>
          </p:txBody>
        </p:sp>
        <p:sp>
          <p:nvSpPr>
            <p:cNvPr id="11" name="テキスト ボックス 10">
              <a:extLst>
                <a:ext uri="{FF2B5EF4-FFF2-40B4-BE49-F238E27FC236}">
                  <a16:creationId xmlns:a16="http://schemas.microsoft.com/office/drawing/2014/main" id="{219301A0-6E24-1974-430C-7B848AAF93D4}"/>
                </a:ext>
              </a:extLst>
            </p:cNvPr>
            <p:cNvSpPr txBox="1"/>
            <p:nvPr/>
          </p:nvSpPr>
          <p:spPr>
            <a:xfrm>
              <a:off x="6889655" y="1430347"/>
              <a:ext cx="3336170" cy="307777"/>
            </a:xfrm>
            <a:prstGeom prst="rect">
              <a:avLst/>
            </a:prstGeom>
            <a:noFill/>
          </p:spPr>
          <p:txBody>
            <a:bodyPr wrap="none" rtlCol="0">
              <a:spAutoFit/>
            </a:bodyPr>
            <a:lstStyle/>
            <a:p>
              <a:r>
                <a:rPr kumimoji="1" lang="en-US" altLang="ja-JP" sz="1400" dirty="0">
                  <a:solidFill>
                    <a:srgbClr val="0000CC"/>
                  </a:solidFill>
                  <a:latin typeface="Futura Std Light" panose="020B0402020204020303"/>
                  <a:cs typeface="Arial" panose="020B0604020202020204" pitchFamily="34" charset="0"/>
                </a:rPr>
                <a:t>(For 18 causes in 1718 municipalities)</a:t>
              </a:r>
              <a:endParaRPr kumimoji="1" lang="ja-JP" altLang="en-US" sz="1400" dirty="0">
                <a:solidFill>
                  <a:srgbClr val="0000CC"/>
                </a:solidFill>
                <a:latin typeface="Futura Std Light" panose="020B0402020204020303"/>
                <a:cs typeface="Arial" panose="020B0604020202020204" pitchFamily="34" charset="0"/>
              </a:endParaRPr>
            </a:p>
          </p:txBody>
        </p:sp>
        <p:sp>
          <p:nvSpPr>
            <p:cNvPr id="12" name="正方形/長方形 11">
              <a:extLst>
                <a:ext uri="{FF2B5EF4-FFF2-40B4-BE49-F238E27FC236}">
                  <a16:creationId xmlns:a16="http://schemas.microsoft.com/office/drawing/2014/main" id="{138D8325-4D1B-987F-0C59-3044C30DDA8E}"/>
                </a:ext>
              </a:extLst>
            </p:cNvPr>
            <p:cNvSpPr/>
            <p:nvPr/>
          </p:nvSpPr>
          <p:spPr>
            <a:xfrm>
              <a:off x="7469823" y="2398309"/>
              <a:ext cx="3651023" cy="5678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36000" tIns="0" rIns="0" bIns="0" rtlCol="0" anchor="ctr"/>
            <a:lstStyle/>
            <a:p>
              <a:pPr>
                <a:lnSpc>
                  <a:spcPts val="900"/>
                </a:lnSpc>
              </a:pPr>
              <a:r>
                <a:rPr kumimoji="1" lang="en-US" altLang="ja-JP" b="1" dirty="0">
                  <a:solidFill>
                    <a:schemeClr val="tx1"/>
                  </a:solidFill>
                  <a:latin typeface="Futura Std Light" panose="020B0402020204020303"/>
                  <a:cs typeface="Arial" panose="020B0604020202020204" pitchFamily="34" charset="0"/>
                </a:rPr>
                <a:t>Cerebrovascular Disease (male)</a:t>
              </a:r>
              <a:endParaRPr kumimoji="1" lang="ja-JP" altLang="en-US" b="1" dirty="0">
                <a:solidFill>
                  <a:schemeClr val="tx1"/>
                </a:solidFill>
                <a:latin typeface="Futura Std Light" panose="020B0402020204020303"/>
                <a:cs typeface="Arial" panose="020B0604020202020204" pitchFamily="34" charset="0"/>
              </a:endParaRPr>
            </a:p>
          </p:txBody>
        </p:sp>
      </p:grpSp>
      <p:grpSp>
        <p:nvGrpSpPr>
          <p:cNvPr id="14" name="グループ化 13">
            <a:extLst>
              <a:ext uri="{FF2B5EF4-FFF2-40B4-BE49-F238E27FC236}">
                <a16:creationId xmlns:a16="http://schemas.microsoft.com/office/drawing/2014/main" id="{F21BC652-3487-F90A-E739-F7CBBE5C1F63}"/>
              </a:ext>
            </a:extLst>
          </p:cNvPr>
          <p:cNvGrpSpPr/>
          <p:nvPr/>
        </p:nvGrpSpPr>
        <p:grpSpPr>
          <a:xfrm>
            <a:off x="980216" y="1129121"/>
            <a:ext cx="4745440" cy="4205141"/>
            <a:chOff x="980216" y="1129121"/>
            <a:chExt cx="4745440" cy="4205141"/>
          </a:xfrm>
        </p:grpSpPr>
        <p:pic>
          <p:nvPicPr>
            <p:cNvPr id="2" name="図 1">
              <a:extLst>
                <a:ext uri="{FF2B5EF4-FFF2-40B4-BE49-F238E27FC236}">
                  <a16:creationId xmlns:a16="http://schemas.microsoft.com/office/drawing/2014/main" id="{36198745-E6CD-9855-4B7E-8E30A4A26809}"/>
                </a:ext>
              </a:extLst>
            </p:cNvPr>
            <p:cNvPicPr>
              <a:picLocks noChangeAspect="1"/>
            </p:cNvPicPr>
            <p:nvPr/>
          </p:nvPicPr>
          <p:blipFill>
            <a:blip r:embed="rId6"/>
            <a:stretch>
              <a:fillRect/>
            </a:stretch>
          </p:blipFill>
          <p:spPr>
            <a:xfrm>
              <a:off x="1046962" y="1129121"/>
              <a:ext cx="3994446" cy="4205141"/>
            </a:xfrm>
            <a:prstGeom prst="rect">
              <a:avLst/>
            </a:prstGeom>
          </p:spPr>
        </p:pic>
        <p:sp>
          <p:nvSpPr>
            <p:cNvPr id="5" name="テキスト ボックス 4">
              <a:extLst>
                <a:ext uri="{FF2B5EF4-FFF2-40B4-BE49-F238E27FC236}">
                  <a16:creationId xmlns:a16="http://schemas.microsoft.com/office/drawing/2014/main" id="{2E448FAA-A528-2B6C-A1DE-10CB69BF25D7}"/>
                </a:ext>
              </a:extLst>
            </p:cNvPr>
            <p:cNvSpPr txBox="1"/>
            <p:nvPr/>
          </p:nvSpPr>
          <p:spPr>
            <a:xfrm>
              <a:off x="980216" y="1129121"/>
              <a:ext cx="2416128" cy="646331"/>
            </a:xfrm>
            <a:prstGeom prst="rect">
              <a:avLst/>
            </a:prstGeom>
            <a:noFill/>
          </p:spPr>
          <p:txBody>
            <a:bodyPr wrap="square" rtlCol="0">
              <a:spAutoFit/>
            </a:bodyPr>
            <a:lstStyle/>
            <a:p>
              <a:r>
                <a:rPr kumimoji="1" lang="en-US" altLang="ja-JP" b="1" dirty="0">
                  <a:solidFill>
                    <a:srgbClr val="FF0000"/>
                  </a:solidFill>
                  <a:latin typeface="Futura Std Light" panose="020B0402020204020303"/>
                  <a:cs typeface="Arial" panose="020B0604020202020204" pitchFamily="34" charset="0"/>
                </a:rPr>
                <a:t>Cause-specific SMR </a:t>
              </a:r>
              <a:r>
                <a:rPr kumimoji="1" lang="en-US" altLang="ja-JP" b="1" dirty="0">
                  <a:solidFill>
                    <a:srgbClr val="0000CC"/>
                  </a:solidFill>
                  <a:latin typeface="Futura Std Light" panose="020B0402020204020303"/>
                  <a:cs typeface="Arial" panose="020B0604020202020204" pitchFamily="34" charset="0"/>
                </a:rPr>
                <a:t>by municipalities</a:t>
              </a:r>
              <a:endParaRPr kumimoji="1" lang="ja-JP" altLang="en-US" b="1" dirty="0">
                <a:solidFill>
                  <a:srgbClr val="0000CC"/>
                </a:solidFill>
                <a:latin typeface="Futura Std Light" panose="020B0402020204020303"/>
                <a:cs typeface="Arial" panose="020B0604020202020204" pitchFamily="34" charset="0"/>
              </a:endParaRPr>
            </a:p>
          </p:txBody>
        </p:sp>
        <p:sp>
          <p:nvSpPr>
            <p:cNvPr id="7" name="正方形/長方形 6">
              <a:extLst>
                <a:ext uri="{FF2B5EF4-FFF2-40B4-BE49-F238E27FC236}">
                  <a16:creationId xmlns:a16="http://schemas.microsoft.com/office/drawing/2014/main" id="{E975D075-0BA4-3C34-67F0-562850C7148C}"/>
                </a:ext>
              </a:extLst>
            </p:cNvPr>
            <p:cNvSpPr/>
            <p:nvPr/>
          </p:nvSpPr>
          <p:spPr>
            <a:xfrm>
              <a:off x="2074633" y="4335741"/>
              <a:ext cx="3651023" cy="5678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36000" tIns="0" rIns="0" bIns="0" rtlCol="0" anchor="ctr"/>
            <a:lstStyle/>
            <a:p>
              <a:pPr>
                <a:lnSpc>
                  <a:spcPts val="900"/>
                </a:lnSpc>
              </a:pPr>
              <a:r>
                <a:rPr kumimoji="1" lang="en-US" altLang="ja-JP" b="1" dirty="0">
                  <a:solidFill>
                    <a:schemeClr val="tx1"/>
                  </a:solidFill>
                  <a:latin typeface="Futura Std Light" panose="020B0402020204020303"/>
                  <a:cs typeface="Arial" panose="020B0604020202020204" pitchFamily="34" charset="0"/>
                </a:rPr>
                <a:t>Cerebrovascular Disease (male)</a:t>
              </a:r>
              <a:endParaRPr kumimoji="1" lang="ja-JP" altLang="en-US" b="1" dirty="0">
                <a:solidFill>
                  <a:schemeClr val="tx1"/>
                </a:solidFill>
                <a:latin typeface="Futura Std Light" panose="020B0402020204020303"/>
                <a:cs typeface="Arial" panose="020B0604020202020204" pitchFamily="34" charset="0"/>
              </a:endParaRPr>
            </a:p>
          </p:txBody>
        </p:sp>
        <p:sp>
          <p:nvSpPr>
            <p:cNvPr id="13" name="正方形/長方形 12">
              <a:extLst>
                <a:ext uri="{FF2B5EF4-FFF2-40B4-BE49-F238E27FC236}">
                  <a16:creationId xmlns:a16="http://schemas.microsoft.com/office/drawing/2014/main" id="{9DA99D13-DE5A-EC37-DA36-1B76E2DB28C0}"/>
                </a:ext>
              </a:extLst>
            </p:cNvPr>
            <p:cNvSpPr/>
            <p:nvPr/>
          </p:nvSpPr>
          <p:spPr>
            <a:xfrm>
              <a:off x="2645417" y="2605825"/>
              <a:ext cx="797536" cy="3992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36000" tIns="0" rIns="0" bIns="0" rtlCol="0" anchor="ctr"/>
            <a:lstStyle/>
            <a:p>
              <a:pPr>
                <a:lnSpc>
                  <a:spcPts val="900"/>
                </a:lnSpc>
              </a:pPr>
              <a:r>
                <a:rPr kumimoji="1" lang="en-US" altLang="ja-JP" sz="800" dirty="0">
                  <a:solidFill>
                    <a:schemeClr val="tx1"/>
                  </a:solidFill>
                </a:rPr>
                <a:t>Significantly high</a:t>
              </a:r>
            </a:p>
            <a:p>
              <a:pPr>
                <a:lnSpc>
                  <a:spcPts val="900"/>
                </a:lnSpc>
              </a:pPr>
              <a:r>
                <a:rPr kumimoji="1" lang="en-US" altLang="ja-JP" sz="800" dirty="0">
                  <a:solidFill>
                    <a:schemeClr val="tx1"/>
                  </a:solidFill>
                </a:rPr>
                <a:t>High</a:t>
              </a:r>
            </a:p>
            <a:p>
              <a:pPr>
                <a:lnSpc>
                  <a:spcPts val="900"/>
                </a:lnSpc>
              </a:pPr>
              <a:r>
                <a:rPr kumimoji="1" lang="en-US" altLang="ja-JP" sz="800" dirty="0">
                  <a:solidFill>
                    <a:schemeClr val="tx1"/>
                  </a:solidFill>
                </a:rPr>
                <a:t>Low</a:t>
              </a:r>
            </a:p>
            <a:p>
              <a:pPr>
                <a:lnSpc>
                  <a:spcPts val="900"/>
                </a:lnSpc>
              </a:pPr>
              <a:r>
                <a:rPr kumimoji="1" lang="en-US" altLang="ja-JP" sz="800" dirty="0">
                  <a:solidFill>
                    <a:schemeClr val="tx1"/>
                  </a:solidFill>
                </a:rPr>
                <a:t>Significantly low</a:t>
              </a:r>
              <a:endParaRPr kumimoji="1" lang="ja-JP" altLang="en-US" sz="800" dirty="0">
                <a:solidFill>
                  <a:schemeClr val="tx1"/>
                </a:solidFill>
              </a:endParaRPr>
            </a:p>
          </p:txBody>
        </p:sp>
      </p:grpSp>
    </p:spTree>
    <p:extLst>
      <p:ext uri="{BB962C8B-B14F-4D97-AF65-F5344CB8AC3E}">
        <p14:creationId xmlns:p14="http://schemas.microsoft.com/office/powerpoint/2010/main" val="10378611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D9FE33B-60C5-96AF-450E-65219E4B12DF}"/>
              </a:ext>
            </a:extLst>
          </p:cNvPr>
          <p:cNvSpPr>
            <a:spLocks noGrp="1"/>
          </p:cNvSpPr>
          <p:nvPr/>
        </p:nvSpPr>
        <p:spPr>
          <a:xfrm>
            <a:off x="1004458" y="2005650"/>
            <a:ext cx="2590236" cy="1778000"/>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2800" kern="1200">
                <a:solidFill>
                  <a:srgbClr val="2C70BA"/>
                </a:solidFill>
                <a:latin typeface="Futura Std Light" panose="020B0402020204020303" pitchFamily="34" charset="0"/>
                <a:ea typeface="+mj-ea"/>
                <a:cs typeface="+mj-cs"/>
              </a:defRPr>
            </a:lvl1pPr>
          </a:lstStyle>
          <a:p>
            <a:pPr marL="0" indent="0" algn="ctr">
              <a:buNone/>
            </a:pPr>
            <a:r>
              <a:rPr lang="fr-FR" altLang="ja-JP" sz="2000" b="1" spc="300" dirty="0">
                <a:solidFill>
                  <a:srgbClr val="5AAE45"/>
                </a:solidFill>
              </a:rPr>
              <a:t>Roles of NPHIs in resilient health systems</a:t>
            </a:r>
          </a:p>
          <a:p>
            <a:pPr marL="0" indent="0" algn="ctr">
              <a:buNone/>
            </a:pPr>
            <a:endParaRPr lang="fr-FR" altLang="ja-JP" sz="1000" b="1" spc="300" dirty="0">
              <a:solidFill>
                <a:srgbClr val="5AAE45"/>
              </a:solidFill>
            </a:endParaRPr>
          </a:p>
          <a:p>
            <a:pPr marL="0" indent="0" algn="ctr">
              <a:buNone/>
            </a:pPr>
            <a:r>
              <a:rPr lang="en-US" altLang="ja-JP" sz="1600" b="1" spc="300" dirty="0">
                <a:solidFill>
                  <a:srgbClr val="5AAE45"/>
                </a:solidFill>
              </a:rPr>
              <a:t>-from NIPH Japan’s experience-</a:t>
            </a:r>
          </a:p>
        </p:txBody>
      </p:sp>
      <p:pic>
        <p:nvPicPr>
          <p:cNvPr id="3" name="Image 2" descr="Une image contenant texte, Police, Graphique, capture d’écran&#10;&#10;Description générée automatiquement">
            <a:extLst>
              <a:ext uri="{FF2B5EF4-FFF2-40B4-BE49-F238E27FC236}">
                <a16:creationId xmlns:a16="http://schemas.microsoft.com/office/drawing/2014/main" id="{97065686-C4A6-2672-2D99-9F8838B1413D}"/>
              </a:ext>
            </a:extLst>
          </p:cNvPr>
          <p:cNvPicPr>
            <a:picLocks noChangeAspect="1"/>
          </p:cNvPicPr>
          <p:nvPr/>
        </p:nvPicPr>
        <p:blipFill>
          <a:blip r:embed="rId3"/>
          <a:stretch>
            <a:fillRect/>
          </a:stretch>
        </p:blipFill>
        <p:spPr>
          <a:xfrm>
            <a:off x="410239" y="5526489"/>
            <a:ext cx="7370868" cy="1306108"/>
          </a:xfrm>
          <a:prstGeom prst="rect">
            <a:avLst/>
          </a:prstGeom>
        </p:spPr>
      </p:pic>
      <p:pic>
        <p:nvPicPr>
          <p:cNvPr id="6" name="図 5">
            <a:extLst>
              <a:ext uri="{FF2B5EF4-FFF2-40B4-BE49-F238E27FC236}">
                <a16:creationId xmlns:a16="http://schemas.microsoft.com/office/drawing/2014/main" id="{3D842893-2197-2CD6-B8F2-E63AE819CC7E}"/>
              </a:ext>
            </a:extLst>
          </p:cNvPr>
          <p:cNvPicPr>
            <a:picLocks noChangeAspect="1"/>
          </p:cNvPicPr>
          <p:nvPr/>
        </p:nvPicPr>
        <p:blipFill>
          <a:blip r:embed="rId4"/>
          <a:stretch>
            <a:fillRect/>
          </a:stretch>
        </p:blipFill>
        <p:spPr>
          <a:xfrm>
            <a:off x="8087398" y="6089919"/>
            <a:ext cx="3279932" cy="335309"/>
          </a:xfrm>
          <a:prstGeom prst="rect">
            <a:avLst/>
          </a:prstGeom>
        </p:spPr>
      </p:pic>
      <p:sp>
        <p:nvSpPr>
          <p:cNvPr id="17" name="Content Placeholder 2">
            <a:extLst>
              <a:ext uri="{FF2B5EF4-FFF2-40B4-BE49-F238E27FC236}">
                <a16:creationId xmlns:a16="http://schemas.microsoft.com/office/drawing/2014/main" id="{BB95B47D-B051-8444-348D-D1759B5C14E8}"/>
              </a:ext>
            </a:extLst>
          </p:cNvPr>
          <p:cNvSpPr>
            <a:spLocks noGrp="1"/>
          </p:cNvSpPr>
          <p:nvPr>
            <p:ph idx="1"/>
          </p:nvPr>
        </p:nvSpPr>
        <p:spPr>
          <a:xfrm>
            <a:off x="4884518" y="345294"/>
            <a:ext cx="6943809" cy="5418844"/>
          </a:xfrm>
        </p:spPr>
        <p:txBody>
          <a:bodyPr vert="horz" lIns="91440" tIns="45720" rIns="91440" bIns="45720" rtlCol="0" anchor="t">
            <a:normAutofit fontScale="92500"/>
          </a:bodyPr>
          <a:lstStyle/>
          <a:p>
            <a:pPr>
              <a:lnSpc>
                <a:spcPts val="2400"/>
              </a:lnSpc>
            </a:pPr>
            <a:r>
              <a:rPr lang="en-US" altLang="ja-JP" sz="1800" dirty="0">
                <a:solidFill>
                  <a:srgbClr val="0F3858"/>
                </a:solidFill>
                <a:latin typeface="Futura Std Light"/>
                <a:cs typeface="Futura Medium"/>
              </a:rPr>
              <a:t>NIPH contributes to the generation of scientific evidence for policy development and implementation at the national level. NIPH is required to play a leading role in Universal Health Coverage and NCD control and prevention.</a:t>
            </a:r>
          </a:p>
          <a:p>
            <a:pPr>
              <a:lnSpc>
                <a:spcPts val="2400"/>
              </a:lnSpc>
            </a:pPr>
            <a:r>
              <a:rPr lang="en-US" altLang="ja-JP" sz="1800" dirty="0">
                <a:solidFill>
                  <a:srgbClr val="0F3858"/>
                </a:solidFill>
                <a:latin typeface="Futura Std Light"/>
                <a:cs typeface="Futura Medium"/>
              </a:rPr>
              <a:t>To implement national policies nationwide, it is essential to increase the capacity of public health personnel in local governments. Capacity building for them through training is the most important role of NIPH as a national institution.</a:t>
            </a:r>
          </a:p>
          <a:p>
            <a:pPr>
              <a:lnSpc>
                <a:spcPts val="2400"/>
              </a:lnSpc>
            </a:pPr>
            <a:r>
              <a:rPr lang="en-US" altLang="ja-JP" sz="1800" dirty="0">
                <a:solidFill>
                  <a:srgbClr val="0F3858"/>
                </a:solidFill>
                <a:latin typeface="Futura Std Light"/>
                <a:cs typeface="Futura Medium"/>
              </a:rPr>
              <a:t>Technical support for local governments to implement policies in line with their actual circumstances is also important, and NIPH can make greater contribution, especially in terms of data analysis and visualization of results.</a:t>
            </a:r>
          </a:p>
          <a:p>
            <a:pPr>
              <a:lnSpc>
                <a:spcPts val="2400"/>
              </a:lnSpc>
            </a:pPr>
            <a:r>
              <a:rPr lang="en-US" altLang="ja-JP" sz="1800" dirty="0">
                <a:solidFill>
                  <a:srgbClr val="0F3858"/>
                </a:solidFill>
                <a:latin typeface="Futura Std Light"/>
                <a:cs typeface="Futura Medium" panose="020B0602020204020303" pitchFamily="34" charset="-79"/>
              </a:rPr>
              <a:t>Through training and technical support, NIPH acts as a bridge between national and local government policy implementation, which is important for maintaining resilient health systems.</a:t>
            </a:r>
            <a:endParaRPr lang="en-US" sz="1800" dirty="0">
              <a:solidFill>
                <a:srgbClr val="0F3858"/>
              </a:solidFill>
              <a:latin typeface="Futura Std Light"/>
              <a:cs typeface="Futura Medium" panose="020B0602020204020303" pitchFamily="34" charset="-79"/>
            </a:endParaRPr>
          </a:p>
        </p:txBody>
      </p:sp>
    </p:spTree>
    <p:extLst>
      <p:ext uri="{BB962C8B-B14F-4D97-AF65-F5344CB8AC3E}">
        <p14:creationId xmlns:p14="http://schemas.microsoft.com/office/powerpoint/2010/main" val="23100322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D9FE33B-60C5-96AF-450E-65219E4B12DF}"/>
              </a:ext>
            </a:extLst>
          </p:cNvPr>
          <p:cNvSpPr>
            <a:spLocks noGrp="1"/>
          </p:cNvSpPr>
          <p:nvPr/>
        </p:nvSpPr>
        <p:spPr>
          <a:xfrm>
            <a:off x="1004458" y="2005650"/>
            <a:ext cx="2590236" cy="1778000"/>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2800" kern="1200">
                <a:solidFill>
                  <a:srgbClr val="2C70BA"/>
                </a:solidFill>
                <a:latin typeface="Futura Std Light" panose="020B0402020204020303" pitchFamily="34" charset="0"/>
                <a:ea typeface="+mj-ea"/>
                <a:cs typeface="+mj-cs"/>
              </a:defRPr>
            </a:lvl1pPr>
          </a:lstStyle>
          <a:p>
            <a:pPr marL="0" indent="0" algn="ctr">
              <a:buNone/>
            </a:pPr>
            <a:r>
              <a:rPr lang="en-US" altLang="ja-JP" sz="1800" b="1" spc="300" dirty="0">
                <a:solidFill>
                  <a:srgbClr val="5AAE45"/>
                </a:solidFill>
              </a:rPr>
              <a:t>Three key interventions the G20 Ministers Working Group on Health should consider</a:t>
            </a:r>
          </a:p>
        </p:txBody>
      </p:sp>
      <p:pic>
        <p:nvPicPr>
          <p:cNvPr id="3" name="Image 2" descr="Une image contenant texte, Police, Graphique, capture d’écran&#10;&#10;Description générée automatiquement">
            <a:extLst>
              <a:ext uri="{FF2B5EF4-FFF2-40B4-BE49-F238E27FC236}">
                <a16:creationId xmlns:a16="http://schemas.microsoft.com/office/drawing/2014/main" id="{97065686-C4A6-2672-2D99-9F8838B1413D}"/>
              </a:ext>
            </a:extLst>
          </p:cNvPr>
          <p:cNvPicPr>
            <a:picLocks noChangeAspect="1"/>
          </p:cNvPicPr>
          <p:nvPr/>
        </p:nvPicPr>
        <p:blipFill>
          <a:blip r:embed="rId3"/>
          <a:stretch>
            <a:fillRect/>
          </a:stretch>
        </p:blipFill>
        <p:spPr>
          <a:xfrm>
            <a:off x="410239" y="5526489"/>
            <a:ext cx="7370868" cy="1306108"/>
          </a:xfrm>
          <a:prstGeom prst="rect">
            <a:avLst/>
          </a:prstGeom>
        </p:spPr>
      </p:pic>
      <p:pic>
        <p:nvPicPr>
          <p:cNvPr id="6" name="図 5">
            <a:extLst>
              <a:ext uri="{FF2B5EF4-FFF2-40B4-BE49-F238E27FC236}">
                <a16:creationId xmlns:a16="http://schemas.microsoft.com/office/drawing/2014/main" id="{3D842893-2197-2CD6-B8F2-E63AE819CC7E}"/>
              </a:ext>
            </a:extLst>
          </p:cNvPr>
          <p:cNvPicPr>
            <a:picLocks noChangeAspect="1"/>
          </p:cNvPicPr>
          <p:nvPr/>
        </p:nvPicPr>
        <p:blipFill>
          <a:blip r:embed="rId4"/>
          <a:stretch>
            <a:fillRect/>
          </a:stretch>
        </p:blipFill>
        <p:spPr>
          <a:xfrm>
            <a:off x="8087398" y="6089919"/>
            <a:ext cx="3279932" cy="335309"/>
          </a:xfrm>
          <a:prstGeom prst="rect">
            <a:avLst/>
          </a:prstGeom>
        </p:spPr>
      </p:pic>
      <p:sp>
        <p:nvSpPr>
          <p:cNvPr id="17" name="Content Placeholder 2">
            <a:extLst>
              <a:ext uri="{FF2B5EF4-FFF2-40B4-BE49-F238E27FC236}">
                <a16:creationId xmlns:a16="http://schemas.microsoft.com/office/drawing/2014/main" id="{BB95B47D-B051-8444-348D-D1759B5C14E8}"/>
              </a:ext>
            </a:extLst>
          </p:cNvPr>
          <p:cNvSpPr>
            <a:spLocks noGrp="1"/>
          </p:cNvSpPr>
          <p:nvPr>
            <p:ph idx="1"/>
          </p:nvPr>
        </p:nvSpPr>
        <p:spPr>
          <a:xfrm>
            <a:off x="4833718" y="1681431"/>
            <a:ext cx="6943809" cy="3182670"/>
          </a:xfrm>
        </p:spPr>
        <p:txBody>
          <a:bodyPr vert="horz" lIns="91440" tIns="45720" rIns="91440" bIns="45720" rtlCol="0" anchor="t">
            <a:normAutofit/>
          </a:bodyPr>
          <a:lstStyle/>
          <a:p>
            <a:pPr marL="342900" indent="-342900">
              <a:lnSpc>
                <a:spcPts val="2400"/>
              </a:lnSpc>
              <a:buFont typeface="+mj-lt"/>
              <a:buAutoNum type="arabicPeriod"/>
            </a:pPr>
            <a:r>
              <a:rPr lang="en-US" altLang="ja-JP" sz="1800" dirty="0">
                <a:solidFill>
                  <a:srgbClr val="0F3858"/>
                </a:solidFill>
                <a:latin typeface="Futura Std Light"/>
                <a:cs typeface="Futura Medium"/>
              </a:rPr>
              <a:t>Resource allocation to generate scientific evidence for policy development and implementation</a:t>
            </a:r>
          </a:p>
          <a:p>
            <a:pPr marL="342900" indent="-342900">
              <a:lnSpc>
                <a:spcPts val="2400"/>
              </a:lnSpc>
              <a:buFont typeface="+mj-lt"/>
              <a:buAutoNum type="arabicPeriod"/>
            </a:pPr>
            <a:r>
              <a:rPr lang="en-US" altLang="ja-JP" sz="1800" dirty="0">
                <a:solidFill>
                  <a:srgbClr val="0F3858"/>
                </a:solidFill>
                <a:latin typeface="Futura Std Light"/>
                <a:cs typeface="Futura Medium"/>
              </a:rPr>
              <a:t>Capacity building of public health personnel in the local governments to ensure policy implementation on the front line</a:t>
            </a:r>
          </a:p>
          <a:p>
            <a:pPr marL="342900" indent="-342900">
              <a:lnSpc>
                <a:spcPts val="2400"/>
              </a:lnSpc>
              <a:buFont typeface="+mj-lt"/>
              <a:buAutoNum type="arabicPeriod"/>
            </a:pPr>
            <a:r>
              <a:rPr lang="en-US" altLang="ja-JP" sz="1800" dirty="0">
                <a:solidFill>
                  <a:srgbClr val="0F3858"/>
                </a:solidFill>
                <a:latin typeface="Futura Std Light"/>
                <a:cs typeface="Futura Medium" panose="020B0602020204020303" pitchFamily="34" charset="-79"/>
              </a:rPr>
              <a:t>Bridging between national and local government policy implementation, which is important for maintaining resilient health systems</a:t>
            </a:r>
            <a:endParaRPr lang="en-US" sz="1800" dirty="0">
              <a:solidFill>
                <a:srgbClr val="0F3858"/>
              </a:solidFill>
              <a:latin typeface="Futura Std Light"/>
              <a:cs typeface="Futura Medium" panose="020B0602020204020303" pitchFamily="34" charset="-79"/>
            </a:endParaRPr>
          </a:p>
        </p:txBody>
      </p:sp>
    </p:spTree>
    <p:extLst>
      <p:ext uri="{BB962C8B-B14F-4D97-AF65-F5344CB8AC3E}">
        <p14:creationId xmlns:p14="http://schemas.microsoft.com/office/powerpoint/2010/main" val="862521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Police, Graphique, capture d’écran&#10;&#10;Description générée automatiquement">
            <a:extLst>
              <a:ext uri="{FF2B5EF4-FFF2-40B4-BE49-F238E27FC236}">
                <a16:creationId xmlns:a16="http://schemas.microsoft.com/office/drawing/2014/main" id="{FB3B897D-2CBC-887C-73A6-6CDCF1766C60}"/>
              </a:ext>
            </a:extLst>
          </p:cNvPr>
          <p:cNvPicPr>
            <a:picLocks noChangeAspect="1"/>
          </p:cNvPicPr>
          <p:nvPr/>
        </p:nvPicPr>
        <p:blipFill>
          <a:blip r:embed="rId2"/>
          <a:stretch>
            <a:fillRect/>
          </a:stretch>
        </p:blipFill>
        <p:spPr>
          <a:xfrm>
            <a:off x="9645" y="4698347"/>
            <a:ext cx="12182354" cy="2158697"/>
          </a:xfrm>
          <a:prstGeom prst="rect">
            <a:avLst/>
          </a:prstGeom>
        </p:spPr>
      </p:pic>
      <p:sp>
        <p:nvSpPr>
          <p:cNvPr id="7" name="Titre 1">
            <a:extLst>
              <a:ext uri="{FF2B5EF4-FFF2-40B4-BE49-F238E27FC236}">
                <a16:creationId xmlns:a16="http://schemas.microsoft.com/office/drawing/2014/main" id="{DF66CF67-2837-E260-A6DD-FD16C3519ABC}"/>
              </a:ext>
            </a:extLst>
          </p:cNvPr>
          <p:cNvSpPr txBox="1">
            <a:spLocks/>
          </p:cNvSpPr>
          <p:nvPr/>
        </p:nvSpPr>
        <p:spPr>
          <a:xfrm>
            <a:off x="4313767" y="2684053"/>
            <a:ext cx="5223933" cy="442808"/>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2800" kern="1200">
                <a:solidFill>
                  <a:srgbClr val="2C70BA"/>
                </a:solidFill>
                <a:latin typeface="Futura Std Light" panose="020B0402020204020303" pitchFamily="34" charset="0"/>
                <a:ea typeface="+mj-ea"/>
                <a:cs typeface="+mj-cs"/>
              </a:defRPr>
            </a:lvl1pPr>
          </a:lstStyle>
          <a:p>
            <a:pPr>
              <a:lnSpc>
                <a:spcPts val="2300"/>
              </a:lnSpc>
              <a:spcBef>
                <a:spcPts val="600"/>
              </a:spcBef>
            </a:pPr>
            <a:r>
              <a:rPr lang="en-US" dirty="0">
                <a:solidFill>
                  <a:srgbClr val="0F3858"/>
                </a:solidFill>
                <a:latin typeface="Futura Std Light"/>
              </a:rPr>
              <a:t>Thank you for your attention!</a:t>
            </a:r>
            <a:endParaRPr lang="fr-FR" dirty="0"/>
          </a:p>
        </p:txBody>
      </p:sp>
      <p:pic>
        <p:nvPicPr>
          <p:cNvPr id="2" name="図 1">
            <a:extLst>
              <a:ext uri="{FF2B5EF4-FFF2-40B4-BE49-F238E27FC236}">
                <a16:creationId xmlns:a16="http://schemas.microsoft.com/office/drawing/2014/main" id="{E806C7E6-BB86-5037-6D6C-528FEC3FBCA5}"/>
              </a:ext>
            </a:extLst>
          </p:cNvPr>
          <p:cNvPicPr>
            <a:picLocks noChangeAspect="1"/>
          </p:cNvPicPr>
          <p:nvPr/>
        </p:nvPicPr>
        <p:blipFill>
          <a:blip r:embed="rId3"/>
          <a:stretch>
            <a:fillRect/>
          </a:stretch>
        </p:blipFill>
        <p:spPr>
          <a:xfrm>
            <a:off x="2234803" y="1977483"/>
            <a:ext cx="1744529" cy="1736378"/>
          </a:xfrm>
          <a:prstGeom prst="rect">
            <a:avLst/>
          </a:prstGeom>
        </p:spPr>
      </p:pic>
      <p:sp>
        <p:nvSpPr>
          <p:cNvPr id="4" name="テキスト ボックス 3">
            <a:extLst>
              <a:ext uri="{FF2B5EF4-FFF2-40B4-BE49-F238E27FC236}">
                <a16:creationId xmlns:a16="http://schemas.microsoft.com/office/drawing/2014/main" id="{EFB67213-E42C-3CAE-918D-3703287E400C}"/>
              </a:ext>
            </a:extLst>
          </p:cNvPr>
          <p:cNvSpPr txBox="1"/>
          <p:nvPr/>
        </p:nvSpPr>
        <p:spPr>
          <a:xfrm>
            <a:off x="893136" y="4465752"/>
            <a:ext cx="10989831" cy="830997"/>
          </a:xfrm>
          <a:prstGeom prst="rect">
            <a:avLst/>
          </a:prstGeom>
          <a:noFill/>
        </p:spPr>
        <p:txBody>
          <a:bodyPr wrap="square" rtlCol="0">
            <a:spAutoFit/>
          </a:bodyPr>
          <a:lstStyle/>
          <a:p>
            <a:r>
              <a:rPr kumimoji="1" lang="en-US" altLang="ja-JP" sz="1600" dirty="0">
                <a:latin typeface="Futura Std Light" panose="020B0402020204020303"/>
              </a:rPr>
              <a:t>Acknowledgements: This presentation has been supported by </a:t>
            </a:r>
            <a:r>
              <a:rPr kumimoji="1" lang="en-US" altLang="ja-JP" sz="1600" b="1" dirty="0">
                <a:latin typeface="Futura Std Light" panose="020B0402020204020303"/>
              </a:rPr>
              <a:t>Dr. Takashi Fukuda</a:t>
            </a:r>
            <a:r>
              <a:rPr kumimoji="1" lang="en-US" altLang="ja-JP" sz="1600" dirty="0">
                <a:latin typeface="Futura Std Light" panose="020B0402020204020303"/>
              </a:rPr>
              <a:t>, Center for Outcomes Research and Economic Evaluation for Health, and </a:t>
            </a:r>
            <a:r>
              <a:rPr kumimoji="1" lang="en-US" altLang="ja-JP" sz="1600" b="1" dirty="0">
                <a:latin typeface="Futura Std Light" panose="020B0402020204020303"/>
              </a:rPr>
              <a:t>Dr. </a:t>
            </a:r>
            <a:r>
              <a:rPr kumimoji="1" lang="en-US" altLang="ja-JP" sz="1600" b="1" dirty="0" err="1">
                <a:latin typeface="Futura Std Light" panose="020B0402020204020303"/>
              </a:rPr>
              <a:t>Tetsuji</a:t>
            </a:r>
            <a:r>
              <a:rPr kumimoji="1" lang="en-US" altLang="ja-JP" sz="1600" b="1" dirty="0">
                <a:latin typeface="Futura Std Light" panose="020B0402020204020303"/>
              </a:rPr>
              <a:t> Yokoyama</a:t>
            </a:r>
            <a:r>
              <a:rPr kumimoji="1" lang="en-US" altLang="ja-JP" sz="1600" dirty="0">
                <a:latin typeface="Futura Std Light" panose="020B0402020204020303"/>
              </a:rPr>
              <a:t>, Department of Health Promotion, NIPH Japan.</a:t>
            </a:r>
            <a:endParaRPr kumimoji="1" lang="ja-JP" altLang="en-US" sz="1600" dirty="0">
              <a:latin typeface="Futura Std Light" panose="020B0402020204020303"/>
            </a:endParaRPr>
          </a:p>
        </p:txBody>
      </p:sp>
      <p:sp>
        <p:nvSpPr>
          <p:cNvPr id="6" name="正方形/長方形 1">
            <a:extLst>
              <a:ext uri="{FF2B5EF4-FFF2-40B4-BE49-F238E27FC236}">
                <a16:creationId xmlns:a16="http://schemas.microsoft.com/office/drawing/2014/main" id="{1CAC8E01-CB1A-FA51-AD0A-95E1128ECCE7}"/>
              </a:ext>
            </a:extLst>
          </p:cNvPr>
          <p:cNvSpPr>
            <a:spLocks noChangeArrowheads="1"/>
          </p:cNvSpPr>
          <p:nvPr/>
        </p:nvSpPr>
        <p:spPr bwMode="auto">
          <a:xfrm>
            <a:off x="828481" y="3830789"/>
            <a:ext cx="49728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GB" altLang="ja-JP" b="1" dirty="0">
                <a:latin typeface="Futura Std Light" panose="020B0402020204020303"/>
              </a:rPr>
              <a:t>https://www.niph.go.jp/en/information-en/</a:t>
            </a:r>
            <a:endParaRPr lang="ja-JP" altLang="en-US" b="1" dirty="0">
              <a:latin typeface="Futura Std Light" panose="020B0402020204020303"/>
            </a:endParaRPr>
          </a:p>
        </p:txBody>
      </p:sp>
    </p:spTree>
    <p:extLst>
      <p:ext uri="{BB962C8B-B14F-4D97-AF65-F5344CB8AC3E}">
        <p14:creationId xmlns:p14="http://schemas.microsoft.com/office/powerpoint/2010/main" val="3297540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txBox="1">
            <a:spLocks noChangeArrowheads="1"/>
          </p:cNvSpPr>
          <p:nvPr/>
        </p:nvSpPr>
        <p:spPr bwMode="auto">
          <a:xfrm>
            <a:off x="931792" y="1631610"/>
            <a:ext cx="5512551" cy="4046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457200">
              <a:spcBef>
                <a:spcPct val="20000"/>
              </a:spcBef>
              <a:buFont typeface="Arial" panose="020B0604020202020204" pitchFamily="34" charset="0"/>
              <a:buChar char="•"/>
              <a:tabLst>
                <a:tab pos="793750" algn="l"/>
                <a:tab pos="1082675" algn="l"/>
              </a:tabLst>
              <a:defRPr sz="3200">
                <a:solidFill>
                  <a:schemeClr val="tx1"/>
                </a:solidFill>
                <a:latin typeface="Cambria" panose="02040503050406030204" pitchFamily="18" charset="0"/>
                <a:ea typeface="ＭＳ Ｐゴシック" panose="020B0600070205080204" pitchFamily="34" charset="-128"/>
              </a:defRPr>
            </a:lvl1pPr>
            <a:lvl2pPr indent="-457200">
              <a:spcBef>
                <a:spcPct val="20000"/>
              </a:spcBef>
              <a:buFont typeface="Arial" panose="020B0604020202020204" pitchFamily="34" charset="0"/>
              <a:buChar char="–"/>
              <a:tabLst>
                <a:tab pos="793750" algn="l"/>
                <a:tab pos="1082675" algn="l"/>
              </a:tabLst>
              <a:defRPr sz="2800">
                <a:solidFill>
                  <a:schemeClr val="tx1"/>
                </a:solidFill>
                <a:latin typeface="Cambria" panose="020405030504060302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tabLst>
                <a:tab pos="793750" algn="l"/>
                <a:tab pos="1082675" algn="l"/>
              </a:tabLst>
              <a:defRPr sz="2400">
                <a:solidFill>
                  <a:schemeClr val="tx1"/>
                </a:solidFill>
                <a:latin typeface="Cambria" panose="020405030504060302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tabLst>
                <a:tab pos="793750" algn="l"/>
                <a:tab pos="1082675" algn="l"/>
              </a:tabLst>
              <a:defRPr sz="2000">
                <a:solidFill>
                  <a:schemeClr val="tx1"/>
                </a:solidFill>
                <a:latin typeface="Cambria" panose="020405030504060302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tabLst>
                <a:tab pos="793750" algn="l"/>
                <a:tab pos="1082675" algn="l"/>
              </a:tabLst>
              <a:defRPr sz="2000">
                <a:solidFill>
                  <a:schemeClr val="tx1"/>
                </a:solidFill>
                <a:latin typeface="Cambria" panose="020405030504060302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793750" algn="l"/>
                <a:tab pos="1082675" algn="l"/>
              </a:tabLst>
              <a:defRPr sz="2000">
                <a:solidFill>
                  <a:schemeClr val="tx1"/>
                </a:solidFill>
                <a:latin typeface="Cambria" panose="020405030504060302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793750" algn="l"/>
                <a:tab pos="1082675" algn="l"/>
              </a:tabLst>
              <a:defRPr sz="2000">
                <a:solidFill>
                  <a:schemeClr val="tx1"/>
                </a:solidFill>
                <a:latin typeface="Cambria" panose="020405030504060302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793750" algn="l"/>
                <a:tab pos="1082675" algn="l"/>
              </a:tabLst>
              <a:defRPr sz="2000">
                <a:solidFill>
                  <a:schemeClr val="tx1"/>
                </a:solidFill>
                <a:latin typeface="Cambria" panose="020405030504060302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793750" algn="l"/>
                <a:tab pos="1082675" algn="l"/>
              </a:tabLst>
              <a:defRPr sz="2000">
                <a:solidFill>
                  <a:schemeClr val="tx1"/>
                </a:solidFill>
                <a:latin typeface="Cambria" panose="02040503050406030204" pitchFamily="18" charset="0"/>
                <a:ea typeface="ＭＳ Ｐゴシック" panose="020B0600070205080204" pitchFamily="34" charset="-128"/>
              </a:defRPr>
            </a:lvl9pPr>
          </a:lstStyle>
          <a:p>
            <a:pPr marL="457200" marR="0" lvl="1" indent="-457200" algn="l" defTabSz="914400" rtl="0" eaLnBrk="1" fontAlgn="auto" latinLnBrk="0" hangingPunct="1">
              <a:lnSpc>
                <a:spcPct val="100000"/>
              </a:lnSpc>
              <a:spcBef>
                <a:spcPct val="20000"/>
              </a:spcBef>
              <a:spcAft>
                <a:spcPts val="0"/>
              </a:spcAft>
              <a:buClrTx/>
              <a:buSzPct val="75000"/>
              <a:buFont typeface="Arial" panose="020B0604020202020204" pitchFamily="34" charset="0"/>
              <a:buChar char="•"/>
              <a:tabLst>
                <a:tab pos="793750" algn="l"/>
                <a:tab pos="1082675" algn="l"/>
              </a:tabLst>
              <a:defRPr/>
            </a:pPr>
            <a:r>
              <a:rPr kumimoji="0" lang="en-US" altLang="en-US" sz="2000" b="0" i="0" u="none" strike="noStrike" kern="1200" cap="none" spc="0" normalizeH="0" baseline="0" noProof="0" dirty="0">
                <a:ln>
                  <a:noFill/>
                </a:ln>
                <a:solidFill>
                  <a:srgbClr val="0F3858"/>
                </a:solidFill>
                <a:effectLst/>
                <a:uLnTx/>
                <a:uFillTx/>
                <a:latin typeface="Futura Std Light" panose="020B0402020204020303" pitchFamily="34" charset="0"/>
                <a:ea typeface="ＭＳ Ｐゴシック" panose="020B0600070205080204" pitchFamily="34" charset="-128"/>
                <a:cs typeface="+mn-cs"/>
              </a:rPr>
              <a:t>The mission of NIPH is </a:t>
            </a:r>
            <a:r>
              <a:rPr kumimoji="0" lang="en-US" altLang="en-US" sz="2000" b="1" i="0" u="none" strike="noStrike" kern="1200" cap="none" spc="0" normalizeH="0" baseline="0" noProof="0" dirty="0">
                <a:ln>
                  <a:noFill/>
                </a:ln>
                <a:solidFill>
                  <a:srgbClr val="C00000"/>
                </a:solidFill>
                <a:effectLst/>
                <a:uLnTx/>
                <a:uFillTx/>
                <a:latin typeface="Futura Std Light" panose="020B0402020204020303" pitchFamily="34" charset="0"/>
                <a:ea typeface="ＭＳ Ｐゴシック" panose="020B0600070205080204" pitchFamily="34" charset="-128"/>
                <a:cs typeface="+mn-cs"/>
              </a:rPr>
              <a:t>training</a:t>
            </a:r>
            <a:r>
              <a:rPr kumimoji="0" lang="en-US" altLang="en-US" sz="2000" b="0" i="0" u="none" strike="noStrike" kern="1200" cap="none" spc="0" normalizeH="0" baseline="0" noProof="0" dirty="0">
                <a:ln>
                  <a:noFill/>
                </a:ln>
                <a:solidFill>
                  <a:srgbClr val="0F3858"/>
                </a:solidFill>
                <a:effectLst/>
                <a:uLnTx/>
                <a:uFillTx/>
                <a:latin typeface="Futura Std Light" panose="020B0402020204020303" pitchFamily="34" charset="0"/>
                <a:ea typeface="ＭＳ Ｐゴシック" panose="020B0600070205080204" pitchFamily="34" charset="-128"/>
                <a:cs typeface="+mn-cs"/>
              </a:rPr>
              <a:t> of personnel of public health, environmental health and social welfare, and </a:t>
            </a:r>
            <a:r>
              <a:rPr kumimoji="0" lang="en-US" altLang="en-US" sz="2000" b="1" i="0" u="none" strike="noStrike" kern="1200" cap="none" spc="0" normalizeH="0" baseline="0" noProof="0" dirty="0">
                <a:ln>
                  <a:noFill/>
                </a:ln>
                <a:solidFill>
                  <a:srgbClr val="C00000"/>
                </a:solidFill>
                <a:effectLst/>
                <a:uLnTx/>
                <a:uFillTx/>
                <a:latin typeface="Futura Std Light" panose="020B0402020204020303" pitchFamily="34" charset="0"/>
                <a:ea typeface="ＭＳ Ｐゴシック" panose="020B0600070205080204" pitchFamily="34" charset="-128"/>
                <a:cs typeface="+mn-cs"/>
              </a:rPr>
              <a:t>research</a:t>
            </a:r>
            <a:r>
              <a:rPr kumimoji="0" lang="en-US" altLang="en-US" sz="2000" b="0" i="0" u="none" strike="noStrike" kern="1200" cap="none" spc="0" normalizeH="0" baseline="0" noProof="0" dirty="0">
                <a:ln>
                  <a:noFill/>
                </a:ln>
                <a:solidFill>
                  <a:srgbClr val="0F3858"/>
                </a:solidFill>
                <a:effectLst/>
                <a:uLnTx/>
                <a:uFillTx/>
                <a:latin typeface="Futura Std Light" panose="020B0402020204020303" pitchFamily="34" charset="0"/>
                <a:ea typeface="ＭＳ Ｐゴシック" panose="020B0600070205080204" pitchFamily="34" charset="-128"/>
                <a:cs typeface="+mn-cs"/>
              </a:rPr>
              <a:t> on these areas.</a:t>
            </a:r>
          </a:p>
          <a:p>
            <a:pPr marL="457200" marR="0" lvl="1" indent="-457200" algn="l" defTabSz="914400" rtl="0" eaLnBrk="1" fontAlgn="auto" latinLnBrk="0" hangingPunct="1">
              <a:lnSpc>
                <a:spcPct val="100000"/>
              </a:lnSpc>
              <a:spcBef>
                <a:spcPct val="20000"/>
              </a:spcBef>
              <a:spcAft>
                <a:spcPts val="0"/>
              </a:spcAft>
              <a:buClrTx/>
              <a:buSzPct val="75000"/>
              <a:buFont typeface="Arial" panose="020B0604020202020204" pitchFamily="34" charset="0"/>
              <a:buChar char="•"/>
              <a:tabLst>
                <a:tab pos="793750" algn="l"/>
                <a:tab pos="1082675" algn="l"/>
              </a:tabLst>
              <a:defRPr/>
            </a:pPr>
            <a:r>
              <a:rPr kumimoji="0" lang="en-US" altLang="en-US" sz="2000" b="0" i="0" u="none" strike="noStrike" kern="1200" cap="none" spc="0" normalizeH="0" baseline="0" noProof="0" dirty="0">
                <a:ln>
                  <a:noFill/>
                </a:ln>
                <a:solidFill>
                  <a:srgbClr val="0F3858"/>
                </a:solidFill>
                <a:effectLst/>
                <a:uLnTx/>
                <a:uFillTx/>
                <a:latin typeface="Futura Std Light" panose="020B0402020204020303" pitchFamily="34" charset="0"/>
                <a:ea typeface="ＭＳ Ｐゴシック" panose="020B0600070205080204" pitchFamily="34" charset="-128"/>
                <a:cs typeface="+mn-cs"/>
              </a:rPr>
              <a:t>6 Research Managing Directors, 8 research departments/centers and 1 admin. department</a:t>
            </a:r>
          </a:p>
          <a:p>
            <a:pPr marL="457200" marR="0" lvl="1" indent="-457200" algn="l" defTabSz="914400" rtl="0" eaLnBrk="1" fontAlgn="auto" latinLnBrk="0" hangingPunct="1">
              <a:lnSpc>
                <a:spcPct val="100000"/>
              </a:lnSpc>
              <a:spcBef>
                <a:spcPct val="20000"/>
              </a:spcBef>
              <a:spcAft>
                <a:spcPts val="0"/>
              </a:spcAft>
              <a:buClrTx/>
              <a:buSzPct val="75000"/>
              <a:buFont typeface="Arial" panose="020B0604020202020204" pitchFamily="34" charset="0"/>
              <a:buChar char="•"/>
              <a:tabLst>
                <a:tab pos="793750" algn="l"/>
                <a:tab pos="1082675" algn="l"/>
              </a:tabLst>
              <a:defRPr/>
            </a:pPr>
            <a:r>
              <a:rPr kumimoji="0" lang="en-US" altLang="en-US" sz="2000" b="0" i="0" u="none" strike="noStrike" kern="1200" cap="none" spc="0" normalizeH="0" baseline="0" noProof="0" dirty="0">
                <a:ln>
                  <a:noFill/>
                </a:ln>
                <a:solidFill>
                  <a:srgbClr val="0F3858"/>
                </a:solidFill>
                <a:effectLst/>
                <a:uLnTx/>
                <a:uFillTx/>
                <a:latin typeface="Futura Std Light" panose="020B0402020204020303" pitchFamily="34" charset="0"/>
                <a:ea typeface="ＭＳ Ｐゴシック" panose="020B0600070205080204" pitchFamily="34" charset="-128"/>
                <a:cs typeface="+mn-cs"/>
              </a:rPr>
              <a:t>Three WHO Collaborating Centres; Integrated People-Centred Service Delivery, Community Water Supply and Sanitation</a:t>
            </a:r>
            <a:r>
              <a:rPr lang="en-US" altLang="en-US" sz="2000" dirty="0">
                <a:solidFill>
                  <a:srgbClr val="0F3858"/>
                </a:solidFill>
                <a:latin typeface="Futura Std Light" panose="020B0402020204020303" pitchFamily="34" charset="0"/>
              </a:rPr>
              <a:t>, and Tobacco Testing and Research</a:t>
            </a:r>
            <a:endParaRPr kumimoji="0" lang="en-US" altLang="en-US" sz="2000" b="0" i="0" u="none" strike="noStrike" kern="1200" cap="none" spc="0" normalizeH="0" baseline="0" noProof="0" dirty="0">
              <a:ln>
                <a:noFill/>
              </a:ln>
              <a:solidFill>
                <a:srgbClr val="0F3858"/>
              </a:solidFill>
              <a:effectLst/>
              <a:uLnTx/>
              <a:uFillTx/>
              <a:latin typeface="Futura Std Light" panose="020B0402020204020303" pitchFamily="34" charset="0"/>
              <a:ea typeface="ＭＳ Ｐゴシック" panose="020B0600070205080204" pitchFamily="34" charset="-128"/>
              <a:cs typeface="+mn-cs"/>
            </a:endParaRPr>
          </a:p>
        </p:txBody>
      </p:sp>
      <p:sp>
        <p:nvSpPr>
          <p:cNvPr id="4" name="Title 1">
            <a:extLst>
              <a:ext uri="{FF2B5EF4-FFF2-40B4-BE49-F238E27FC236}">
                <a16:creationId xmlns:a16="http://schemas.microsoft.com/office/drawing/2014/main" id="{1D9FE33B-60C5-96AF-450E-65219E4B12DF}"/>
              </a:ext>
            </a:extLst>
          </p:cNvPr>
          <p:cNvSpPr>
            <a:spLocks noGrp="1"/>
          </p:cNvSpPr>
          <p:nvPr/>
        </p:nvSpPr>
        <p:spPr>
          <a:xfrm>
            <a:off x="1179732" y="859972"/>
            <a:ext cx="4107083" cy="588309"/>
          </a:xfrm>
          <a:prstGeom prst="rect">
            <a:avLst/>
          </a:prstGeom>
        </p:spPr>
        <p:txBody>
          <a:bodyPr vert="horz" lIns="68580" tIns="34290" rIns="68580" bIns="34290" rtlCol="0" anchor="b">
            <a:normAutofit fontScale="77500" lnSpcReduction="20000"/>
          </a:bodyPr>
          <a:lstStyle>
            <a:lvl1pPr algn="l" defTabSz="914400" rtl="0" eaLnBrk="1" latinLnBrk="0" hangingPunct="1">
              <a:lnSpc>
                <a:spcPct val="90000"/>
              </a:lnSpc>
              <a:spcBef>
                <a:spcPct val="0"/>
              </a:spcBef>
              <a:buNone/>
              <a:defRPr sz="2800" kern="1200">
                <a:solidFill>
                  <a:srgbClr val="2C70BA"/>
                </a:solidFill>
                <a:latin typeface="Futura Std Light" panose="020B04020202040203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2C70BA"/>
                </a:solidFill>
                <a:effectLst/>
                <a:uLnTx/>
                <a:uFillTx/>
                <a:latin typeface="Futura Std Light" panose="020B0402020204020303" pitchFamily="34" charset="0"/>
                <a:ea typeface="+mj-ea"/>
                <a:cs typeface="+mj-cs"/>
              </a:rPr>
              <a:t>Outline of NIPH, Japan</a:t>
            </a:r>
          </a:p>
        </p:txBody>
      </p:sp>
      <p:pic>
        <p:nvPicPr>
          <p:cNvPr id="3" name="Image 2" descr="Une image contenant texte, Police, Graphique, capture d’écran&#10;&#10;Description générée automatiquement">
            <a:extLst>
              <a:ext uri="{FF2B5EF4-FFF2-40B4-BE49-F238E27FC236}">
                <a16:creationId xmlns:a16="http://schemas.microsoft.com/office/drawing/2014/main" id="{97065686-C4A6-2672-2D99-9F8838B1413D}"/>
              </a:ext>
            </a:extLst>
          </p:cNvPr>
          <p:cNvPicPr>
            <a:picLocks noChangeAspect="1"/>
          </p:cNvPicPr>
          <p:nvPr/>
        </p:nvPicPr>
        <p:blipFill>
          <a:blip r:embed="rId3"/>
          <a:stretch>
            <a:fillRect/>
          </a:stretch>
        </p:blipFill>
        <p:spPr>
          <a:xfrm>
            <a:off x="410239" y="5526489"/>
            <a:ext cx="7370868" cy="1306108"/>
          </a:xfrm>
          <a:prstGeom prst="rect">
            <a:avLst/>
          </a:prstGeom>
        </p:spPr>
      </p:pic>
      <p:pic>
        <p:nvPicPr>
          <p:cNvPr id="6" name="図 5">
            <a:extLst>
              <a:ext uri="{FF2B5EF4-FFF2-40B4-BE49-F238E27FC236}">
                <a16:creationId xmlns:a16="http://schemas.microsoft.com/office/drawing/2014/main" id="{3D842893-2197-2CD6-B8F2-E63AE819CC7E}"/>
              </a:ext>
            </a:extLst>
          </p:cNvPr>
          <p:cNvPicPr>
            <a:picLocks noChangeAspect="1"/>
          </p:cNvPicPr>
          <p:nvPr/>
        </p:nvPicPr>
        <p:blipFill>
          <a:blip r:embed="rId4"/>
          <a:stretch>
            <a:fillRect/>
          </a:stretch>
        </p:blipFill>
        <p:spPr>
          <a:xfrm>
            <a:off x="8087398" y="6089919"/>
            <a:ext cx="3279932" cy="335309"/>
          </a:xfrm>
          <a:prstGeom prst="rect">
            <a:avLst/>
          </a:prstGeom>
        </p:spPr>
      </p:pic>
      <p:pic>
        <p:nvPicPr>
          <p:cNvPr id="5" name="図 4">
            <a:extLst>
              <a:ext uri="{FF2B5EF4-FFF2-40B4-BE49-F238E27FC236}">
                <a16:creationId xmlns:a16="http://schemas.microsoft.com/office/drawing/2014/main" id="{584D6705-C24D-431E-ED50-4E131211AB4F}"/>
              </a:ext>
            </a:extLst>
          </p:cNvPr>
          <p:cNvPicPr>
            <a:picLocks noChangeAspect="1"/>
          </p:cNvPicPr>
          <p:nvPr/>
        </p:nvPicPr>
        <p:blipFill>
          <a:blip r:embed="rId5"/>
          <a:stretch>
            <a:fillRect/>
          </a:stretch>
        </p:blipFill>
        <p:spPr>
          <a:xfrm>
            <a:off x="6965895" y="1834091"/>
            <a:ext cx="4100037" cy="318797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31349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txBox="1">
            <a:spLocks noChangeArrowheads="1"/>
          </p:cNvSpPr>
          <p:nvPr/>
        </p:nvSpPr>
        <p:spPr bwMode="auto">
          <a:xfrm>
            <a:off x="975334" y="1751532"/>
            <a:ext cx="7289099" cy="387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457200">
              <a:spcBef>
                <a:spcPct val="20000"/>
              </a:spcBef>
              <a:buFont typeface="Arial" panose="020B0604020202020204" pitchFamily="34" charset="0"/>
              <a:buChar char="•"/>
              <a:tabLst>
                <a:tab pos="793750" algn="l"/>
                <a:tab pos="1082675" algn="l"/>
              </a:tabLst>
              <a:defRPr sz="3200">
                <a:solidFill>
                  <a:schemeClr val="tx1"/>
                </a:solidFill>
                <a:latin typeface="Cambria" panose="02040503050406030204" pitchFamily="18" charset="0"/>
                <a:ea typeface="ＭＳ Ｐゴシック" panose="020B0600070205080204" pitchFamily="34" charset="-128"/>
              </a:defRPr>
            </a:lvl1pPr>
            <a:lvl2pPr indent="-457200">
              <a:spcBef>
                <a:spcPct val="20000"/>
              </a:spcBef>
              <a:buFont typeface="Arial" panose="020B0604020202020204" pitchFamily="34" charset="0"/>
              <a:buChar char="–"/>
              <a:tabLst>
                <a:tab pos="793750" algn="l"/>
                <a:tab pos="1082675" algn="l"/>
              </a:tabLst>
              <a:defRPr sz="2800">
                <a:solidFill>
                  <a:schemeClr val="tx1"/>
                </a:solidFill>
                <a:latin typeface="Cambria" panose="020405030504060302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tabLst>
                <a:tab pos="793750" algn="l"/>
                <a:tab pos="1082675" algn="l"/>
              </a:tabLst>
              <a:defRPr sz="2400">
                <a:solidFill>
                  <a:schemeClr val="tx1"/>
                </a:solidFill>
                <a:latin typeface="Cambria" panose="020405030504060302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tabLst>
                <a:tab pos="793750" algn="l"/>
                <a:tab pos="1082675" algn="l"/>
              </a:tabLst>
              <a:defRPr sz="2000">
                <a:solidFill>
                  <a:schemeClr val="tx1"/>
                </a:solidFill>
                <a:latin typeface="Cambria" panose="020405030504060302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tabLst>
                <a:tab pos="793750" algn="l"/>
                <a:tab pos="1082675" algn="l"/>
              </a:tabLst>
              <a:defRPr sz="2000">
                <a:solidFill>
                  <a:schemeClr val="tx1"/>
                </a:solidFill>
                <a:latin typeface="Cambria" panose="020405030504060302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793750" algn="l"/>
                <a:tab pos="1082675" algn="l"/>
              </a:tabLst>
              <a:defRPr sz="2000">
                <a:solidFill>
                  <a:schemeClr val="tx1"/>
                </a:solidFill>
                <a:latin typeface="Cambria" panose="020405030504060302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793750" algn="l"/>
                <a:tab pos="1082675" algn="l"/>
              </a:tabLst>
              <a:defRPr sz="2000">
                <a:solidFill>
                  <a:schemeClr val="tx1"/>
                </a:solidFill>
                <a:latin typeface="Cambria" panose="020405030504060302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793750" algn="l"/>
                <a:tab pos="1082675" algn="l"/>
              </a:tabLst>
              <a:defRPr sz="2000">
                <a:solidFill>
                  <a:schemeClr val="tx1"/>
                </a:solidFill>
                <a:latin typeface="Cambria" panose="020405030504060302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793750" algn="l"/>
                <a:tab pos="1082675" algn="l"/>
              </a:tabLst>
              <a:defRPr sz="2000">
                <a:solidFill>
                  <a:schemeClr val="tx1"/>
                </a:solidFill>
                <a:latin typeface="Cambria" panose="02040503050406030204" pitchFamily="18" charset="0"/>
                <a:ea typeface="ＭＳ Ｐゴシック" panose="020B0600070205080204" pitchFamily="34" charset="-128"/>
              </a:defRPr>
            </a:lvl9pPr>
          </a:lstStyle>
          <a:p>
            <a:pPr eaLnBrk="1" hangingPunct="1">
              <a:spcBef>
                <a:spcPts val="800"/>
              </a:spcBef>
            </a:pPr>
            <a:r>
              <a:rPr lang="en-US" altLang="ja-JP" sz="2000" dirty="0">
                <a:latin typeface="Futura Std Light" panose="020B0402020204020303"/>
                <a:cs typeface="Arial" panose="020B0604020202020204" pitchFamily="34" charset="0"/>
              </a:rPr>
              <a:t>7 long courses and over 40 short courses (domestic)</a:t>
            </a:r>
          </a:p>
          <a:p>
            <a:pPr eaLnBrk="1" hangingPunct="1">
              <a:spcBef>
                <a:spcPts val="800"/>
              </a:spcBef>
            </a:pPr>
            <a:r>
              <a:rPr lang="en-US" altLang="ja-JP" sz="2000" dirty="0">
                <a:latin typeface="Futura Std Light" panose="020B0402020204020303"/>
                <a:cs typeface="Arial" panose="020B0604020202020204" pitchFamily="34" charset="0"/>
              </a:rPr>
              <a:t>For public health personnel of the local governments</a:t>
            </a:r>
          </a:p>
          <a:p>
            <a:pPr eaLnBrk="1" hangingPunct="1">
              <a:spcBef>
                <a:spcPts val="800"/>
              </a:spcBef>
            </a:pPr>
            <a:r>
              <a:rPr lang="en-US" altLang="ja-JP" sz="2000" dirty="0">
                <a:latin typeface="Futura Std Light" panose="020B0402020204020303"/>
                <a:cs typeface="Arial" panose="020B0604020202020204" pitchFamily="34" charset="0"/>
              </a:rPr>
              <a:t>Approximately 1500 trainees annually</a:t>
            </a:r>
          </a:p>
          <a:p>
            <a:pPr eaLnBrk="1" hangingPunct="1">
              <a:spcBef>
                <a:spcPts val="800"/>
              </a:spcBef>
            </a:pPr>
            <a:r>
              <a:rPr lang="en-US" altLang="ja-JP" sz="2000" dirty="0">
                <a:latin typeface="Futura Std Light" panose="020B0402020204020303"/>
                <a:cs typeface="Arial" panose="020B0604020202020204" pitchFamily="34" charset="0"/>
              </a:rPr>
              <a:t>More than 56,000 graduates since 2002</a:t>
            </a:r>
          </a:p>
          <a:p>
            <a:pPr eaLnBrk="1" hangingPunct="1">
              <a:spcBef>
                <a:spcPts val="800"/>
              </a:spcBef>
            </a:pPr>
            <a:r>
              <a:rPr lang="en-US" altLang="ja-JP" sz="2000" dirty="0">
                <a:latin typeface="Futura Std Light" panose="020B0402020204020303"/>
                <a:cs typeface="Arial" panose="020B0604020202020204" pitchFamily="34" charset="0"/>
              </a:rPr>
              <a:t>All courses are free of charge.</a:t>
            </a:r>
          </a:p>
          <a:p>
            <a:pPr eaLnBrk="1" hangingPunct="1">
              <a:spcBef>
                <a:spcPts val="800"/>
              </a:spcBef>
            </a:pPr>
            <a:r>
              <a:rPr lang="en-US" altLang="ja-JP" sz="2000" dirty="0">
                <a:latin typeface="Futura Std Light" panose="020B0402020204020303"/>
                <a:cs typeface="Arial" panose="020B0604020202020204" pitchFamily="34" charset="0"/>
              </a:rPr>
              <a:t>Co-hosting international courses with JICA (Japan International Cooperation Agency) on UHC and policy development, and with WHO Western Pacific Regional Office on NCDs and ageing</a:t>
            </a:r>
          </a:p>
          <a:p>
            <a:pPr eaLnBrk="1" hangingPunct="1">
              <a:spcBef>
                <a:spcPts val="800"/>
              </a:spcBef>
            </a:pPr>
            <a:r>
              <a:rPr lang="en-US" altLang="ja-JP" sz="2000" dirty="0">
                <a:latin typeface="Futura Std Light" panose="020B0402020204020303"/>
                <a:cs typeface="Arial" panose="020B0604020202020204" pitchFamily="34" charset="0"/>
              </a:rPr>
              <a:t>Online, In-person, and Mixed courses</a:t>
            </a:r>
          </a:p>
        </p:txBody>
      </p:sp>
      <p:sp>
        <p:nvSpPr>
          <p:cNvPr id="4" name="Title 1">
            <a:extLst>
              <a:ext uri="{FF2B5EF4-FFF2-40B4-BE49-F238E27FC236}">
                <a16:creationId xmlns:a16="http://schemas.microsoft.com/office/drawing/2014/main" id="{1D9FE33B-60C5-96AF-450E-65219E4B12DF}"/>
              </a:ext>
            </a:extLst>
          </p:cNvPr>
          <p:cNvSpPr>
            <a:spLocks noGrp="1"/>
          </p:cNvSpPr>
          <p:nvPr/>
        </p:nvSpPr>
        <p:spPr>
          <a:xfrm>
            <a:off x="1197149" y="644435"/>
            <a:ext cx="5499742" cy="818604"/>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2800" kern="1200">
                <a:solidFill>
                  <a:srgbClr val="2C70BA"/>
                </a:solidFill>
                <a:latin typeface="Futura Std Light" panose="020B0402020204020303"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2C70BA"/>
                </a:solidFill>
                <a:effectLst/>
                <a:uLnTx/>
                <a:uFillTx/>
                <a:latin typeface="Futura Std Light" panose="020B0402020204020303" pitchFamily="34" charset="0"/>
                <a:ea typeface="+mj-ea"/>
                <a:cs typeface="+mj-cs"/>
              </a:rPr>
              <a:t>NIPH’s contribution to capacity building of public health personnel</a:t>
            </a:r>
          </a:p>
        </p:txBody>
      </p:sp>
      <p:pic>
        <p:nvPicPr>
          <p:cNvPr id="3" name="Image 2" descr="Une image contenant texte, Police, Graphique, capture d’écran&#10;&#10;Description générée automatiquement">
            <a:extLst>
              <a:ext uri="{FF2B5EF4-FFF2-40B4-BE49-F238E27FC236}">
                <a16:creationId xmlns:a16="http://schemas.microsoft.com/office/drawing/2014/main" id="{97065686-C4A6-2672-2D99-9F8838B1413D}"/>
              </a:ext>
            </a:extLst>
          </p:cNvPr>
          <p:cNvPicPr>
            <a:picLocks noChangeAspect="1"/>
          </p:cNvPicPr>
          <p:nvPr/>
        </p:nvPicPr>
        <p:blipFill>
          <a:blip r:embed="rId3"/>
          <a:stretch>
            <a:fillRect/>
          </a:stretch>
        </p:blipFill>
        <p:spPr>
          <a:xfrm>
            <a:off x="410239" y="5526489"/>
            <a:ext cx="7370868" cy="1306108"/>
          </a:xfrm>
          <a:prstGeom prst="rect">
            <a:avLst/>
          </a:prstGeom>
        </p:spPr>
      </p:pic>
      <p:pic>
        <p:nvPicPr>
          <p:cNvPr id="6" name="図 5">
            <a:extLst>
              <a:ext uri="{FF2B5EF4-FFF2-40B4-BE49-F238E27FC236}">
                <a16:creationId xmlns:a16="http://schemas.microsoft.com/office/drawing/2014/main" id="{3D842893-2197-2CD6-B8F2-E63AE819CC7E}"/>
              </a:ext>
            </a:extLst>
          </p:cNvPr>
          <p:cNvPicPr>
            <a:picLocks noChangeAspect="1"/>
          </p:cNvPicPr>
          <p:nvPr/>
        </p:nvPicPr>
        <p:blipFill>
          <a:blip r:embed="rId4"/>
          <a:stretch>
            <a:fillRect/>
          </a:stretch>
        </p:blipFill>
        <p:spPr>
          <a:xfrm>
            <a:off x="8087398" y="6089919"/>
            <a:ext cx="3279932" cy="335309"/>
          </a:xfrm>
          <a:prstGeom prst="rect">
            <a:avLst/>
          </a:prstGeom>
        </p:spPr>
      </p:pic>
      <p:pic>
        <p:nvPicPr>
          <p:cNvPr id="5" name="図 4">
            <a:extLst>
              <a:ext uri="{FF2B5EF4-FFF2-40B4-BE49-F238E27FC236}">
                <a16:creationId xmlns:a16="http://schemas.microsoft.com/office/drawing/2014/main" id="{A9C4ED51-21C8-997D-C9A7-A257EA8B4E9C}"/>
              </a:ext>
            </a:extLst>
          </p:cNvPr>
          <p:cNvPicPr>
            <a:picLocks noChangeAspect="1"/>
          </p:cNvPicPr>
          <p:nvPr/>
        </p:nvPicPr>
        <p:blipFill>
          <a:blip r:embed="rId5"/>
          <a:stretch>
            <a:fillRect/>
          </a:stretch>
        </p:blipFill>
        <p:spPr>
          <a:xfrm>
            <a:off x="8371294" y="1408588"/>
            <a:ext cx="3298412" cy="1863757"/>
          </a:xfrm>
          <a:prstGeom prst="rect">
            <a:avLst/>
          </a:prstGeom>
        </p:spPr>
      </p:pic>
      <p:pic>
        <p:nvPicPr>
          <p:cNvPr id="7" name="図 6">
            <a:extLst>
              <a:ext uri="{FF2B5EF4-FFF2-40B4-BE49-F238E27FC236}">
                <a16:creationId xmlns:a16="http://schemas.microsoft.com/office/drawing/2014/main" id="{DCC93A02-40B1-E540-FDC8-A5C8222A7AE6}"/>
              </a:ext>
            </a:extLst>
          </p:cNvPr>
          <p:cNvPicPr>
            <a:picLocks noChangeAspect="1"/>
          </p:cNvPicPr>
          <p:nvPr/>
        </p:nvPicPr>
        <p:blipFill>
          <a:blip r:embed="rId6"/>
          <a:stretch>
            <a:fillRect/>
          </a:stretch>
        </p:blipFill>
        <p:spPr>
          <a:xfrm>
            <a:off x="8371294" y="3585655"/>
            <a:ext cx="3304889" cy="1870234"/>
          </a:xfrm>
          <a:prstGeom prst="rect">
            <a:avLst/>
          </a:prstGeom>
        </p:spPr>
      </p:pic>
    </p:spTree>
    <p:extLst>
      <p:ext uri="{BB962C8B-B14F-4D97-AF65-F5344CB8AC3E}">
        <p14:creationId xmlns:p14="http://schemas.microsoft.com/office/powerpoint/2010/main" val="1638584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txBox="1">
            <a:spLocks noChangeArrowheads="1"/>
          </p:cNvSpPr>
          <p:nvPr/>
        </p:nvSpPr>
        <p:spPr bwMode="auto">
          <a:xfrm>
            <a:off x="931791" y="1567144"/>
            <a:ext cx="10633192" cy="3894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457200">
              <a:spcBef>
                <a:spcPct val="20000"/>
              </a:spcBef>
              <a:buFont typeface="Arial" panose="020B0604020202020204" pitchFamily="34" charset="0"/>
              <a:buChar char="•"/>
              <a:tabLst>
                <a:tab pos="793750" algn="l"/>
                <a:tab pos="1082675" algn="l"/>
              </a:tabLst>
              <a:defRPr sz="3200">
                <a:solidFill>
                  <a:schemeClr val="tx1"/>
                </a:solidFill>
                <a:latin typeface="Cambria" panose="02040503050406030204" pitchFamily="18" charset="0"/>
                <a:ea typeface="ＭＳ Ｐゴシック" panose="020B0600070205080204" pitchFamily="34" charset="-128"/>
              </a:defRPr>
            </a:lvl1pPr>
            <a:lvl2pPr indent="-457200">
              <a:spcBef>
                <a:spcPct val="20000"/>
              </a:spcBef>
              <a:buFont typeface="Arial" panose="020B0604020202020204" pitchFamily="34" charset="0"/>
              <a:buChar char="–"/>
              <a:tabLst>
                <a:tab pos="793750" algn="l"/>
                <a:tab pos="1082675" algn="l"/>
              </a:tabLst>
              <a:defRPr sz="2800">
                <a:solidFill>
                  <a:schemeClr val="tx1"/>
                </a:solidFill>
                <a:latin typeface="Cambria" panose="020405030504060302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tabLst>
                <a:tab pos="793750" algn="l"/>
                <a:tab pos="1082675" algn="l"/>
              </a:tabLst>
              <a:defRPr sz="2400">
                <a:solidFill>
                  <a:schemeClr val="tx1"/>
                </a:solidFill>
                <a:latin typeface="Cambria" panose="020405030504060302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tabLst>
                <a:tab pos="793750" algn="l"/>
                <a:tab pos="1082675" algn="l"/>
              </a:tabLst>
              <a:defRPr sz="2000">
                <a:solidFill>
                  <a:schemeClr val="tx1"/>
                </a:solidFill>
                <a:latin typeface="Cambria" panose="020405030504060302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tabLst>
                <a:tab pos="793750" algn="l"/>
                <a:tab pos="1082675" algn="l"/>
              </a:tabLst>
              <a:defRPr sz="2000">
                <a:solidFill>
                  <a:schemeClr val="tx1"/>
                </a:solidFill>
                <a:latin typeface="Cambria" panose="020405030504060302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793750" algn="l"/>
                <a:tab pos="1082675" algn="l"/>
              </a:tabLst>
              <a:defRPr sz="2000">
                <a:solidFill>
                  <a:schemeClr val="tx1"/>
                </a:solidFill>
                <a:latin typeface="Cambria" panose="020405030504060302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793750" algn="l"/>
                <a:tab pos="1082675" algn="l"/>
              </a:tabLst>
              <a:defRPr sz="2000">
                <a:solidFill>
                  <a:schemeClr val="tx1"/>
                </a:solidFill>
                <a:latin typeface="Cambria" panose="020405030504060302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793750" algn="l"/>
                <a:tab pos="1082675" algn="l"/>
              </a:tabLst>
              <a:defRPr sz="2000">
                <a:solidFill>
                  <a:schemeClr val="tx1"/>
                </a:solidFill>
                <a:latin typeface="Cambria" panose="020405030504060302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793750" algn="l"/>
                <a:tab pos="1082675" algn="l"/>
              </a:tabLst>
              <a:defRPr sz="2000">
                <a:solidFill>
                  <a:schemeClr val="tx1"/>
                </a:solidFill>
                <a:latin typeface="Cambria" panose="02040503050406030204" pitchFamily="18" charset="0"/>
                <a:ea typeface="ＭＳ Ｐゴシック" panose="020B0600070205080204" pitchFamily="34" charset="-128"/>
              </a:defRPr>
            </a:lvl9pPr>
          </a:lstStyle>
          <a:p>
            <a:pPr marL="457200" marR="0" lvl="1" indent="-457200" algn="l" defTabSz="914400" rtl="0" eaLnBrk="1" fontAlgn="auto" latinLnBrk="0" hangingPunct="1">
              <a:lnSpc>
                <a:spcPct val="100000"/>
              </a:lnSpc>
              <a:spcBef>
                <a:spcPct val="20000"/>
              </a:spcBef>
              <a:spcAft>
                <a:spcPts val="0"/>
              </a:spcAft>
              <a:buClrTx/>
              <a:buSzPct val="75000"/>
              <a:buFont typeface="Arial" panose="020B0604020202020204" pitchFamily="34" charset="0"/>
              <a:buChar char="•"/>
              <a:tabLst>
                <a:tab pos="793750" algn="l"/>
                <a:tab pos="1082675" algn="l"/>
              </a:tabLst>
              <a:defRPr/>
            </a:pPr>
            <a:r>
              <a:rPr kumimoji="0" lang="en-US" altLang="en-US" sz="2200" b="0" i="0" u="none" strike="noStrike" kern="1200" cap="none" spc="0" normalizeH="0" baseline="0" noProof="0" dirty="0">
                <a:ln>
                  <a:noFill/>
                </a:ln>
                <a:solidFill>
                  <a:srgbClr val="0F3858"/>
                </a:solidFill>
                <a:effectLst/>
                <a:uLnTx/>
                <a:uFillTx/>
                <a:latin typeface="Futura Std Light" panose="020B0402020204020303" pitchFamily="34" charset="0"/>
                <a:ea typeface="ＭＳ Ｐゴシック" panose="020B0600070205080204" pitchFamily="34" charset="-128"/>
                <a:cs typeface="+mn-cs"/>
              </a:rPr>
              <a:t>Since 1961</a:t>
            </a:r>
          </a:p>
          <a:p>
            <a:pPr marL="457200" marR="0" lvl="1" indent="-457200" algn="l" defTabSz="914400" rtl="0" eaLnBrk="1" fontAlgn="auto" latinLnBrk="0" hangingPunct="1">
              <a:lnSpc>
                <a:spcPct val="100000"/>
              </a:lnSpc>
              <a:spcBef>
                <a:spcPct val="20000"/>
              </a:spcBef>
              <a:spcAft>
                <a:spcPts val="0"/>
              </a:spcAft>
              <a:buClrTx/>
              <a:buSzPct val="75000"/>
              <a:buFont typeface="Arial" panose="020B0604020202020204" pitchFamily="34" charset="0"/>
              <a:buChar char="•"/>
              <a:tabLst>
                <a:tab pos="793750" algn="l"/>
                <a:tab pos="1082675" algn="l"/>
              </a:tabLst>
              <a:defRPr/>
            </a:pPr>
            <a:r>
              <a:rPr kumimoji="0" lang="en-US" altLang="en-US" sz="2200" b="0" i="0" u="none" strike="noStrike" kern="1200" cap="none" spc="0" normalizeH="0" baseline="0" noProof="0" dirty="0">
                <a:ln>
                  <a:noFill/>
                </a:ln>
                <a:solidFill>
                  <a:srgbClr val="0F3858"/>
                </a:solidFill>
                <a:effectLst/>
                <a:uLnTx/>
                <a:uFillTx/>
                <a:latin typeface="Futura Std Light" panose="020B0402020204020303" pitchFamily="34" charset="0"/>
                <a:ea typeface="ＭＳ Ｐゴシック" panose="020B0600070205080204" pitchFamily="34" charset="-128"/>
                <a:cs typeface="+mn-cs"/>
              </a:rPr>
              <a:t>Covering all the people in Japan</a:t>
            </a:r>
          </a:p>
          <a:p>
            <a:pPr marL="457200" marR="0" lvl="1" indent="-457200" algn="l" defTabSz="914400" rtl="0" eaLnBrk="1" fontAlgn="auto" latinLnBrk="0" hangingPunct="1">
              <a:lnSpc>
                <a:spcPct val="100000"/>
              </a:lnSpc>
              <a:spcBef>
                <a:spcPct val="20000"/>
              </a:spcBef>
              <a:spcAft>
                <a:spcPts val="0"/>
              </a:spcAft>
              <a:buClrTx/>
              <a:buSzPct val="75000"/>
              <a:buFont typeface="Arial" panose="020B0604020202020204" pitchFamily="34" charset="0"/>
              <a:buChar char="•"/>
              <a:tabLst>
                <a:tab pos="793750" algn="l"/>
                <a:tab pos="1082675" algn="l"/>
              </a:tabLst>
              <a:defRPr/>
            </a:pPr>
            <a:r>
              <a:rPr kumimoji="0" lang="en-US" altLang="en-US" sz="2200" b="0" i="0" u="none" strike="noStrike" kern="1200" cap="none" spc="0" normalizeH="0" baseline="0" noProof="0" dirty="0">
                <a:ln>
                  <a:noFill/>
                </a:ln>
                <a:solidFill>
                  <a:srgbClr val="0F3858"/>
                </a:solidFill>
                <a:effectLst/>
                <a:uLnTx/>
                <a:uFillTx/>
                <a:latin typeface="Futura Std Light" panose="020B0402020204020303" pitchFamily="34" charset="0"/>
                <a:ea typeface="ＭＳ Ｐゴシック" panose="020B0600070205080204" pitchFamily="34" charset="-128"/>
                <a:cs typeface="+mn-cs"/>
              </a:rPr>
              <a:t>Fee-for-service payment</a:t>
            </a:r>
          </a:p>
          <a:p>
            <a:pPr marL="457200" marR="0" lvl="1" indent="-457200" algn="l" defTabSz="914400" rtl="0" eaLnBrk="1" fontAlgn="auto" latinLnBrk="0" hangingPunct="1">
              <a:lnSpc>
                <a:spcPct val="100000"/>
              </a:lnSpc>
              <a:spcBef>
                <a:spcPct val="20000"/>
              </a:spcBef>
              <a:spcAft>
                <a:spcPts val="0"/>
              </a:spcAft>
              <a:buClrTx/>
              <a:buSzPct val="75000"/>
              <a:buFont typeface="Arial" panose="020B0604020202020204" pitchFamily="34" charset="0"/>
              <a:buChar char="•"/>
              <a:tabLst>
                <a:tab pos="793750" algn="l"/>
                <a:tab pos="1082675" algn="l"/>
              </a:tabLst>
              <a:defRPr/>
            </a:pPr>
            <a:r>
              <a:rPr kumimoji="0" lang="en-US" altLang="en-US" sz="2200" b="0" i="0" u="none" strike="noStrike" kern="1200" cap="none" spc="0" normalizeH="0" baseline="0" noProof="0" dirty="0">
                <a:ln>
                  <a:noFill/>
                </a:ln>
                <a:solidFill>
                  <a:srgbClr val="0F3858"/>
                </a:solidFill>
                <a:effectLst/>
                <a:uLnTx/>
                <a:uFillTx/>
                <a:latin typeface="Futura Std Light" panose="020B0402020204020303" pitchFamily="34" charset="0"/>
                <a:ea typeface="ＭＳ Ｐゴシック" panose="020B0600070205080204" pitchFamily="34" charset="-128"/>
                <a:cs typeface="+mn-cs"/>
              </a:rPr>
              <a:t>DPC (Diagnosis Procedure Combination system)  is partly adapted.</a:t>
            </a:r>
          </a:p>
          <a:p>
            <a:pPr marL="457200" marR="0" lvl="1" indent="-457200" algn="l" defTabSz="914400" rtl="0" eaLnBrk="1" fontAlgn="auto" latinLnBrk="0" hangingPunct="1">
              <a:lnSpc>
                <a:spcPct val="100000"/>
              </a:lnSpc>
              <a:spcBef>
                <a:spcPct val="20000"/>
              </a:spcBef>
              <a:spcAft>
                <a:spcPts val="0"/>
              </a:spcAft>
              <a:buClrTx/>
              <a:buSzPct val="75000"/>
              <a:buFont typeface="Arial" panose="020B0604020202020204" pitchFamily="34" charset="0"/>
              <a:buChar char="•"/>
              <a:tabLst>
                <a:tab pos="793750" algn="l"/>
                <a:tab pos="1082675" algn="l"/>
              </a:tabLst>
              <a:defRPr/>
            </a:pPr>
            <a:r>
              <a:rPr kumimoji="0" lang="en-US" altLang="en-US" sz="2200" b="1" i="0" u="none" strike="noStrike" kern="1200" cap="none" spc="0" normalizeH="0" baseline="0" noProof="0" dirty="0">
                <a:ln>
                  <a:noFill/>
                </a:ln>
                <a:solidFill>
                  <a:srgbClr val="0F3858"/>
                </a:solidFill>
                <a:effectLst/>
                <a:uLnTx/>
                <a:uFillTx/>
                <a:latin typeface="Futura Std Light" panose="020B0402020204020303" pitchFamily="34" charset="0"/>
                <a:ea typeface="ＭＳ Ｐゴシック" panose="020B0600070205080204" pitchFamily="34" charset="-128"/>
                <a:cs typeface="+mn-cs"/>
              </a:rPr>
              <a:t>National Medical Fee Schedule</a:t>
            </a:r>
          </a:p>
          <a:p>
            <a:pPr marL="457200" marR="0" lvl="1" indent="-457200" algn="l" defTabSz="914400" rtl="0" eaLnBrk="1" fontAlgn="auto" latinLnBrk="0" hangingPunct="1">
              <a:lnSpc>
                <a:spcPct val="100000"/>
              </a:lnSpc>
              <a:spcBef>
                <a:spcPct val="20000"/>
              </a:spcBef>
              <a:spcAft>
                <a:spcPts val="0"/>
              </a:spcAft>
              <a:buClrTx/>
              <a:buSzPct val="75000"/>
              <a:buFont typeface="Arial" panose="020B0604020202020204" pitchFamily="34" charset="0"/>
              <a:buChar char="•"/>
              <a:tabLst>
                <a:tab pos="793750" algn="l"/>
                <a:tab pos="1082675" algn="l"/>
              </a:tabLst>
              <a:defRPr/>
            </a:pPr>
            <a:r>
              <a:rPr kumimoji="0" lang="en-US" altLang="en-US" sz="2200" b="0" i="0" u="none" strike="noStrike" kern="1200" cap="none" spc="0" normalizeH="0" baseline="0" noProof="0" dirty="0">
                <a:ln>
                  <a:noFill/>
                </a:ln>
                <a:solidFill>
                  <a:srgbClr val="0F3858"/>
                </a:solidFill>
                <a:effectLst/>
                <a:uLnTx/>
                <a:uFillTx/>
                <a:latin typeface="Futura Std Light" panose="020B0402020204020303" pitchFamily="34" charset="0"/>
                <a:ea typeface="ＭＳ Ｐゴシック" panose="020B0600070205080204" pitchFamily="34" charset="-128"/>
                <a:cs typeface="+mn-cs"/>
              </a:rPr>
              <a:t>   - </a:t>
            </a:r>
            <a:r>
              <a:rPr kumimoji="0" lang="en-US" altLang="en-US" sz="2200" b="0" i="0" u="none" strike="noStrike" kern="1200" cap="none" spc="0" normalizeH="0" baseline="0" noProof="0" dirty="0">
                <a:ln>
                  <a:noFill/>
                </a:ln>
                <a:solidFill>
                  <a:srgbClr val="C00000"/>
                </a:solidFill>
                <a:effectLst/>
                <a:uLnTx/>
                <a:uFillTx/>
                <a:latin typeface="Futura Std Light" panose="020B0402020204020303" pitchFamily="34" charset="0"/>
                <a:ea typeface="ＭＳ Ｐゴシック" panose="020B0600070205080204" pitchFamily="34" charset="-128"/>
                <a:cs typeface="+mn-cs"/>
              </a:rPr>
              <a:t>Unified pricing (one price) for each service</a:t>
            </a:r>
            <a:r>
              <a:rPr lang="en-US" altLang="en-US" sz="2200" dirty="0">
                <a:solidFill>
                  <a:srgbClr val="C00000"/>
                </a:solidFill>
                <a:latin typeface="Futura Std Light" panose="020B0402020204020303" pitchFamily="34" charset="0"/>
              </a:rPr>
              <a:t> and</a:t>
            </a:r>
            <a:r>
              <a:rPr kumimoji="0" lang="en-US" altLang="en-US" sz="2200" b="0" i="0" u="none" strike="noStrike" kern="1200" cap="none" spc="0" normalizeH="0" baseline="0" noProof="0" dirty="0">
                <a:ln>
                  <a:noFill/>
                </a:ln>
                <a:solidFill>
                  <a:srgbClr val="C00000"/>
                </a:solidFill>
                <a:effectLst/>
                <a:uLnTx/>
                <a:uFillTx/>
                <a:latin typeface="Futura Std Light" panose="020B0402020204020303" pitchFamily="34" charset="0"/>
                <a:ea typeface="ＭＳ Ｐゴシック" panose="020B0600070205080204" pitchFamily="34" charset="-128"/>
                <a:cs typeface="+mn-cs"/>
              </a:rPr>
              <a:t> medicine</a:t>
            </a:r>
          </a:p>
          <a:p>
            <a:pPr marL="457200" marR="0" lvl="1" indent="-457200" algn="l" defTabSz="914400" rtl="0" eaLnBrk="1" fontAlgn="auto" latinLnBrk="0" hangingPunct="1">
              <a:lnSpc>
                <a:spcPct val="100000"/>
              </a:lnSpc>
              <a:spcBef>
                <a:spcPct val="20000"/>
              </a:spcBef>
              <a:spcAft>
                <a:spcPts val="0"/>
              </a:spcAft>
              <a:buClrTx/>
              <a:buSzPct val="75000"/>
              <a:buFont typeface="Arial" panose="020B0604020202020204" pitchFamily="34" charset="0"/>
              <a:buChar char="•"/>
              <a:tabLst>
                <a:tab pos="793750" algn="l"/>
                <a:tab pos="1082675" algn="l"/>
              </a:tabLst>
              <a:defRPr/>
            </a:pPr>
            <a:r>
              <a:rPr kumimoji="0" lang="en-US" altLang="en-US" sz="2200" b="0" i="0" u="none" strike="noStrike" kern="1200" cap="none" spc="0" normalizeH="0" baseline="0" noProof="0" dirty="0">
                <a:ln>
                  <a:noFill/>
                </a:ln>
                <a:solidFill>
                  <a:srgbClr val="0F3858"/>
                </a:solidFill>
                <a:effectLst/>
                <a:uLnTx/>
                <a:uFillTx/>
                <a:latin typeface="Futura Std Light" panose="020B0402020204020303" pitchFamily="34" charset="0"/>
                <a:ea typeface="ＭＳ Ｐゴシック" panose="020B0600070205080204" pitchFamily="34" charset="-128"/>
                <a:cs typeface="+mn-cs"/>
              </a:rPr>
              <a:t>   - No difference in payment between public and private institutions</a:t>
            </a:r>
          </a:p>
          <a:p>
            <a:pPr marL="457200" marR="0" lvl="1" indent="-457200" algn="l" defTabSz="914400" rtl="0" eaLnBrk="1" fontAlgn="auto" latinLnBrk="0" hangingPunct="1">
              <a:lnSpc>
                <a:spcPct val="100000"/>
              </a:lnSpc>
              <a:spcBef>
                <a:spcPct val="20000"/>
              </a:spcBef>
              <a:spcAft>
                <a:spcPts val="0"/>
              </a:spcAft>
              <a:buClrTx/>
              <a:buSzPct val="75000"/>
              <a:buFont typeface="Arial" panose="020B0604020202020204" pitchFamily="34" charset="0"/>
              <a:buChar char="•"/>
              <a:tabLst>
                <a:tab pos="809625" algn="l"/>
                <a:tab pos="1082675" algn="l"/>
              </a:tabLst>
              <a:defRPr/>
            </a:pPr>
            <a:r>
              <a:rPr kumimoji="0" lang="en-US" altLang="en-US" sz="2200" b="0" i="0" u="none" strike="noStrike" kern="1200" cap="none" spc="0" normalizeH="0" baseline="0" noProof="0" dirty="0">
                <a:ln>
                  <a:noFill/>
                </a:ln>
                <a:solidFill>
                  <a:srgbClr val="0F3858"/>
                </a:solidFill>
                <a:effectLst/>
                <a:uLnTx/>
                <a:uFillTx/>
                <a:latin typeface="Futura Std Light" panose="020B0402020204020303" pitchFamily="34" charset="0"/>
                <a:ea typeface="ＭＳ Ｐゴシック" panose="020B0600070205080204" pitchFamily="34" charset="-128"/>
                <a:cs typeface="+mn-cs"/>
              </a:rPr>
              <a:t>   - </a:t>
            </a:r>
            <a:r>
              <a:rPr kumimoji="0" lang="en-US" altLang="en-US" sz="2200" b="0" i="0" u="none" strike="noStrike" kern="1200" cap="none" spc="0" normalizeH="0" baseline="0" noProof="0" dirty="0">
                <a:ln>
                  <a:noFill/>
                </a:ln>
                <a:solidFill>
                  <a:srgbClr val="C00000"/>
                </a:solidFill>
                <a:effectLst/>
                <a:uLnTx/>
                <a:uFillTx/>
                <a:latin typeface="Futura Std Light" panose="020B0402020204020303" pitchFamily="34" charset="0"/>
                <a:ea typeface="ＭＳ Ｐゴシック" panose="020B0600070205080204" pitchFamily="34" charset="-128"/>
                <a:cs typeface="+mn-cs"/>
              </a:rPr>
              <a:t>Revised every two years by Central Social Insurance Medical Council (CSIMC) of the Ministry of Health, Labour and Welfare</a:t>
            </a:r>
          </a:p>
        </p:txBody>
      </p:sp>
      <p:sp>
        <p:nvSpPr>
          <p:cNvPr id="4" name="Title 1">
            <a:extLst>
              <a:ext uri="{FF2B5EF4-FFF2-40B4-BE49-F238E27FC236}">
                <a16:creationId xmlns:a16="http://schemas.microsoft.com/office/drawing/2014/main" id="{1D9FE33B-60C5-96AF-450E-65219E4B12DF}"/>
              </a:ext>
            </a:extLst>
          </p:cNvPr>
          <p:cNvSpPr>
            <a:spLocks noGrp="1"/>
          </p:cNvSpPr>
          <p:nvPr/>
        </p:nvSpPr>
        <p:spPr>
          <a:xfrm>
            <a:off x="1205858" y="617669"/>
            <a:ext cx="7180497" cy="642257"/>
          </a:xfrm>
          <a:prstGeom prst="rect">
            <a:avLst/>
          </a:prstGeom>
        </p:spPr>
        <p:txBody>
          <a:bodyPr vert="horz" lIns="68580" tIns="34290" rIns="68580" bIns="34290" rtlCol="0" anchor="b">
            <a:normAutofit fontScale="77500" lnSpcReduction="20000"/>
          </a:bodyPr>
          <a:lstStyle>
            <a:lvl1pPr algn="l" defTabSz="914400" rtl="0" eaLnBrk="1" latinLnBrk="0" hangingPunct="1">
              <a:lnSpc>
                <a:spcPct val="90000"/>
              </a:lnSpc>
              <a:spcBef>
                <a:spcPct val="0"/>
              </a:spcBef>
              <a:buNone/>
              <a:defRPr sz="2800" kern="1200">
                <a:solidFill>
                  <a:srgbClr val="2C70BA"/>
                </a:solidFill>
                <a:latin typeface="Futura Std Light" panose="020B04020202040203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2C70BA"/>
                </a:solidFill>
                <a:effectLst/>
                <a:uLnTx/>
                <a:uFillTx/>
                <a:latin typeface="Futura Std Light" panose="020B0402020204020303" pitchFamily="34" charset="0"/>
                <a:ea typeface="+mj-ea"/>
                <a:cs typeface="+mj-cs"/>
              </a:rPr>
              <a:t>Universal Health Insurance System in Japan</a:t>
            </a:r>
          </a:p>
        </p:txBody>
      </p:sp>
      <p:pic>
        <p:nvPicPr>
          <p:cNvPr id="3" name="Image 2" descr="Une image contenant texte, Police, Graphique, capture d’écran&#10;&#10;Description générée automatiquement">
            <a:extLst>
              <a:ext uri="{FF2B5EF4-FFF2-40B4-BE49-F238E27FC236}">
                <a16:creationId xmlns:a16="http://schemas.microsoft.com/office/drawing/2014/main" id="{97065686-C4A6-2672-2D99-9F8838B1413D}"/>
              </a:ext>
            </a:extLst>
          </p:cNvPr>
          <p:cNvPicPr>
            <a:picLocks noChangeAspect="1"/>
          </p:cNvPicPr>
          <p:nvPr/>
        </p:nvPicPr>
        <p:blipFill>
          <a:blip r:embed="rId3"/>
          <a:stretch>
            <a:fillRect/>
          </a:stretch>
        </p:blipFill>
        <p:spPr>
          <a:xfrm>
            <a:off x="410239" y="5526489"/>
            <a:ext cx="7370868" cy="1306108"/>
          </a:xfrm>
          <a:prstGeom prst="rect">
            <a:avLst/>
          </a:prstGeom>
        </p:spPr>
      </p:pic>
      <p:pic>
        <p:nvPicPr>
          <p:cNvPr id="6" name="図 5">
            <a:extLst>
              <a:ext uri="{FF2B5EF4-FFF2-40B4-BE49-F238E27FC236}">
                <a16:creationId xmlns:a16="http://schemas.microsoft.com/office/drawing/2014/main" id="{3D842893-2197-2CD6-B8F2-E63AE819CC7E}"/>
              </a:ext>
            </a:extLst>
          </p:cNvPr>
          <p:cNvPicPr>
            <a:picLocks noChangeAspect="1"/>
          </p:cNvPicPr>
          <p:nvPr/>
        </p:nvPicPr>
        <p:blipFill>
          <a:blip r:embed="rId4"/>
          <a:stretch>
            <a:fillRect/>
          </a:stretch>
        </p:blipFill>
        <p:spPr>
          <a:xfrm>
            <a:off x="8087398" y="6089919"/>
            <a:ext cx="3279932" cy="335309"/>
          </a:xfrm>
          <a:prstGeom prst="rect">
            <a:avLst/>
          </a:prstGeom>
        </p:spPr>
      </p:pic>
    </p:spTree>
    <p:extLst>
      <p:ext uri="{BB962C8B-B14F-4D97-AF65-F5344CB8AC3E}">
        <p14:creationId xmlns:p14="http://schemas.microsoft.com/office/powerpoint/2010/main" val="1364636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txBox="1">
            <a:spLocks noChangeArrowheads="1"/>
          </p:cNvSpPr>
          <p:nvPr/>
        </p:nvSpPr>
        <p:spPr bwMode="auto">
          <a:xfrm>
            <a:off x="931791" y="1567144"/>
            <a:ext cx="10633192" cy="4032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457200">
              <a:spcBef>
                <a:spcPct val="20000"/>
              </a:spcBef>
              <a:buFont typeface="Arial" panose="020B0604020202020204" pitchFamily="34" charset="0"/>
              <a:buChar char="•"/>
              <a:tabLst>
                <a:tab pos="793750" algn="l"/>
                <a:tab pos="1082675" algn="l"/>
              </a:tabLst>
              <a:defRPr sz="3200">
                <a:solidFill>
                  <a:schemeClr val="tx1"/>
                </a:solidFill>
                <a:latin typeface="Cambria" panose="02040503050406030204" pitchFamily="18" charset="0"/>
                <a:ea typeface="ＭＳ Ｐゴシック" panose="020B0600070205080204" pitchFamily="34" charset="-128"/>
              </a:defRPr>
            </a:lvl1pPr>
            <a:lvl2pPr indent="-457200">
              <a:spcBef>
                <a:spcPct val="20000"/>
              </a:spcBef>
              <a:buFont typeface="Arial" panose="020B0604020202020204" pitchFamily="34" charset="0"/>
              <a:buChar char="–"/>
              <a:tabLst>
                <a:tab pos="793750" algn="l"/>
                <a:tab pos="1082675" algn="l"/>
              </a:tabLst>
              <a:defRPr sz="2800">
                <a:solidFill>
                  <a:schemeClr val="tx1"/>
                </a:solidFill>
                <a:latin typeface="Cambria" panose="020405030504060302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tabLst>
                <a:tab pos="793750" algn="l"/>
                <a:tab pos="1082675" algn="l"/>
              </a:tabLst>
              <a:defRPr sz="2400">
                <a:solidFill>
                  <a:schemeClr val="tx1"/>
                </a:solidFill>
                <a:latin typeface="Cambria" panose="020405030504060302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tabLst>
                <a:tab pos="793750" algn="l"/>
                <a:tab pos="1082675" algn="l"/>
              </a:tabLst>
              <a:defRPr sz="2000">
                <a:solidFill>
                  <a:schemeClr val="tx1"/>
                </a:solidFill>
                <a:latin typeface="Cambria" panose="020405030504060302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tabLst>
                <a:tab pos="793750" algn="l"/>
                <a:tab pos="1082675" algn="l"/>
              </a:tabLst>
              <a:defRPr sz="2000">
                <a:solidFill>
                  <a:schemeClr val="tx1"/>
                </a:solidFill>
                <a:latin typeface="Cambria" panose="020405030504060302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793750" algn="l"/>
                <a:tab pos="1082675" algn="l"/>
              </a:tabLst>
              <a:defRPr sz="2000">
                <a:solidFill>
                  <a:schemeClr val="tx1"/>
                </a:solidFill>
                <a:latin typeface="Cambria" panose="020405030504060302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793750" algn="l"/>
                <a:tab pos="1082675" algn="l"/>
              </a:tabLst>
              <a:defRPr sz="2000">
                <a:solidFill>
                  <a:schemeClr val="tx1"/>
                </a:solidFill>
                <a:latin typeface="Cambria" panose="020405030504060302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793750" algn="l"/>
                <a:tab pos="1082675" algn="l"/>
              </a:tabLst>
              <a:defRPr sz="2000">
                <a:solidFill>
                  <a:schemeClr val="tx1"/>
                </a:solidFill>
                <a:latin typeface="Cambria" panose="020405030504060302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793750" algn="l"/>
                <a:tab pos="1082675" algn="l"/>
              </a:tabLst>
              <a:defRPr sz="2000">
                <a:solidFill>
                  <a:schemeClr val="tx1"/>
                </a:solidFill>
                <a:latin typeface="Cambria" panose="02040503050406030204" pitchFamily="18" charset="0"/>
                <a:ea typeface="ＭＳ Ｐゴシック" panose="020B0600070205080204" pitchFamily="34" charset="-128"/>
              </a:defRPr>
            </a:lvl9pPr>
          </a:lstStyle>
          <a:p>
            <a:pPr marL="457200" marR="0" lvl="1" indent="-457200" algn="l" defTabSz="914400" rtl="0" eaLnBrk="1" fontAlgn="auto" latinLnBrk="0" hangingPunct="1">
              <a:lnSpc>
                <a:spcPct val="100000"/>
              </a:lnSpc>
              <a:spcBef>
                <a:spcPct val="20000"/>
              </a:spcBef>
              <a:spcAft>
                <a:spcPts val="0"/>
              </a:spcAft>
              <a:buClrTx/>
              <a:buSzPct val="75000"/>
              <a:buFont typeface="Arial" panose="020B0604020202020204" pitchFamily="34" charset="0"/>
              <a:buChar char="•"/>
              <a:tabLst>
                <a:tab pos="793750" algn="l"/>
                <a:tab pos="1082675" algn="l"/>
              </a:tabLst>
              <a:defRPr/>
            </a:pPr>
            <a:r>
              <a:rPr kumimoji="0" lang="en-US" altLang="en-US" sz="2200" b="0" i="0" u="none" strike="noStrike" kern="1200" cap="none" spc="0" normalizeH="0" baseline="0" noProof="0" dirty="0">
                <a:ln>
                  <a:noFill/>
                </a:ln>
                <a:solidFill>
                  <a:srgbClr val="0F3858"/>
                </a:solidFill>
                <a:effectLst/>
                <a:uLnTx/>
                <a:uFillTx/>
                <a:latin typeface="Futura Std Light" panose="020B0402020204020303" pitchFamily="34" charset="0"/>
                <a:ea typeface="ＭＳ Ｐゴシック" panose="020B0600070205080204" pitchFamily="34" charset="-128"/>
                <a:cs typeface="+mn-cs"/>
              </a:rPr>
              <a:t>Started in April 2019</a:t>
            </a:r>
          </a:p>
          <a:p>
            <a:pPr marL="457200" marR="0" lvl="1" indent="-457200" algn="l" defTabSz="914400" rtl="0" eaLnBrk="1" fontAlgn="auto" latinLnBrk="0" hangingPunct="1">
              <a:lnSpc>
                <a:spcPct val="100000"/>
              </a:lnSpc>
              <a:spcBef>
                <a:spcPct val="20000"/>
              </a:spcBef>
              <a:spcAft>
                <a:spcPts val="0"/>
              </a:spcAft>
              <a:buClrTx/>
              <a:buSzPct val="75000"/>
              <a:buFont typeface="Arial" panose="020B0604020202020204" pitchFamily="34" charset="0"/>
              <a:buChar char="•"/>
              <a:tabLst>
                <a:tab pos="793750" algn="l"/>
                <a:tab pos="1082675" algn="l"/>
              </a:tabLst>
              <a:defRPr/>
            </a:pPr>
            <a:r>
              <a:rPr kumimoji="0" lang="en-US" altLang="en-US" sz="2200" b="0" i="0" u="none" strike="noStrike" kern="1200" cap="none" spc="0" normalizeH="0" baseline="0" noProof="0" dirty="0">
                <a:ln>
                  <a:noFill/>
                </a:ln>
                <a:solidFill>
                  <a:srgbClr val="0F3858"/>
                </a:solidFill>
                <a:effectLst/>
                <a:uLnTx/>
                <a:uFillTx/>
                <a:latin typeface="Futura Std Light" panose="020B0402020204020303" pitchFamily="34" charset="0"/>
                <a:ea typeface="ＭＳ Ｐゴシック" panose="020B0600070205080204" pitchFamily="34" charset="-128"/>
                <a:cs typeface="+mn-cs"/>
              </a:rPr>
              <a:t>Medicines, Medical devices and Cell and Gene therapies</a:t>
            </a:r>
          </a:p>
          <a:p>
            <a:pPr marL="457200" marR="0" lvl="1" indent="-457200" algn="l" defTabSz="914400" rtl="0" eaLnBrk="1" fontAlgn="auto" latinLnBrk="0" hangingPunct="1">
              <a:lnSpc>
                <a:spcPct val="100000"/>
              </a:lnSpc>
              <a:spcBef>
                <a:spcPct val="20000"/>
              </a:spcBef>
              <a:spcAft>
                <a:spcPts val="0"/>
              </a:spcAft>
              <a:buClrTx/>
              <a:buSzPct val="75000"/>
              <a:buFont typeface="Arial" panose="020B0604020202020204" pitchFamily="34" charset="0"/>
              <a:buChar char="•"/>
              <a:tabLst>
                <a:tab pos="793750" algn="l"/>
                <a:tab pos="1082675" algn="l"/>
              </a:tabLst>
              <a:defRPr/>
            </a:pPr>
            <a:r>
              <a:rPr kumimoji="0" lang="en-US" altLang="en-US" sz="2200" b="0" i="0" u="none" strike="noStrike" kern="1200" cap="none" spc="0" normalizeH="0" baseline="0" noProof="0" dirty="0">
                <a:ln>
                  <a:noFill/>
                </a:ln>
                <a:solidFill>
                  <a:srgbClr val="0F3858"/>
                </a:solidFill>
                <a:effectLst/>
                <a:uLnTx/>
                <a:uFillTx/>
                <a:latin typeface="Futura Std Light" panose="020B0402020204020303" pitchFamily="34" charset="0"/>
                <a:ea typeface="ＭＳ Ｐゴシック" panose="020B0600070205080204" pitchFamily="34" charset="-128"/>
                <a:cs typeface="+mn-cs"/>
              </a:rPr>
              <a:t>After the approval, products are reimbursed under health insurance scheme in accordance with current pricing rules.  </a:t>
            </a:r>
            <a:r>
              <a:rPr kumimoji="0" lang="en-US" altLang="en-US" sz="2200" b="1" i="0" u="none" strike="noStrike" kern="1200" cap="none" spc="0" normalizeH="0" baseline="0" noProof="0" dirty="0">
                <a:ln>
                  <a:noFill/>
                </a:ln>
                <a:solidFill>
                  <a:srgbClr val="0F3858"/>
                </a:solidFill>
                <a:effectLst/>
                <a:uLnTx/>
                <a:uFillTx/>
                <a:latin typeface="Futura Std Light" panose="020B0402020204020303" pitchFamily="34" charset="0"/>
                <a:ea typeface="ＭＳ Ｐゴシック" panose="020B0600070205080204" pitchFamily="34" charset="-128"/>
                <a:cs typeface="+mn-cs"/>
              </a:rPr>
              <a:t>The price may be adjusted after cost effectiveness evaluation.</a:t>
            </a:r>
          </a:p>
          <a:p>
            <a:pPr marL="457200" marR="0" lvl="1" indent="-457200" algn="l" defTabSz="914400" rtl="0" eaLnBrk="1" fontAlgn="auto" latinLnBrk="0" hangingPunct="1">
              <a:lnSpc>
                <a:spcPct val="100000"/>
              </a:lnSpc>
              <a:spcBef>
                <a:spcPct val="20000"/>
              </a:spcBef>
              <a:spcAft>
                <a:spcPts val="0"/>
              </a:spcAft>
              <a:buClrTx/>
              <a:buSzPct val="75000"/>
              <a:buFont typeface="Arial" panose="020B0604020202020204" pitchFamily="34" charset="0"/>
              <a:buChar char="•"/>
              <a:tabLst>
                <a:tab pos="793750" algn="l"/>
                <a:tab pos="1082675" algn="l"/>
              </a:tabLst>
              <a:defRPr/>
            </a:pPr>
            <a:r>
              <a:rPr kumimoji="0" lang="en-US" altLang="en-US" sz="2200" b="1" i="0" u="none" strike="noStrike" kern="1200" cap="none" spc="0" normalizeH="0" baseline="0" noProof="0" dirty="0">
                <a:ln>
                  <a:noFill/>
                </a:ln>
                <a:solidFill>
                  <a:srgbClr val="0F3858"/>
                </a:solidFill>
                <a:effectLst/>
                <a:uLnTx/>
                <a:uFillTx/>
                <a:latin typeface="Futura Std Light" panose="020B0402020204020303" pitchFamily="34" charset="0"/>
                <a:ea typeface="ＭＳ Ｐゴシック" panose="020B0600070205080204" pitchFamily="34" charset="-128"/>
                <a:cs typeface="+mn-cs"/>
              </a:rPr>
              <a:t>Products with large expected annual sales or prominently high price </a:t>
            </a:r>
            <a:r>
              <a:rPr kumimoji="0" lang="en-US" altLang="en-US" sz="2200" b="0" i="0" u="none" strike="noStrike" kern="1200" cap="none" spc="0" normalizeH="0" baseline="0" noProof="0" dirty="0">
                <a:ln>
                  <a:noFill/>
                </a:ln>
                <a:solidFill>
                  <a:srgbClr val="0F3858"/>
                </a:solidFill>
                <a:effectLst/>
                <a:uLnTx/>
                <a:uFillTx/>
                <a:latin typeface="Futura Std Light" panose="020B0402020204020303" pitchFamily="34" charset="0"/>
                <a:ea typeface="ＭＳ Ｐゴシック" panose="020B0600070205080204" pitchFamily="34" charset="-128"/>
                <a:cs typeface="+mn-cs"/>
              </a:rPr>
              <a:t>are subject to evaluation.</a:t>
            </a:r>
          </a:p>
          <a:p>
            <a:pPr marL="457200" marR="0" lvl="1" indent="-457200" algn="l" defTabSz="914400" rtl="0" eaLnBrk="1" fontAlgn="auto" latinLnBrk="0" hangingPunct="1">
              <a:lnSpc>
                <a:spcPct val="100000"/>
              </a:lnSpc>
              <a:spcBef>
                <a:spcPct val="20000"/>
              </a:spcBef>
              <a:spcAft>
                <a:spcPts val="0"/>
              </a:spcAft>
              <a:buClrTx/>
              <a:buSzPct val="75000"/>
              <a:buFont typeface="Arial" panose="020B0604020202020204" pitchFamily="34" charset="0"/>
              <a:buChar char="•"/>
              <a:tabLst>
                <a:tab pos="793750" algn="l"/>
                <a:tab pos="1082675" algn="l"/>
              </a:tabLst>
              <a:defRPr/>
            </a:pPr>
            <a:r>
              <a:rPr kumimoji="0" lang="en-US" altLang="en-US" sz="2200" b="0" i="0" u="none" strike="noStrike" kern="1200" cap="none" spc="0" normalizeH="0" baseline="0" noProof="0" dirty="0">
                <a:ln>
                  <a:noFill/>
                </a:ln>
                <a:solidFill>
                  <a:srgbClr val="0F3858"/>
                </a:solidFill>
                <a:effectLst/>
                <a:uLnTx/>
                <a:uFillTx/>
                <a:latin typeface="Futura Std Light" panose="020B0402020204020303" pitchFamily="34" charset="0"/>
                <a:ea typeface="ＭＳ Ｐゴシック" panose="020B0600070205080204" pitchFamily="34" charset="-128"/>
                <a:cs typeface="+mn-cs"/>
              </a:rPr>
              <a:t>Products only for rare diseases or children are exemption from evaluation.</a:t>
            </a:r>
          </a:p>
          <a:p>
            <a:pPr marL="457200" marR="0" lvl="1" indent="-457200" algn="l" defTabSz="914400" rtl="0" eaLnBrk="1" fontAlgn="auto" latinLnBrk="0" hangingPunct="1">
              <a:lnSpc>
                <a:spcPct val="100000"/>
              </a:lnSpc>
              <a:spcBef>
                <a:spcPct val="20000"/>
              </a:spcBef>
              <a:spcAft>
                <a:spcPts val="0"/>
              </a:spcAft>
              <a:buClrTx/>
              <a:buSzPct val="75000"/>
              <a:buFont typeface="Arial" panose="020B0604020202020204" pitchFamily="34" charset="0"/>
              <a:buChar char="•"/>
              <a:tabLst>
                <a:tab pos="793750" algn="l"/>
                <a:tab pos="1082675" algn="l"/>
              </a:tabLst>
              <a:defRPr/>
            </a:pPr>
            <a:r>
              <a:rPr kumimoji="0" lang="en-US" altLang="en-US" sz="2200" b="0" i="0" u="none" strike="noStrike" kern="1200" cap="none" spc="0" normalizeH="0" baseline="0" noProof="0" dirty="0">
                <a:ln>
                  <a:noFill/>
                </a:ln>
                <a:solidFill>
                  <a:srgbClr val="0F3858"/>
                </a:solidFill>
                <a:effectLst/>
                <a:uLnTx/>
                <a:uFillTx/>
                <a:latin typeface="Futura Std Light" panose="020B0402020204020303" pitchFamily="34" charset="0"/>
                <a:ea typeface="ＭＳ Ｐゴシック" panose="020B0600070205080204" pitchFamily="34" charset="-128"/>
                <a:cs typeface="+mn-cs"/>
              </a:rPr>
              <a:t>The price will be adjusted when ICER exceeds JPY 5 million /QALY.  (JPY 7.5 million/QALY for such products as anti-cancer drugs.)</a:t>
            </a:r>
          </a:p>
        </p:txBody>
      </p:sp>
      <p:sp>
        <p:nvSpPr>
          <p:cNvPr id="4" name="Title 1">
            <a:extLst>
              <a:ext uri="{FF2B5EF4-FFF2-40B4-BE49-F238E27FC236}">
                <a16:creationId xmlns:a16="http://schemas.microsoft.com/office/drawing/2014/main" id="{1D9FE33B-60C5-96AF-450E-65219E4B12DF}"/>
              </a:ext>
            </a:extLst>
          </p:cNvPr>
          <p:cNvSpPr>
            <a:spLocks noGrp="1"/>
          </p:cNvSpPr>
          <p:nvPr/>
        </p:nvSpPr>
        <p:spPr>
          <a:xfrm>
            <a:off x="1203820" y="616132"/>
            <a:ext cx="10361163" cy="642257"/>
          </a:xfrm>
          <a:prstGeom prst="rect">
            <a:avLst/>
          </a:prstGeom>
        </p:spPr>
        <p:txBody>
          <a:bodyPr vert="horz" lIns="68580" tIns="34290" rIns="68580" bIns="34290" rtlCol="0" anchor="b">
            <a:normAutofit fontScale="77500" lnSpcReduction="20000"/>
          </a:bodyPr>
          <a:lstStyle>
            <a:lvl1pPr algn="l" defTabSz="914400" rtl="0" eaLnBrk="1" latinLnBrk="0" hangingPunct="1">
              <a:lnSpc>
                <a:spcPct val="90000"/>
              </a:lnSpc>
              <a:spcBef>
                <a:spcPct val="0"/>
              </a:spcBef>
              <a:buNone/>
              <a:defRPr sz="2800" kern="1200">
                <a:solidFill>
                  <a:srgbClr val="2C70BA"/>
                </a:solidFill>
                <a:latin typeface="Futura Std Light" panose="020B04020202040203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2C70BA"/>
                </a:solidFill>
                <a:effectLst/>
                <a:uLnTx/>
                <a:uFillTx/>
                <a:latin typeface="Futura Std Light" panose="020B0402020204020303" pitchFamily="34" charset="0"/>
                <a:ea typeface="+mj-ea"/>
                <a:cs typeface="+mj-cs"/>
              </a:rPr>
              <a:t>Summary of new Cost Effectiveness Evaluation System in Japan</a:t>
            </a:r>
          </a:p>
        </p:txBody>
      </p:sp>
      <p:pic>
        <p:nvPicPr>
          <p:cNvPr id="3" name="Image 2" descr="Une image contenant texte, Police, Graphique, capture d’écran&#10;&#10;Description générée automatiquement">
            <a:extLst>
              <a:ext uri="{FF2B5EF4-FFF2-40B4-BE49-F238E27FC236}">
                <a16:creationId xmlns:a16="http://schemas.microsoft.com/office/drawing/2014/main" id="{97065686-C4A6-2672-2D99-9F8838B1413D}"/>
              </a:ext>
            </a:extLst>
          </p:cNvPr>
          <p:cNvPicPr>
            <a:picLocks noChangeAspect="1"/>
          </p:cNvPicPr>
          <p:nvPr/>
        </p:nvPicPr>
        <p:blipFill>
          <a:blip r:embed="rId3"/>
          <a:stretch>
            <a:fillRect/>
          </a:stretch>
        </p:blipFill>
        <p:spPr>
          <a:xfrm>
            <a:off x="410239" y="5526489"/>
            <a:ext cx="7370868" cy="1306108"/>
          </a:xfrm>
          <a:prstGeom prst="rect">
            <a:avLst/>
          </a:prstGeom>
        </p:spPr>
      </p:pic>
      <p:pic>
        <p:nvPicPr>
          <p:cNvPr id="6" name="図 5">
            <a:extLst>
              <a:ext uri="{FF2B5EF4-FFF2-40B4-BE49-F238E27FC236}">
                <a16:creationId xmlns:a16="http://schemas.microsoft.com/office/drawing/2014/main" id="{3D842893-2197-2CD6-B8F2-E63AE819CC7E}"/>
              </a:ext>
            </a:extLst>
          </p:cNvPr>
          <p:cNvPicPr>
            <a:picLocks noChangeAspect="1"/>
          </p:cNvPicPr>
          <p:nvPr/>
        </p:nvPicPr>
        <p:blipFill>
          <a:blip r:embed="rId4"/>
          <a:stretch>
            <a:fillRect/>
          </a:stretch>
        </p:blipFill>
        <p:spPr>
          <a:xfrm>
            <a:off x="8087398" y="6089919"/>
            <a:ext cx="3279932" cy="335309"/>
          </a:xfrm>
          <a:prstGeom prst="rect">
            <a:avLst/>
          </a:prstGeom>
        </p:spPr>
      </p:pic>
    </p:spTree>
    <p:extLst>
      <p:ext uri="{BB962C8B-B14F-4D97-AF65-F5344CB8AC3E}">
        <p14:creationId xmlns:p14="http://schemas.microsoft.com/office/powerpoint/2010/main" val="2819088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D9FE33B-60C5-96AF-450E-65219E4B12DF}"/>
              </a:ext>
            </a:extLst>
          </p:cNvPr>
          <p:cNvSpPr>
            <a:spLocks noGrp="1"/>
          </p:cNvSpPr>
          <p:nvPr/>
        </p:nvSpPr>
        <p:spPr>
          <a:xfrm>
            <a:off x="1136190" y="432772"/>
            <a:ext cx="9557937" cy="642257"/>
          </a:xfrm>
          <a:prstGeom prst="rect">
            <a:avLst/>
          </a:prstGeom>
        </p:spPr>
        <p:txBody>
          <a:bodyPr vert="horz" lIns="68580" tIns="34290" rIns="68580" bIns="34290" rtlCol="0" anchor="b">
            <a:normAutofit fontScale="77500" lnSpcReduction="20000"/>
          </a:bodyPr>
          <a:lstStyle>
            <a:lvl1pPr algn="l" defTabSz="914400" rtl="0" eaLnBrk="1" latinLnBrk="0" hangingPunct="1">
              <a:lnSpc>
                <a:spcPct val="90000"/>
              </a:lnSpc>
              <a:spcBef>
                <a:spcPct val="0"/>
              </a:spcBef>
              <a:buNone/>
              <a:defRPr sz="2800" kern="1200">
                <a:solidFill>
                  <a:srgbClr val="2C70BA"/>
                </a:solidFill>
                <a:latin typeface="Futura Std Light" panose="020B04020202040203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2C70BA"/>
                </a:solidFill>
                <a:effectLst/>
                <a:uLnTx/>
                <a:uFillTx/>
                <a:latin typeface="Futura Std Light" panose="020B0402020204020303" pitchFamily="34" charset="0"/>
                <a:ea typeface="+mj-ea"/>
                <a:cs typeface="+mj-cs"/>
              </a:rPr>
              <a:t>Flow of cost effectiveness evaluation and the role of NIPH</a:t>
            </a:r>
          </a:p>
        </p:txBody>
      </p:sp>
      <p:pic>
        <p:nvPicPr>
          <p:cNvPr id="3" name="Image 2" descr="Une image contenant texte, Police, Graphique, capture d’écran&#10;&#10;Description générée automatiquement">
            <a:extLst>
              <a:ext uri="{FF2B5EF4-FFF2-40B4-BE49-F238E27FC236}">
                <a16:creationId xmlns:a16="http://schemas.microsoft.com/office/drawing/2014/main" id="{97065686-C4A6-2672-2D99-9F8838B1413D}"/>
              </a:ext>
            </a:extLst>
          </p:cNvPr>
          <p:cNvPicPr>
            <a:picLocks noChangeAspect="1"/>
          </p:cNvPicPr>
          <p:nvPr/>
        </p:nvPicPr>
        <p:blipFill>
          <a:blip r:embed="rId3"/>
          <a:stretch>
            <a:fillRect/>
          </a:stretch>
        </p:blipFill>
        <p:spPr>
          <a:xfrm>
            <a:off x="410239" y="5526489"/>
            <a:ext cx="7370868" cy="1306108"/>
          </a:xfrm>
          <a:prstGeom prst="rect">
            <a:avLst/>
          </a:prstGeom>
        </p:spPr>
      </p:pic>
      <p:pic>
        <p:nvPicPr>
          <p:cNvPr id="6" name="図 5">
            <a:extLst>
              <a:ext uri="{FF2B5EF4-FFF2-40B4-BE49-F238E27FC236}">
                <a16:creationId xmlns:a16="http://schemas.microsoft.com/office/drawing/2014/main" id="{3D842893-2197-2CD6-B8F2-E63AE819CC7E}"/>
              </a:ext>
            </a:extLst>
          </p:cNvPr>
          <p:cNvPicPr>
            <a:picLocks noChangeAspect="1"/>
          </p:cNvPicPr>
          <p:nvPr/>
        </p:nvPicPr>
        <p:blipFill>
          <a:blip r:embed="rId4"/>
          <a:stretch>
            <a:fillRect/>
          </a:stretch>
        </p:blipFill>
        <p:spPr>
          <a:xfrm>
            <a:off x="8087398" y="6089919"/>
            <a:ext cx="3279932" cy="335309"/>
          </a:xfrm>
          <a:prstGeom prst="rect">
            <a:avLst/>
          </a:prstGeom>
        </p:spPr>
      </p:pic>
      <p:pic>
        <p:nvPicPr>
          <p:cNvPr id="21" name="図 20">
            <a:extLst>
              <a:ext uri="{FF2B5EF4-FFF2-40B4-BE49-F238E27FC236}">
                <a16:creationId xmlns:a16="http://schemas.microsoft.com/office/drawing/2014/main" id="{F6ABF618-FB4E-78DB-5E35-C973D40ABDE2}"/>
              </a:ext>
            </a:extLst>
          </p:cNvPr>
          <p:cNvPicPr>
            <a:picLocks noChangeAspect="1"/>
          </p:cNvPicPr>
          <p:nvPr/>
        </p:nvPicPr>
        <p:blipFill>
          <a:blip r:embed="rId5"/>
          <a:stretch>
            <a:fillRect/>
          </a:stretch>
        </p:blipFill>
        <p:spPr>
          <a:xfrm>
            <a:off x="1602858" y="1161091"/>
            <a:ext cx="8986283" cy="4535817"/>
          </a:xfrm>
          <a:prstGeom prst="rect">
            <a:avLst/>
          </a:prstGeom>
        </p:spPr>
      </p:pic>
    </p:spTree>
    <p:extLst>
      <p:ext uri="{BB962C8B-B14F-4D97-AF65-F5344CB8AC3E}">
        <p14:creationId xmlns:p14="http://schemas.microsoft.com/office/powerpoint/2010/main" val="737711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D9FE33B-60C5-96AF-450E-65219E4B12DF}"/>
              </a:ext>
            </a:extLst>
          </p:cNvPr>
          <p:cNvSpPr>
            <a:spLocks noGrp="1"/>
          </p:cNvSpPr>
          <p:nvPr/>
        </p:nvSpPr>
        <p:spPr>
          <a:xfrm>
            <a:off x="1081900" y="262183"/>
            <a:ext cx="10163510" cy="642257"/>
          </a:xfrm>
          <a:prstGeom prst="rect">
            <a:avLst/>
          </a:prstGeom>
        </p:spPr>
        <p:txBody>
          <a:bodyPr vert="horz" lIns="68580" tIns="34290" rIns="68580" bIns="34290" rtlCol="0" anchor="b">
            <a:normAutofit fontScale="77500" lnSpcReduction="20000"/>
          </a:bodyPr>
          <a:lstStyle>
            <a:lvl1pPr algn="l" defTabSz="914400" rtl="0" eaLnBrk="1" latinLnBrk="0" hangingPunct="1">
              <a:lnSpc>
                <a:spcPct val="90000"/>
              </a:lnSpc>
              <a:spcBef>
                <a:spcPct val="0"/>
              </a:spcBef>
              <a:buNone/>
              <a:defRPr sz="2800" kern="1200">
                <a:solidFill>
                  <a:srgbClr val="2C70BA"/>
                </a:solidFill>
                <a:latin typeface="Futura Std Light" panose="020B04020202040203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2C70BA"/>
                </a:solidFill>
                <a:effectLst/>
                <a:uLnTx/>
                <a:uFillTx/>
                <a:latin typeface="Futura Std Light" panose="020B0402020204020303" pitchFamily="34" charset="0"/>
                <a:ea typeface="+mj-ea"/>
                <a:cs typeface="+mj-cs"/>
              </a:rPr>
              <a:t>Price Adjustment based on Cost Effectiveness Evaluation</a:t>
            </a:r>
          </a:p>
        </p:txBody>
      </p:sp>
      <p:pic>
        <p:nvPicPr>
          <p:cNvPr id="3" name="Image 2" descr="Une image contenant texte, Police, Graphique, capture d’écran&#10;&#10;Description générée automatiquement">
            <a:extLst>
              <a:ext uri="{FF2B5EF4-FFF2-40B4-BE49-F238E27FC236}">
                <a16:creationId xmlns:a16="http://schemas.microsoft.com/office/drawing/2014/main" id="{97065686-C4A6-2672-2D99-9F8838B1413D}"/>
              </a:ext>
            </a:extLst>
          </p:cNvPr>
          <p:cNvPicPr>
            <a:picLocks noChangeAspect="1"/>
          </p:cNvPicPr>
          <p:nvPr/>
        </p:nvPicPr>
        <p:blipFill>
          <a:blip r:embed="rId3"/>
          <a:stretch>
            <a:fillRect/>
          </a:stretch>
        </p:blipFill>
        <p:spPr>
          <a:xfrm>
            <a:off x="410239" y="5526489"/>
            <a:ext cx="7370868" cy="1306108"/>
          </a:xfrm>
          <a:prstGeom prst="rect">
            <a:avLst/>
          </a:prstGeom>
        </p:spPr>
      </p:pic>
      <p:pic>
        <p:nvPicPr>
          <p:cNvPr id="6" name="図 5">
            <a:extLst>
              <a:ext uri="{FF2B5EF4-FFF2-40B4-BE49-F238E27FC236}">
                <a16:creationId xmlns:a16="http://schemas.microsoft.com/office/drawing/2014/main" id="{3D842893-2197-2CD6-B8F2-E63AE819CC7E}"/>
              </a:ext>
            </a:extLst>
          </p:cNvPr>
          <p:cNvPicPr>
            <a:picLocks noChangeAspect="1"/>
          </p:cNvPicPr>
          <p:nvPr/>
        </p:nvPicPr>
        <p:blipFill>
          <a:blip r:embed="rId4"/>
          <a:stretch>
            <a:fillRect/>
          </a:stretch>
        </p:blipFill>
        <p:spPr>
          <a:xfrm>
            <a:off x="8087398" y="6089919"/>
            <a:ext cx="3279932" cy="335309"/>
          </a:xfrm>
          <a:prstGeom prst="rect">
            <a:avLst/>
          </a:prstGeom>
        </p:spPr>
      </p:pic>
      <p:pic>
        <p:nvPicPr>
          <p:cNvPr id="7" name="図 6">
            <a:extLst>
              <a:ext uri="{FF2B5EF4-FFF2-40B4-BE49-F238E27FC236}">
                <a16:creationId xmlns:a16="http://schemas.microsoft.com/office/drawing/2014/main" id="{52A58C23-0EB2-6A32-0E3E-FF330588E51D}"/>
              </a:ext>
            </a:extLst>
          </p:cNvPr>
          <p:cNvPicPr>
            <a:picLocks noChangeAspect="1"/>
          </p:cNvPicPr>
          <p:nvPr/>
        </p:nvPicPr>
        <p:blipFill>
          <a:blip r:embed="rId5"/>
          <a:stretch>
            <a:fillRect/>
          </a:stretch>
        </p:blipFill>
        <p:spPr>
          <a:xfrm>
            <a:off x="2483035" y="1028426"/>
            <a:ext cx="7153788" cy="4719201"/>
          </a:xfrm>
          <a:prstGeom prst="rect">
            <a:avLst/>
          </a:prstGeom>
        </p:spPr>
      </p:pic>
      <p:sp>
        <p:nvSpPr>
          <p:cNvPr id="2" name="四角形: 角を丸くする 1">
            <a:extLst>
              <a:ext uri="{FF2B5EF4-FFF2-40B4-BE49-F238E27FC236}">
                <a16:creationId xmlns:a16="http://schemas.microsoft.com/office/drawing/2014/main" id="{ADE23DEC-D3D1-DBD3-B623-AE76D289F72B}"/>
              </a:ext>
            </a:extLst>
          </p:cNvPr>
          <p:cNvSpPr/>
          <p:nvPr/>
        </p:nvSpPr>
        <p:spPr>
          <a:xfrm>
            <a:off x="7307236" y="965242"/>
            <a:ext cx="1265264" cy="4864332"/>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01126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D9FE33B-60C5-96AF-450E-65219E4B12DF}"/>
              </a:ext>
            </a:extLst>
          </p:cNvPr>
          <p:cNvSpPr>
            <a:spLocks noGrp="1"/>
          </p:cNvSpPr>
          <p:nvPr/>
        </p:nvSpPr>
        <p:spPr>
          <a:xfrm>
            <a:off x="1081900" y="262183"/>
            <a:ext cx="10163510" cy="642257"/>
          </a:xfrm>
          <a:prstGeom prst="rect">
            <a:avLst/>
          </a:prstGeom>
        </p:spPr>
        <p:txBody>
          <a:bodyPr vert="horz" lIns="68580" tIns="34290" rIns="68580" bIns="34290" rtlCol="0" anchor="b">
            <a:normAutofit fontScale="92500"/>
          </a:bodyPr>
          <a:lstStyle>
            <a:lvl1pPr algn="l" defTabSz="914400" rtl="0" eaLnBrk="1" latinLnBrk="0" hangingPunct="1">
              <a:lnSpc>
                <a:spcPct val="90000"/>
              </a:lnSpc>
              <a:spcBef>
                <a:spcPct val="0"/>
              </a:spcBef>
              <a:buNone/>
              <a:defRPr sz="2800" kern="1200">
                <a:solidFill>
                  <a:srgbClr val="2C70BA"/>
                </a:solidFill>
                <a:latin typeface="Futura Std Light" panose="020B04020202040203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2C70BA"/>
                </a:solidFill>
                <a:effectLst/>
                <a:uLnTx/>
                <a:uFillTx/>
                <a:latin typeface="Futura Std Light" panose="020B0402020204020303" pitchFamily="34" charset="0"/>
                <a:ea typeface="+mj-ea"/>
                <a:cs typeface="+mj-cs"/>
              </a:rPr>
              <a:t>History of National Health Promotion Plan in Japan</a:t>
            </a:r>
          </a:p>
        </p:txBody>
      </p:sp>
      <p:pic>
        <p:nvPicPr>
          <p:cNvPr id="3" name="Image 2" descr="Une image contenant texte, Police, Graphique, capture d’écran&#10;&#10;Description générée automatiquement">
            <a:extLst>
              <a:ext uri="{FF2B5EF4-FFF2-40B4-BE49-F238E27FC236}">
                <a16:creationId xmlns:a16="http://schemas.microsoft.com/office/drawing/2014/main" id="{97065686-C4A6-2672-2D99-9F8838B1413D}"/>
              </a:ext>
            </a:extLst>
          </p:cNvPr>
          <p:cNvPicPr>
            <a:picLocks noChangeAspect="1"/>
          </p:cNvPicPr>
          <p:nvPr/>
        </p:nvPicPr>
        <p:blipFill>
          <a:blip r:embed="rId3"/>
          <a:stretch>
            <a:fillRect/>
          </a:stretch>
        </p:blipFill>
        <p:spPr>
          <a:xfrm>
            <a:off x="410239" y="5526489"/>
            <a:ext cx="7370868" cy="1306108"/>
          </a:xfrm>
          <a:prstGeom prst="rect">
            <a:avLst/>
          </a:prstGeom>
        </p:spPr>
      </p:pic>
      <p:pic>
        <p:nvPicPr>
          <p:cNvPr id="6" name="図 5">
            <a:extLst>
              <a:ext uri="{FF2B5EF4-FFF2-40B4-BE49-F238E27FC236}">
                <a16:creationId xmlns:a16="http://schemas.microsoft.com/office/drawing/2014/main" id="{3D842893-2197-2CD6-B8F2-E63AE819CC7E}"/>
              </a:ext>
            </a:extLst>
          </p:cNvPr>
          <p:cNvPicPr>
            <a:picLocks noChangeAspect="1"/>
          </p:cNvPicPr>
          <p:nvPr/>
        </p:nvPicPr>
        <p:blipFill>
          <a:blip r:embed="rId4"/>
          <a:stretch>
            <a:fillRect/>
          </a:stretch>
        </p:blipFill>
        <p:spPr>
          <a:xfrm>
            <a:off x="8087398" y="6089919"/>
            <a:ext cx="3279932" cy="335309"/>
          </a:xfrm>
          <a:prstGeom prst="rect">
            <a:avLst/>
          </a:prstGeom>
        </p:spPr>
      </p:pic>
      <p:grpSp>
        <p:nvGrpSpPr>
          <p:cNvPr id="38" name="グループ化 37">
            <a:extLst>
              <a:ext uri="{FF2B5EF4-FFF2-40B4-BE49-F238E27FC236}">
                <a16:creationId xmlns:a16="http://schemas.microsoft.com/office/drawing/2014/main" id="{9CBA27DA-F762-3171-6603-0E301CC4F50E}"/>
              </a:ext>
            </a:extLst>
          </p:cNvPr>
          <p:cNvGrpSpPr/>
          <p:nvPr/>
        </p:nvGrpSpPr>
        <p:grpSpPr>
          <a:xfrm>
            <a:off x="2086886" y="1047837"/>
            <a:ext cx="8489897" cy="4602463"/>
            <a:chOff x="2086886" y="1047837"/>
            <a:chExt cx="8489897" cy="4602463"/>
          </a:xfrm>
        </p:grpSpPr>
        <p:grpSp>
          <p:nvGrpSpPr>
            <p:cNvPr id="5" name="object 2">
              <a:extLst>
                <a:ext uri="{FF2B5EF4-FFF2-40B4-BE49-F238E27FC236}">
                  <a16:creationId xmlns:a16="http://schemas.microsoft.com/office/drawing/2014/main" id="{287C97E0-8E96-C255-CF49-1D05ABC76FC6}"/>
                </a:ext>
              </a:extLst>
            </p:cNvPr>
            <p:cNvGrpSpPr/>
            <p:nvPr/>
          </p:nvGrpSpPr>
          <p:grpSpPr>
            <a:xfrm>
              <a:off x="2624232" y="1047837"/>
              <a:ext cx="291044" cy="4599150"/>
              <a:chOff x="848741" y="2019171"/>
              <a:chExt cx="340360" cy="5378450"/>
            </a:xfrm>
          </p:grpSpPr>
          <p:sp>
            <p:nvSpPr>
              <p:cNvPr id="8" name="object 3">
                <a:extLst>
                  <a:ext uri="{FF2B5EF4-FFF2-40B4-BE49-F238E27FC236}">
                    <a16:creationId xmlns:a16="http://schemas.microsoft.com/office/drawing/2014/main" id="{70549B93-307D-4C7A-6751-A8BA4CA872C6}"/>
                  </a:ext>
                </a:extLst>
              </p:cNvPr>
              <p:cNvSpPr/>
              <p:nvPr/>
            </p:nvSpPr>
            <p:spPr>
              <a:xfrm>
                <a:off x="912749" y="2019171"/>
                <a:ext cx="128270" cy="5378450"/>
              </a:xfrm>
              <a:custGeom>
                <a:avLst/>
                <a:gdLst/>
                <a:ahLst/>
                <a:cxnLst/>
                <a:rect l="l" t="t" r="r" b="b"/>
                <a:pathLst>
                  <a:path w="128269" h="5378450">
                    <a:moveTo>
                      <a:pt x="15239" y="5253101"/>
                    </a:moveTo>
                    <a:lnTo>
                      <a:pt x="9270" y="5256276"/>
                    </a:lnTo>
                    <a:lnTo>
                      <a:pt x="3175" y="5260721"/>
                    </a:lnTo>
                    <a:lnTo>
                      <a:pt x="0" y="5268468"/>
                    </a:lnTo>
                    <a:lnTo>
                      <a:pt x="4571" y="5275961"/>
                    </a:lnTo>
                    <a:lnTo>
                      <a:pt x="64134" y="5378069"/>
                    </a:lnTo>
                    <a:lnTo>
                      <a:pt x="80102" y="5350637"/>
                    </a:lnTo>
                    <a:lnTo>
                      <a:pt x="50418" y="5350637"/>
                    </a:lnTo>
                    <a:lnTo>
                      <a:pt x="50418" y="5300948"/>
                    </a:lnTo>
                    <a:lnTo>
                      <a:pt x="35484" y="5275961"/>
                    </a:lnTo>
                    <a:lnTo>
                      <a:pt x="27431" y="5262372"/>
                    </a:lnTo>
                    <a:lnTo>
                      <a:pt x="24510" y="5254625"/>
                    </a:lnTo>
                    <a:lnTo>
                      <a:pt x="15239" y="5253101"/>
                    </a:lnTo>
                    <a:close/>
                  </a:path>
                  <a:path w="128269" h="5378450">
                    <a:moveTo>
                      <a:pt x="50418" y="5301162"/>
                    </a:moveTo>
                    <a:lnTo>
                      <a:pt x="50418" y="5350637"/>
                    </a:lnTo>
                    <a:lnTo>
                      <a:pt x="77850" y="5350637"/>
                    </a:lnTo>
                    <a:lnTo>
                      <a:pt x="77850" y="5344668"/>
                    </a:lnTo>
                    <a:lnTo>
                      <a:pt x="51942" y="5344668"/>
                    </a:lnTo>
                    <a:lnTo>
                      <a:pt x="64071" y="5324201"/>
                    </a:lnTo>
                    <a:lnTo>
                      <a:pt x="50418" y="5301162"/>
                    </a:lnTo>
                    <a:close/>
                  </a:path>
                  <a:path w="128269" h="5378450">
                    <a:moveTo>
                      <a:pt x="112903" y="5253101"/>
                    </a:moveTo>
                    <a:lnTo>
                      <a:pt x="103631" y="5254625"/>
                    </a:lnTo>
                    <a:lnTo>
                      <a:pt x="100710" y="5262372"/>
                    </a:lnTo>
                    <a:lnTo>
                      <a:pt x="77850" y="5300948"/>
                    </a:lnTo>
                    <a:lnTo>
                      <a:pt x="77850" y="5350637"/>
                    </a:lnTo>
                    <a:lnTo>
                      <a:pt x="80102" y="5350637"/>
                    </a:lnTo>
                    <a:lnTo>
                      <a:pt x="123570" y="5275961"/>
                    </a:lnTo>
                    <a:lnTo>
                      <a:pt x="128142" y="5268468"/>
                    </a:lnTo>
                    <a:lnTo>
                      <a:pt x="124967" y="5260721"/>
                    </a:lnTo>
                    <a:lnTo>
                      <a:pt x="118872" y="5256276"/>
                    </a:lnTo>
                    <a:lnTo>
                      <a:pt x="112903" y="5253101"/>
                    </a:lnTo>
                    <a:close/>
                  </a:path>
                  <a:path w="128269" h="5378450">
                    <a:moveTo>
                      <a:pt x="64071" y="5324201"/>
                    </a:moveTo>
                    <a:lnTo>
                      <a:pt x="51942" y="5344668"/>
                    </a:lnTo>
                    <a:lnTo>
                      <a:pt x="76200" y="5344668"/>
                    </a:lnTo>
                    <a:lnTo>
                      <a:pt x="64071" y="5324201"/>
                    </a:lnTo>
                    <a:close/>
                  </a:path>
                  <a:path w="128269" h="5378450">
                    <a:moveTo>
                      <a:pt x="77850" y="5300948"/>
                    </a:moveTo>
                    <a:lnTo>
                      <a:pt x="64071" y="5324201"/>
                    </a:lnTo>
                    <a:lnTo>
                      <a:pt x="76200" y="5344668"/>
                    </a:lnTo>
                    <a:lnTo>
                      <a:pt x="77850" y="5344668"/>
                    </a:lnTo>
                    <a:lnTo>
                      <a:pt x="77850" y="5300948"/>
                    </a:lnTo>
                    <a:close/>
                  </a:path>
                  <a:path w="128269" h="5378450">
                    <a:moveTo>
                      <a:pt x="77850" y="0"/>
                    </a:moveTo>
                    <a:lnTo>
                      <a:pt x="50418" y="0"/>
                    </a:lnTo>
                    <a:lnTo>
                      <a:pt x="50418" y="5301162"/>
                    </a:lnTo>
                    <a:lnTo>
                      <a:pt x="64071" y="5324201"/>
                    </a:lnTo>
                    <a:lnTo>
                      <a:pt x="77723" y="5301162"/>
                    </a:lnTo>
                    <a:lnTo>
                      <a:pt x="77850" y="5300948"/>
                    </a:lnTo>
                    <a:lnTo>
                      <a:pt x="77850" y="0"/>
                    </a:lnTo>
                    <a:close/>
                  </a:path>
                </a:pathLst>
              </a:custGeom>
              <a:solidFill>
                <a:srgbClr val="000000"/>
              </a:solidFill>
            </p:spPr>
            <p:txBody>
              <a:bodyPr wrap="square" lIns="0" tIns="0" rIns="0" bIns="0" rtlCol="0"/>
              <a:lstStyle/>
              <a:p>
                <a:endParaRPr sz="1539" dirty="0">
                  <a:latin typeface="Futura Std Light" panose="020B0402020204020303"/>
                  <a:ea typeface="ＭＳ Ｐゴシック" panose="020B0600070205080204" pitchFamily="50" charset="-128"/>
                  <a:cs typeface="Arial" panose="020B0604020202020204" pitchFamily="34" charset="0"/>
                </a:endParaRPr>
              </a:p>
            </p:txBody>
          </p:sp>
          <p:sp>
            <p:nvSpPr>
              <p:cNvPr id="9" name="object 4">
                <a:extLst>
                  <a:ext uri="{FF2B5EF4-FFF2-40B4-BE49-F238E27FC236}">
                    <a16:creationId xmlns:a16="http://schemas.microsoft.com/office/drawing/2014/main" id="{EAADD1FA-78B4-F2F4-7AAA-DBAE39E76339}"/>
                  </a:ext>
                </a:extLst>
              </p:cNvPr>
              <p:cNvSpPr/>
              <p:nvPr/>
            </p:nvSpPr>
            <p:spPr>
              <a:xfrm>
                <a:off x="850392" y="2151632"/>
                <a:ext cx="338455" cy="0"/>
              </a:xfrm>
              <a:custGeom>
                <a:avLst/>
                <a:gdLst/>
                <a:ahLst/>
                <a:cxnLst/>
                <a:rect l="l" t="t" r="r" b="b"/>
                <a:pathLst>
                  <a:path w="338455">
                    <a:moveTo>
                      <a:pt x="0" y="0"/>
                    </a:moveTo>
                    <a:lnTo>
                      <a:pt x="338328" y="0"/>
                    </a:lnTo>
                  </a:path>
                </a:pathLst>
              </a:custGeom>
              <a:ln w="27432">
                <a:solidFill>
                  <a:srgbClr val="000000"/>
                </a:solidFill>
              </a:ln>
            </p:spPr>
            <p:txBody>
              <a:bodyPr wrap="square" lIns="0" tIns="0" rIns="0" bIns="0" rtlCol="0"/>
              <a:lstStyle/>
              <a:p>
                <a:endParaRPr sz="1539" dirty="0">
                  <a:latin typeface="Futura Std Light" panose="020B0402020204020303"/>
                  <a:ea typeface="ＭＳ Ｐゴシック" panose="020B0600070205080204" pitchFamily="50" charset="-128"/>
                  <a:cs typeface="Arial" panose="020B0604020202020204" pitchFamily="34" charset="0"/>
                </a:endParaRPr>
              </a:p>
            </p:txBody>
          </p:sp>
          <p:sp>
            <p:nvSpPr>
              <p:cNvPr id="10" name="object 5">
                <a:extLst>
                  <a:ext uri="{FF2B5EF4-FFF2-40B4-BE49-F238E27FC236}">
                    <a16:creationId xmlns:a16="http://schemas.microsoft.com/office/drawing/2014/main" id="{2D26E0E2-5C05-3E83-33EF-B077A1457C5A}"/>
                  </a:ext>
                </a:extLst>
              </p:cNvPr>
              <p:cNvSpPr/>
              <p:nvPr/>
            </p:nvSpPr>
            <p:spPr>
              <a:xfrm>
                <a:off x="850392" y="2928872"/>
                <a:ext cx="338455" cy="0"/>
              </a:xfrm>
              <a:custGeom>
                <a:avLst/>
                <a:gdLst/>
                <a:ahLst/>
                <a:cxnLst/>
                <a:rect l="l" t="t" r="r" b="b"/>
                <a:pathLst>
                  <a:path w="338455">
                    <a:moveTo>
                      <a:pt x="0" y="0"/>
                    </a:moveTo>
                    <a:lnTo>
                      <a:pt x="338328" y="0"/>
                    </a:lnTo>
                  </a:path>
                </a:pathLst>
              </a:custGeom>
              <a:ln w="27432">
                <a:solidFill>
                  <a:srgbClr val="000000"/>
                </a:solidFill>
              </a:ln>
            </p:spPr>
            <p:txBody>
              <a:bodyPr wrap="square" lIns="0" tIns="0" rIns="0" bIns="0" rtlCol="0"/>
              <a:lstStyle/>
              <a:p>
                <a:endParaRPr sz="1539" dirty="0">
                  <a:latin typeface="Futura Std Light" panose="020B0402020204020303"/>
                  <a:ea typeface="ＭＳ Ｐゴシック" panose="020B0600070205080204" pitchFamily="50" charset="-128"/>
                  <a:cs typeface="Arial" panose="020B0604020202020204" pitchFamily="34" charset="0"/>
                </a:endParaRPr>
              </a:p>
            </p:txBody>
          </p:sp>
          <p:sp>
            <p:nvSpPr>
              <p:cNvPr id="11" name="object 6">
                <a:extLst>
                  <a:ext uri="{FF2B5EF4-FFF2-40B4-BE49-F238E27FC236}">
                    <a16:creationId xmlns:a16="http://schemas.microsoft.com/office/drawing/2014/main" id="{56E7963F-E26D-D37C-8F5E-525A4C101730}"/>
                  </a:ext>
                </a:extLst>
              </p:cNvPr>
              <p:cNvSpPr/>
              <p:nvPr/>
            </p:nvSpPr>
            <p:spPr>
              <a:xfrm>
                <a:off x="850392" y="3861561"/>
                <a:ext cx="338455" cy="0"/>
              </a:xfrm>
              <a:custGeom>
                <a:avLst/>
                <a:gdLst/>
                <a:ahLst/>
                <a:cxnLst/>
                <a:rect l="l" t="t" r="r" b="b"/>
                <a:pathLst>
                  <a:path w="338455">
                    <a:moveTo>
                      <a:pt x="0" y="0"/>
                    </a:moveTo>
                    <a:lnTo>
                      <a:pt x="338328" y="0"/>
                    </a:lnTo>
                  </a:path>
                </a:pathLst>
              </a:custGeom>
              <a:ln w="27432">
                <a:solidFill>
                  <a:srgbClr val="000000"/>
                </a:solidFill>
              </a:ln>
            </p:spPr>
            <p:txBody>
              <a:bodyPr wrap="square" lIns="0" tIns="0" rIns="0" bIns="0" rtlCol="0"/>
              <a:lstStyle/>
              <a:p>
                <a:endParaRPr sz="1539" dirty="0">
                  <a:latin typeface="Futura Std Light" panose="020B0402020204020303"/>
                  <a:ea typeface="ＭＳ Ｐゴシック" panose="020B0600070205080204" pitchFamily="50" charset="-128"/>
                  <a:cs typeface="Arial" panose="020B0604020202020204" pitchFamily="34" charset="0"/>
                </a:endParaRPr>
              </a:p>
            </p:txBody>
          </p:sp>
          <p:sp>
            <p:nvSpPr>
              <p:cNvPr id="12" name="object 7">
                <a:extLst>
                  <a:ext uri="{FF2B5EF4-FFF2-40B4-BE49-F238E27FC236}">
                    <a16:creationId xmlns:a16="http://schemas.microsoft.com/office/drawing/2014/main" id="{052EB1C2-EC6B-A7B2-731A-3FD1691FDEB2}"/>
                  </a:ext>
                </a:extLst>
              </p:cNvPr>
              <p:cNvSpPr/>
              <p:nvPr/>
            </p:nvSpPr>
            <p:spPr>
              <a:xfrm>
                <a:off x="850392" y="5336793"/>
                <a:ext cx="338455" cy="0"/>
              </a:xfrm>
              <a:custGeom>
                <a:avLst/>
                <a:gdLst/>
                <a:ahLst/>
                <a:cxnLst/>
                <a:rect l="l" t="t" r="r" b="b"/>
                <a:pathLst>
                  <a:path w="338455">
                    <a:moveTo>
                      <a:pt x="0" y="0"/>
                    </a:moveTo>
                    <a:lnTo>
                      <a:pt x="338328" y="0"/>
                    </a:lnTo>
                  </a:path>
                </a:pathLst>
              </a:custGeom>
              <a:ln w="27432">
                <a:solidFill>
                  <a:srgbClr val="000000"/>
                </a:solidFill>
              </a:ln>
            </p:spPr>
            <p:txBody>
              <a:bodyPr wrap="square" lIns="0" tIns="0" rIns="0" bIns="0" rtlCol="0"/>
              <a:lstStyle/>
              <a:p>
                <a:endParaRPr sz="1539" dirty="0">
                  <a:latin typeface="Futura Std Light" panose="020B0402020204020303"/>
                  <a:ea typeface="ＭＳ Ｐゴシック" panose="020B0600070205080204" pitchFamily="50" charset="-128"/>
                  <a:cs typeface="Arial" panose="020B0604020202020204" pitchFamily="34" charset="0"/>
                </a:endParaRPr>
              </a:p>
            </p:txBody>
          </p:sp>
          <p:sp>
            <p:nvSpPr>
              <p:cNvPr id="13" name="object 8">
                <a:extLst>
                  <a:ext uri="{FF2B5EF4-FFF2-40B4-BE49-F238E27FC236}">
                    <a16:creationId xmlns:a16="http://schemas.microsoft.com/office/drawing/2014/main" id="{BAD5BBCF-679F-4AE4-0145-B76F1B04E217}"/>
                  </a:ext>
                </a:extLst>
              </p:cNvPr>
              <p:cNvSpPr/>
              <p:nvPr/>
            </p:nvSpPr>
            <p:spPr>
              <a:xfrm>
                <a:off x="848741" y="6658100"/>
                <a:ext cx="338455" cy="0"/>
              </a:xfrm>
              <a:custGeom>
                <a:avLst/>
                <a:gdLst/>
                <a:ahLst/>
                <a:cxnLst/>
                <a:rect l="l" t="t" r="r" b="b"/>
                <a:pathLst>
                  <a:path w="338455">
                    <a:moveTo>
                      <a:pt x="0" y="0"/>
                    </a:moveTo>
                    <a:lnTo>
                      <a:pt x="338328" y="0"/>
                    </a:lnTo>
                  </a:path>
                </a:pathLst>
              </a:custGeom>
              <a:ln w="27432">
                <a:solidFill>
                  <a:srgbClr val="000000"/>
                </a:solidFill>
              </a:ln>
            </p:spPr>
            <p:txBody>
              <a:bodyPr wrap="square" lIns="0" tIns="0" rIns="0" bIns="0" rtlCol="0"/>
              <a:lstStyle/>
              <a:p>
                <a:endParaRPr sz="1539" dirty="0">
                  <a:latin typeface="Futura Std Light" panose="020B0402020204020303"/>
                  <a:ea typeface="ＭＳ Ｐゴシック" panose="020B0600070205080204" pitchFamily="50" charset="-128"/>
                  <a:cs typeface="Arial" panose="020B0604020202020204" pitchFamily="34" charset="0"/>
                </a:endParaRPr>
              </a:p>
            </p:txBody>
          </p:sp>
        </p:grpSp>
        <p:sp>
          <p:nvSpPr>
            <p:cNvPr id="14" name="object 9">
              <a:extLst>
                <a:ext uri="{FF2B5EF4-FFF2-40B4-BE49-F238E27FC236}">
                  <a16:creationId xmlns:a16="http://schemas.microsoft.com/office/drawing/2014/main" id="{D45CFBB9-661D-4B79-A663-2B48F5178E63}"/>
                </a:ext>
              </a:extLst>
            </p:cNvPr>
            <p:cNvSpPr txBox="1"/>
            <p:nvPr/>
          </p:nvSpPr>
          <p:spPr>
            <a:xfrm>
              <a:off x="2113059" y="1051205"/>
              <a:ext cx="486522" cy="237487"/>
            </a:xfrm>
            <a:prstGeom prst="rect">
              <a:avLst/>
            </a:prstGeom>
          </p:spPr>
          <p:txBody>
            <a:bodyPr vert="horz" wrap="square" lIns="0" tIns="13575" rIns="0" bIns="0" rtlCol="0">
              <a:spAutoFit/>
            </a:bodyPr>
            <a:lstStyle/>
            <a:p>
              <a:pPr marL="10860">
                <a:spcBef>
                  <a:spcPts val="107"/>
                </a:spcBef>
              </a:pPr>
              <a:r>
                <a:rPr sz="1454" spc="-17" dirty="0">
                  <a:latin typeface="Futura Std Light" panose="020B0402020204020303"/>
                  <a:ea typeface="ＭＳ Ｐゴシック" panose="020B0600070205080204" pitchFamily="50" charset="-128"/>
                  <a:cs typeface="Arial" panose="020B0604020202020204" pitchFamily="34" charset="0"/>
                </a:rPr>
                <a:t>1978</a:t>
              </a:r>
              <a:endParaRPr sz="1454" dirty="0">
                <a:latin typeface="Futura Std Light" panose="020B0402020204020303"/>
                <a:ea typeface="ＭＳ Ｐゴシック" panose="020B0600070205080204" pitchFamily="50" charset="-128"/>
                <a:cs typeface="Arial" panose="020B0604020202020204" pitchFamily="34" charset="0"/>
              </a:endParaRPr>
            </a:p>
          </p:txBody>
        </p:sp>
        <p:sp>
          <p:nvSpPr>
            <p:cNvPr id="15" name="object 10">
              <a:extLst>
                <a:ext uri="{FF2B5EF4-FFF2-40B4-BE49-F238E27FC236}">
                  <a16:creationId xmlns:a16="http://schemas.microsoft.com/office/drawing/2014/main" id="{4AEF16A9-3343-D6F7-9942-079829836B5E}"/>
                </a:ext>
              </a:extLst>
            </p:cNvPr>
            <p:cNvSpPr txBox="1"/>
            <p:nvPr/>
          </p:nvSpPr>
          <p:spPr>
            <a:xfrm>
              <a:off x="2089601" y="1715828"/>
              <a:ext cx="486522" cy="237487"/>
            </a:xfrm>
            <a:prstGeom prst="rect">
              <a:avLst/>
            </a:prstGeom>
          </p:spPr>
          <p:txBody>
            <a:bodyPr vert="horz" wrap="square" lIns="0" tIns="13575" rIns="0" bIns="0" rtlCol="0">
              <a:spAutoFit/>
            </a:bodyPr>
            <a:lstStyle/>
            <a:p>
              <a:pPr marL="10860">
                <a:spcBef>
                  <a:spcPts val="107"/>
                </a:spcBef>
              </a:pPr>
              <a:r>
                <a:rPr sz="1454" spc="-17" dirty="0">
                  <a:latin typeface="Futura Std Light" panose="020B0402020204020303"/>
                  <a:ea typeface="ＭＳ Ｐゴシック" panose="020B0600070205080204" pitchFamily="50" charset="-128"/>
                  <a:cs typeface="Arial" panose="020B0604020202020204" pitchFamily="34" charset="0"/>
                </a:rPr>
                <a:t>1988</a:t>
              </a:r>
              <a:endParaRPr sz="1454" dirty="0">
                <a:latin typeface="Futura Std Light" panose="020B0402020204020303"/>
                <a:ea typeface="ＭＳ Ｐゴシック" panose="020B0600070205080204" pitchFamily="50" charset="-128"/>
                <a:cs typeface="Arial" panose="020B0604020202020204" pitchFamily="34" charset="0"/>
              </a:endParaRPr>
            </a:p>
          </p:txBody>
        </p:sp>
        <p:sp>
          <p:nvSpPr>
            <p:cNvPr id="16" name="object 11">
              <a:extLst>
                <a:ext uri="{FF2B5EF4-FFF2-40B4-BE49-F238E27FC236}">
                  <a16:creationId xmlns:a16="http://schemas.microsoft.com/office/drawing/2014/main" id="{BA47C8C5-3A75-01C5-C457-A1D7D272EC49}"/>
                </a:ext>
              </a:extLst>
            </p:cNvPr>
            <p:cNvSpPr txBox="1"/>
            <p:nvPr/>
          </p:nvSpPr>
          <p:spPr>
            <a:xfrm>
              <a:off x="2086886" y="2492525"/>
              <a:ext cx="486522" cy="237487"/>
            </a:xfrm>
            <a:prstGeom prst="rect">
              <a:avLst/>
            </a:prstGeom>
          </p:spPr>
          <p:txBody>
            <a:bodyPr vert="horz" wrap="square" lIns="0" tIns="13575" rIns="0" bIns="0" rtlCol="0">
              <a:spAutoFit/>
            </a:bodyPr>
            <a:lstStyle/>
            <a:p>
              <a:pPr marL="10860">
                <a:spcBef>
                  <a:spcPts val="107"/>
                </a:spcBef>
              </a:pPr>
              <a:r>
                <a:rPr sz="1454" spc="-17" dirty="0">
                  <a:latin typeface="Futura Std Light" panose="020B0402020204020303"/>
                  <a:ea typeface="ＭＳ Ｐゴシック" panose="020B0600070205080204" pitchFamily="50" charset="-128"/>
                  <a:cs typeface="Arial" panose="020B0604020202020204" pitchFamily="34" charset="0"/>
                </a:rPr>
                <a:t>2000</a:t>
              </a:r>
              <a:endParaRPr sz="1454" dirty="0">
                <a:latin typeface="Futura Std Light" panose="020B0402020204020303"/>
                <a:ea typeface="ＭＳ Ｐゴシック" panose="020B0600070205080204" pitchFamily="50" charset="-128"/>
                <a:cs typeface="Arial" panose="020B0604020202020204" pitchFamily="34" charset="0"/>
              </a:endParaRPr>
            </a:p>
          </p:txBody>
        </p:sp>
        <p:sp>
          <p:nvSpPr>
            <p:cNvPr id="17" name="object 12">
              <a:extLst>
                <a:ext uri="{FF2B5EF4-FFF2-40B4-BE49-F238E27FC236}">
                  <a16:creationId xmlns:a16="http://schemas.microsoft.com/office/drawing/2014/main" id="{5DC6BEC5-F9A5-9FD4-C532-22C5EE69D364}"/>
                </a:ext>
              </a:extLst>
            </p:cNvPr>
            <p:cNvSpPr txBox="1"/>
            <p:nvPr/>
          </p:nvSpPr>
          <p:spPr>
            <a:xfrm>
              <a:off x="2088297" y="3755309"/>
              <a:ext cx="486522" cy="237487"/>
            </a:xfrm>
            <a:prstGeom prst="rect">
              <a:avLst/>
            </a:prstGeom>
          </p:spPr>
          <p:txBody>
            <a:bodyPr vert="horz" wrap="square" lIns="0" tIns="13575" rIns="0" bIns="0" rtlCol="0">
              <a:spAutoFit/>
            </a:bodyPr>
            <a:lstStyle/>
            <a:p>
              <a:pPr marL="10860">
                <a:spcBef>
                  <a:spcPts val="107"/>
                </a:spcBef>
              </a:pPr>
              <a:r>
                <a:rPr sz="1454" spc="-17" dirty="0">
                  <a:latin typeface="Futura Std Light" panose="020B0402020204020303"/>
                  <a:ea typeface="ＭＳ Ｐゴシック" panose="020B0600070205080204" pitchFamily="50" charset="-128"/>
                  <a:cs typeface="Arial" panose="020B0604020202020204" pitchFamily="34" charset="0"/>
                </a:rPr>
                <a:t>2013</a:t>
              </a:r>
              <a:endParaRPr sz="1454" dirty="0">
                <a:latin typeface="Futura Std Light" panose="020B0402020204020303"/>
                <a:ea typeface="ＭＳ Ｐゴシック" panose="020B0600070205080204" pitchFamily="50" charset="-128"/>
                <a:cs typeface="Arial" panose="020B0604020202020204" pitchFamily="34" charset="0"/>
              </a:endParaRPr>
            </a:p>
          </p:txBody>
        </p:sp>
        <p:sp>
          <p:nvSpPr>
            <p:cNvPr id="18" name="object 13">
              <a:extLst>
                <a:ext uri="{FF2B5EF4-FFF2-40B4-BE49-F238E27FC236}">
                  <a16:creationId xmlns:a16="http://schemas.microsoft.com/office/drawing/2014/main" id="{F9CE4C8E-844A-02A3-C493-9866FABBFFD4}"/>
                </a:ext>
              </a:extLst>
            </p:cNvPr>
            <p:cNvSpPr txBox="1"/>
            <p:nvPr/>
          </p:nvSpPr>
          <p:spPr>
            <a:xfrm>
              <a:off x="3023007" y="1166320"/>
              <a:ext cx="6219235" cy="659409"/>
            </a:xfrm>
            <a:prstGeom prst="rect">
              <a:avLst/>
            </a:prstGeom>
            <a:solidFill>
              <a:srgbClr val="F1F1F1"/>
            </a:solidFill>
            <a:ln w="10540">
              <a:solidFill>
                <a:srgbClr val="7E7E7E"/>
              </a:solidFill>
            </a:ln>
          </p:spPr>
          <p:txBody>
            <a:bodyPr vert="horz" wrap="square" lIns="0" tIns="17376" rIns="0" bIns="0" rtlCol="0">
              <a:noAutofit/>
            </a:bodyPr>
            <a:lstStyle/>
            <a:p>
              <a:pPr marL="84163">
                <a:spcBef>
                  <a:spcPts val="137"/>
                </a:spcBef>
                <a:tabLst>
                  <a:tab pos="841632" algn="l"/>
                </a:tabLst>
              </a:pPr>
              <a:r>
                <a:rPr lang="en-US" sz="1454" b="1" dirty="0">
                  <a:latin typeface="Futura Std Light" panose="020B0402020204020303"/>
                  <a:ea typeface="ＭＳ Ｐゴシック" panose="020B0600070205080204" pitchFamily="50" charset="-128"/>
                  <a:cs typeface="Arial" panose="020B0604020202020204" pitchFamily="34" charset="0"/>
                </a:rPr>
                <a:t>1978~	1</a:t>
              </a:r>
              <a:r>
                <a:rPr lang="en-US" sz="1454" b="1" baseline="30000" dirty="0">
                  <a:latin typeface="Futura Std Light" panose="020B0402020204020303"/>
                  <a:ea typeface="ＭＳ Ｐゴシック" panose="020B0600070205080204" pitchFamily="50" charset="-128"/>
                  <a:cs typeface="Arial" panose="020B0604020202020204" pitchFamily="34" charset="0"/>
                </a:rPr>
                <a:t>st</a:t>
              </a:r>
              <a:r>
                <a:rPr lang="en-US" sz="1454" b="1" dirty="0">
                  <a:latin typeface="Futura Std Light" panose="020B0402020204020303"/>
                  <a:ea typeface="ＭＳ Ｐゴシック" panose="020B0600070205080204" pitchFamily="50" charset="-128"/>
                  <a:cs typeface="Arial" panose="020B0604020202020204" pitchFamily="34" charset="0"/>
                </a:rPr>
                <a:t> National Health Promotion Plan</a:t>
              </a:r>
            </a:p>
            <a:p>
              <a:pPr marL="84163">
                <a:spcBef>
                  <a:spcPts val="137"/>
                </a:spcBef>
                <a:tabLst>
                  <a:tab pos="841632" algn="l"/>
                </a:tabLst>
              </a:pPr>
              <a:r>
                <a:rPr lang="en-US" sz="1454" b="1" dirty="0">
                  <a:latin typeface="Futura Std Light" panose="020B0402020204020303"/>
                  <a:ea typeface="ＭＳ Ｐゴシック" panose="020B0600070205080204" pitchFamily="50" charset="-128"/>
                  <a:cs typeface="Arial" panose="020B0604020202020204" pitchFamily="34" charset="0"/>
                </a:rPr>
                <a:t>	</a:t>
              </a:r>
              <a:r>
                <a:rPr lang="en-US" sz="1100" dirty="0">
                  <a:latin typeface="Futura Std Light" panose="020B0402020204020303"/>
                  <a:ea typeface="ＭＳ Ｐゴシック" panose="020B0600070205080204" pitchFamily="50" charset="-128"/>
                  <a:cs typeface="Arial" panose="020B0604020202020204" pitchFamily="34" charset="0"/>
                </a:rPr>
                <a:t>Improving </a:t>
              </a:r>
              <a:r>
                <a:rPr lang="en-US" sz="1100" b="1" dirty="0">
                  <a:latin typeface="Futura Std Light" panose="020B0402020204020303"/>
                  <a:ea typeface="ＭＳ Ｐゴシック" panose="020B0600070205080204" pitchFamily="50" charset="-128"/>
                  <a:cs typeface="Arial" panose="020B0604020202020204" pitchFamily="34" charset="0"/>
                </a:rPr>
                <a:t>health checkups</a:t>
              </a:r>
              <a:r>
                <a:rPr lang="en-US" sz="1100" dirty="0">
                  <a:latin typeface="Futura Std Light" panose="020B0402020204020303"/>
                  <a:ea typeface="ＭＳ Ｐゴシック" panose="020B0600070205080204" pitchFamily="50" charset="-128"/>
                  <a:cs typeface="Arial" panose="020B0604020202020204" pitchFamily="34" charset="0"/>
                </a:rPr>
                <a:t>, developing </a:t>
              </a:r>
              <a:r>
                <a:rPr lang="en-US" sz="1100" b="1" dirty="0">
                  <a:latin typeface="Futura Std Light" panose="020B0402020204020303"/>
                  <a:ea typeface="ＭＳ Ｐゴシック" panose="020B0600070205080204" pitchFamily="50" charset="-128"/>
                  <a:cs typeface="Arial" panose="020B0604020202020204" pitchFamily="34" charset="0"/>
                </a:rPr>
                <a:t>municipal health centers</a:t>
              </a:r>
              <a:r>
                <a:rPr lang="en-US" sz="1100" dirty="0">
                  <a:latin typeface="Futura Std Light" panose="020B0402020204020303"/>
                  <a:ea typeface="ＭＳ Ｐゴシック" panose="020B0600070205080204" pitchFamily="50" charset="-128"/>
                  <a:cs typeface="Arial" panose="020B0604020202020204" pitchFamily="34" charset="0"/>
                </a:rPr>
                <a:t>,</a:t>
              </a:r>
            </a:p>
            <a:p>
              <a:pPr marL="84163">
                <a:spcBef>
                  <a:spcPts val="137"/>
                </a:spcBef>
                <a:tabLst>
                  <a:tab pos="841632" algn="l"/>
                </a:tabLst>
              </a:pPr>
              <a:r>
                <a:rPr lang="en-US" sz="1100" dirty="0">
                  <a:latin typeface="Futura Std Light" panose="020B0402020204020303"/>
                  <a:ea typeface="ＭＳ Ｐゴシック" panose="020B0600070205080204" pitchFamily="50" charset="-128"/>
                  <a:cs typeface="Arial" panose="020B0604020202020204" pitchFamily="34" charset="0"/>
                </a:rPr>
                <a:t>	</a:t>
              </a:r>
              <a:r>
                <a:rPr lang="en-US" sz="1200" dirty="0">
                  <a:latin typeface="Futura Std Light" panose="020B0402020204020303"/>
                  <a:ea typeface="ＭＳ Ｐゴシック" panose="020B0600070205080204" pitchFamily="50" charset="-128"/>
                  <a:cs typeface="Arial" panose="020B0604020202020204" pitchFamily="34" charset="0"/>
                </a:rPr>
                <a:t>securing </a:t>
              </a:r>
              <a:r>
                <a:rPr lang="en-US" sz="1200" b="1" dirty="0">
                  <a:latin typeface="Futura Std Light" panose="020B0402020204020303"/>
                  <a:ea typeface="ＭＳ Ｐゴシック" panose="020B0600070205080204" pitchFamily="50" charset="-128"/>
                  <a:cs typeface="Arial" panose="020B0604020202020204" pitchFamily="34" charset="0"/>
                </a:rPr>
                <a:t>manpower</a:t>
              </a:r>
              <a:r>
                <a:rPr lang="en-US" sz="1200" dirty="0">
                  <a:latin typeface="Futura Std Light" panose="020B0402020204020303"/>
                  <a:ea typeface="ＭＳ Ｐゴシック" panose="020B0600070205080204" pitchFamily="50" charset="-128"/>
                  <a:cs typeface="Arial" panose="020B0604020202020204" pitchFamily="34" charset="0"/>
                </a:rPr>
                <a:t> such as public health nurses</a:t>
              </a:r>
              <a:endParaRPr sz="941" dirty="0">
                <a:latin typeface="Futura Std Light" panose="020B0402020204020303"/>
                <a:ea typeface="ＭＳ Ｐゴシック" panose="020B0600070205080204" pitchFamily="50" charset="-128"/>
                <a:cs typeface="Arial" panose="020B0604020202020204" pitchFamily="34" charset="0"/>
              </a:endParaRPr>
            </a:p>
          </p:txBody>
        </p:sp>
        <p:sp>
          <p:nvSpPr>
            <p:cNvPr id="19" name="object 14">
              <a:extLst>
                <a:ext uri="{FF2B5EF4-FFF2-40B4-BE49-F238E27FC236}">
                  <a16:creationId xmlns:a16="http://schemas.microsoft.com/office/drawing/2014/main" id="{D230076C-A1EC-8795-36E0-48FB045C5ACF}"/>
                </a:ext>
              </a:extLst>
            </p:cNvPr>
            <p:cNvSpPr txBox="1"/>
            <p:nvPr/>
          </p:nvSpPr>
          <p:spPr>
            <a:xfrm>
              <a:off x="3023006" y="1897404"/>
              <a:ext cx="6219237" cy="854954"/>
            </a:xfrm>
            <a:prstGeom prst="rect">
              <a:avLst/>
            </a:prstGeom>
            <a:solidFill>
              <a:srgbClr val="F1F1F1"/>
            </a:solidFill>
            <a:ln w="10540">
              <a:solidFill>
                <a:srgbClr val="7E7E7E"/>
              </a:solidFill>
            </a:ln>
          </p:spPr>
          <p:txBody>
            <a:bodyPr vert="horz" wrap="square" lIns="0" tIns="17376" rIns="0" bIns="0" rtlCol="0">
              <a:spAutoFit/>
            </a:bodyPr>
            <a:lstStyle/>
            <a:p>
              <a:pPr marL="84163">
                <a:spcBef>
                  <a:spcPts val="137"/>
                </a:spcBef>
                <a:tabLst>
                  <a:tab pos="841632" algn="l"/>
                  <a:tab pos="2906074" algn="l"/>
                </a:tabLst>
              </a:pPr>
              <a:r>
                <a:rPr lang="en-US" sz="1454" b="1" dirty="0">
                  <a:latin typeface="Futura Std Light" panose="020B0402020204020303"/>
                  <a:ea typeface="ＭＳ Ｐゴシック" panose="020B0600070205080204" pitchFamily="50" charset="-128"/>
                  <a:cs typeface="Arial" panose="020B0604020202020204" pitchFamily="34" charset="0"/>
                </a:rPr>
                <a:t>1988~	2</a:t>
              </a:r>
              <a:r>
                <a:rPr lang="en-US" sz="1454" b="1" baseline="30000" dirty="0">
                  <a:latin typeface="Futura Std Light" panose="020B0402020204020303"/>
                  <a:ea typeface="ＭＳ Ｐゴシック" panose="020B0600070205080204" pitchFamily="50" charset="-128"/>
                  <a:cs typeface="Arial" panose="020B0604020202020204" pitchFamily="34" charset="0"/>
                </a:rPr>
                <a:t>nd</a:t>
              </a:r>
              <a:r>
                <a:rPr lang="en-US" sz="1454" b="1" dirty="0">
                  <a:latin typeface="Futura Std Light" panose="020B0402020204020303"/>
                  <a:ea typeface="ＭＳ Ｐゴシック" panose="020B0600070205080204" pitchFamily="50" charset="-128"/>
                  <a:cs typeface="Arial" panose="020B0604020202020204" pitchFamily="34" charset="0"/>
                </a:rPr>
                <a:t> </a:t>
              </a:r>
              <a:r>
                <a:rPr lang="en-US" altLang="ja-JP" sz="1454" b="1" dirty="0">
                  <a:latin typeface="Futura Std Light" panose="020B0402020204020303"/>
                  <a:ea typeface="ＭＳ Ｐゴシック" panose="020B0600070205080204" pitchFamily="50" charset="-128"/>
                  <a:cs typeface="Arial" panose="020B0604020202020204" pitchFamily="34" charset="0"/>
                </a:rPr>
                <a:t>National Health Promotion Plan</a:t>
              </a:r>
              <a:endParaRPr lang="en-US" altLang="ja-JP" sz="1454" dirty="0">
                <a:latin typeface="Futura Std Light" panose="020B0402020204020303"/>
                <a:ea typeface="ＭＳ Ｐゴシック" panose="020B0600070205080204" pitchFamily="50" charset="-128"/>
                <a:cs typeface="Arial" panose="020B0604020202020204" pitchFamily="34" charset="0"/>
              </a:endParaRPr>
            </a:p>
            <a:p>
              <a:pPr marL="84163">
                <a:spcBef>
                  <a:spcPts val="137"/>
                </a:spcBef>
                <a:tabLst>
                  <a:tab pos="841632" algn="l"/>
                  <a:tab pos="2906074" algn="l"/>
                </a:tabLst>
              </a:pPr>
              <a:r>
                <a:rPr sz="1454" b="1" dirty="0">
                  <a:latin typeface="Futura Std Light" panose="020B0402020204020303"/>
                  <a:ea typeface="ＭＳ Ｐゴシック" panose="020B0600070205080204" pitchFamily="50" charset="-128"/>
                  <a:cs typeface="Arial" panose="020B0604020202020204" pitchFamily="34" charset="0"/>
                </a:rPr>
                <a:t>	</a:t>
              </a:r>
              <a:r>
                <a:rPr lang="en-US" sz="1454" b="1" dirty="0">
                  <a:latin typeface="Futura Std Light" panose="020B0402020204020303"/>
                  <a:ea typeface="ＭＳ Ｐゴシック" panose="020B0600070205080204" pitchFamily="50" charset="-128"/>
                  <a:cs typeface="Arial" panose="020B0604020202020204" pitchFamily="34" charset="0"/>
                </a:rPr>
                <a:t>~ Active 80 health plan ~</a:t>
              </a:r>
              <a:endParaRPr sz="941" dirty="0">
                <a:latin typeface="Futura Std Light" panose="020B0402020204020303"/>
                <a:ea typeface="ＭＳ Ｐゴシック" panose="020B0600070205080204" pitchFamily="50" charset="-128"/>
                <a:cs typeface="Arial" panose="020B0604020202020204" pitchFamily="34" charset="0"/>
              </a:endParaRPr>
            </a:p>
            <a:p>
              <a:pPr marL="823171">
                <a:spcBef>
                  <a:spcPts val="269"/>
                </a:spcBef>
              </a:pPr>
              <a:r>
                <a:rPr lang="en-US" sz="1100" dirty="0">
                  <a:latin typeface="Futura Std Light" panose="020B0402020204020303"/>
                  <a:ea typeface="ＭＳ Ｐゴシック" panose="020B0600070205080204" pitchFamily="50" charset="-128"/>
                  <a:cs typeface="Arial" panose="020B0604020202020204" pitchFamily="34" charset="0"/>
                </a:rPr>
                <a:t>Establishment of </a:t>
              </a:r>
              <a:r>
                <a:rPr lang="en-US" sz="1100" b="1" dirty="0">
                  <a:latin typeface="Futura Std Light" panose="020B0402020204020303"/>
                  <a:ea typeface="ＭＳ Ｐゴシック" panose="020B0600070205080204" pitchFamily="50" charset="-128"/>
                  <a:cs typeface="Arial" panose="020B0604020202020204" pitchFamily="34" charset="0"/>
                </a:rPr>
                <a:t>exercise guidelines</a:t>
              </a:r>
              <a:r>
                <a:rPr lang="en-US" sz="1100" dirty="0">
                  <a:latin typeface="Futura Std Light" panose="020B0402020204020303"/>
                  <a:ea typeface="ＭＳ Ｐゴシック" panose="020B0600070205080204" pitchFamily="50" charset="-128"/>
                  <a:cs typeface="Arial" panose="020B0604020202020204" pitchFamily="34" charset="0"/>
                </a:rPr>
                <a:t>, promotion of </a:t>
              </a:r>
              <a:r>
                <a:rPr lang="en-US" sz="1100" b="1" dirty="0">
                  <a:latin typeface="Futura Std Light" panose="020B0402020204020303"/>
                  <a:ea typeface="ＭＳ Ｐゴシック" panose="020B0600070205080204" pitchFamily="50" charset="-128"/>
                  <a:cs typeface="Arial" panose="020B0604020202020204" pitchFamily="34" charset="0"/>
                </a:rPr>
                <a:t>health promotion facilities</a:t>
              </a:r>
              <a:r>
                <a:rPr lang="en-US" sz="1100" dirty="0">
                  <a:latin typeface="Futura Std Light" panose="020B0402020204020303"/>
                  <a:ea typeface="ＭＳ Ｐゴシック" panose="020B0600070205080204" pitchFamily="50" charset="-128"/>
                  <a:cs typeface="Arial" panose="020B0604020202020204" pitchFamily="34" charset="0"/>
                </a:rPr>
                <a:t>, etc.</a:t>
              </a:r>
              <a:endParaRPr sz="1100" dirty="0">
                <a:latin typeface="Futura Std Light" panose="020B0402020204020303"/>
                <a:ea typeface="ＭＳ Ｐゴシック" panose="020B0600070205080204" pitchFamily="50" charset="-128"/>
                <a:cs typeface="Arial" panose="020B0604020202020204" pitchFamily="34" charset="0"/>
              </a:endParaRPr>
            </a:p>
          </p:txBody>
        </p:sp>
        <p:sp>
          <p:nvSpPr>
            <p:cNvPr id="20" name="object 15">
              <a:extLst>
                <a:ext uri="{FF2B5EF4-FFF2-40B4-BE49-F238E27FC236}">
                  <a16:creationId xmlns:a16="http://schemas.microsoft.com/office/drawing/2014/main" id="{E2C2B34F-5E42-7CF3-43B3-E18DC0607648}"/>
                </a:ext>
              </a:extLst>
            </p:cNvPr>
            <p:cNvSpPr txBox="1"/>
            <p:nvPr/>
          </p:nvSpPr>
          <p:spPr>
            <a:xfrm>
              <a:off x="3030933" y="2642934"/>
              <a:ext cx="4968928" cy="1112375"/>
            </a:xfrm>
            <a:prstGeom prst="rect">
              <a:avLst/>
            </a:prstGeom>
            <a:solidFill>
              <a:srgbClr val="BBDFFF"/>
            </a:solidFill>
            <a:ln w="19684">
              <a:solidFill>
                <a:srgbClr val="0000FF"/>
              </a:solidFill>
            </a:ln>
          </p:spPr>
          <p:txBody>
            <a:bodyPr vert="horz" wrap="square" lIns="0" tIns="9774" rIns="0" bIns="0" rtlCol="0">
              <a:noAutofit/>
            </a:bodyPr>
            <a:lstStyle/>
            <a:p>
              <a:pPr marL="84163">
                <a:spcBef>
                  <a:spcPts val="77"/>
                </a:spcBef>
                <a:tabLst>
                  <a:tab pos="961090" algn="l"/>
                </a:tabLst>
              </a:pPr>
              <a:r>
                <a:rPr lang="en-US" sz="1667" b="1" spc="-17" dirty="0">
                  <a:latin typeface="Futura Std Light" panose="020B0402020204020303"/>
                  <a:ea typeface="ＭＳ Ｐゴシック" panose="020B0600070205080204" pitchFamily="50" charset="-128"/>
                  <a:cs typeface="Arial" panose="020B0604020202020204" pitchFamily="34" charset="0"/>
                </a:rPr>
                <a:t>2000~	3</a:t>
              </a:r>
              <a:r>
                <a:rPr lang="en-US" sz="1667" b="1" spc="-17" baseline="30000" dirty="0">
                  <a:latin typeface="Futura Std Light" panose="020B0402020204020303"/>
                  <a:ea typeface="ＭＳ Ｐゴシック" panose="020B0600070205080204" pitchFamily="50" charset="-128"/>
                  <a:cs typeface="Arial" panose="020B0604020202020204" pitchFamily="34" charset="0"/>
                </a:rPr>
                <a:t>rd</a:t>
              </a:r>
              <a:r>
                <a:rPr lang="en-US" sz="1667" b="1" spc="-17" dirty="0">
                  <a:latin typeface="Futura Std Light" panose="020B0402020204020303"/>
                  <a:ea typeface="ＭＳ Ｐゴシック" panose="020B0600070205080204" pitchFamily="50" charset="-128"/>
                  <a:cs typeface="Arial" panose="020B0604020202020204" pitchFamily="34" charset="0"/>
                </a:rPr>
                <a:t> </a:t>
              </a:r>
              <a:r>
                <a:rPr lang="en-US" altLang="ja-JP" sz="1800" b="1" dirty="0">
                  <a:latin typeface="Futura Std Light" panose="020B0402020204020303"/>
                  <a:ea typeface="ＭＳ Ｐゴシック" panose="020B0600070205080204" pitchFamily="50" charset="-128"/>
                  <a:cs typeface="Arial" panose="020B0604020202020204" pitchFamily="34" charset="0"/>
                </a:rPr>
                <a:t>National Health Promotion Plan</a:t>
              </a:r>
              <a:endParaRPr lang="en-US" altLang="ja-JP" dirty="0">
                <a:latin typeface="Futura Std Light" panose="020B0402020204020303"/>
                <a:ea typeface="ＭＳ Ｐゴシック" panose="020B0600070205080204" pitchFamily="50" charset="-128"/>
                <a:cs typeface="Arial" panose="020B0604020202020204" pitchFamily="34" charset="0"/>
              </a:endParaRPr>
            </a:p>
            <a:p>
              <a:pPr marL="84163">
                <a:spcBef>
                  <a:spcPts val="77"/>
                </a:spcBef>
                <a:tabLst>
                  <a:tab pos="961090" algn="l"/>
                </a:tabLst>
              </a:pPr>
              <a:r>
                <a:rPr lang="en-US" sz="1667" b="1" spc="-26" dirty="0">
                  <a:solidFill>
                    <a:srgbClr val="0000FF"/>
                  </a:solidFill>
                  <a:latin typeface="Futura Std Light" panose="020B0402020204020303"/>
                  <a:ea typeface="ＭＳ Ｐゴシック" panose="020B0600070205080204" pitchFamily="50" charset="-128"/>
                  <a:cs typeface="Arial" panose="020B0604020202020204" pitchFamily="34" charset="0"/>
                </a:rPr>
                <a:t>	~ Health Japan 21 ~</a:t>
              </a:r>
            </a:p>
            <a:p>
              <a:pPr marL="84163">
                <a:spcBef>
                  <a:spcPts val="77"/>
                </a:spcBef>
                <a:tabLst>
                  <a:tab pos="961090" algn="l"/>
                </a:tabLst>
              </a:pPr>
              <a:r>
                <a:rPr lang="en-US" sz="1667" b="1" spc="-26" dirty="0">
                  <a:solidFill>
                    <a:srgbClr val="0000FF"/>
                  </a:solidFill>
                  <a:latin typeface="Futura Std Light" panose="020B0402020204020303"/>
                  <a:ea typeface="ＭＳ Ｐゴシック" panose="020B0600070205080204" pitchFamily="50" charset="-128"/>
                  <a:cs typeface="Arial" panose="020B0604020202020204" pitchFamily="34" charset="0"/>
                </a:rPr>
                <a:t>	</a:t>
              </a:r>
              <a:r>
                <a:rPr lang="en-US" sz="1112" spc="-26" dirty="0">
                  <a:latin typeface="Futura Std Light" panose="020B0402020204020303"/>
                  <a:ea typeface="ＭＳ Ｐゴシック" panose="020B0600070205080204" pitchFamily="50" charset="-128"/>
                  <a:cs typeface="Arial" panose="020B0604020202020204" pitchFamily="34" charset="0"/>
                </a:rPr>
                <a:t>Emphasis on </a:t>
              </a:r>
              <a:r>
                <a:rPr lang="en-US" sz="1112" b="1" spc="-26" dirty="0">
                  <a:latin typeface="Futura Std Light" panose="020B0402020204020303"/>
                  <a:ea typeface="ＭＳ Ｐゴシック" panose="020B0600070205080204" pitchFamily="50" charset="-128"/>
                  <a:cs typeface="Arial" panose="020B0604020202020204" pitchFamily="34" charset="0"/>
                </a:rPr>
                <a:t>primary prevention</a:t>
              </a:r>
            </a:p>
            <a:p>
              <a:pPr marL="84163">
                <a:spcBef>
                  <a:spcPts val="77"/>
                </a:spcBef>
                <a:tabLst>
                  <a:tab pos="961090" algn="l"/>
                </a:tabLst>
              </a:pPr>
              <a:r>
                <a:rPr lang="en-US" sz="1112" spc="-26" dirty="0">
                  <a:latin typeface="Futura Std Light" panose="020B0402020204020303"/>
                  <a:ea typeface="ＭＳ Ｐゴシック" panose="020B0600070205080204" pitchFamily="50" charset="-128"/>
                  <a:cs typeface="Arial" panose="020B0604020202020204" pitchFamily="34" charset="0"/>
                </a:rPr>
                <a:t>	Setting </a:t>
              </a:r>
              <a:r>
                <a:rPr lang="en-US" sz="1112" b="1" spc="-26" dirty="0">
                  <a:latin typeface="Futura Std Light" panose="020B0402020204020303"/>
                  <a:ea typeface="ＭＳ Ｐゴシック" panose="020B0600070205080204" pitchFamily="50" charset="-128"/>
                  <a:cs typeface="Arial" panose="020B0604020202020204" pitchFamily="34" charset="0"/>
                </a:rPr>
                <a:t>specific goals</a:t>
              </a:r>
              <a:r>
                <a:rPr lang="en-US" sz="1112" spc="-26" dirty="0">
                  <a:latin typeface="Futura Std Light" panose="020B0402020204020303"/>
                  <a:ea typeface="ＭＳ Ｐゴシック" panose="020B0600070205080204" pitchFamily="50" charset="-128"/>
                  <a:cs typeface="Arial" panose="020B0604020202020204" pitchFamily="34" charset="0"/>
                </a:rPr>
                <a:t> and </a:t>
              </a:r>
              <a:r>
                <a:rPr lang="en-US" sz="1112" b="1" spc="-26" dirty="0">
                  <a:latin typeface="Futura Std Light" panose="020B0402020204020303"/>
                  <a:ea typeface="ＭＳ Ｐゴシック" panose="020B0600070205080204" pitchFamily="50" charset="-128"/>
                  <a:cs typeface="Arial" panose="020B0604020202020204" pitchFamily="34" charset="0"/>
                </a:rPr>
                <a:t>evaluating </a:t>
              </a:r>
              <a:r>
                <a:rPr lang="en-US" sz="1112" spc="-26" dirty="0">
                  <a:latin typeface="Futura Std Light" panose="020B0402020204020303"/>
                  <a:ea typeface="ＭＳ Ｐゴシック" panose="020B0600070205080204" pitchFamily="50" charset="-128"/>
                  <a:cs typeface="Arial" panose="020B0604020202020204" pitchFamily="34" charset="0"/>
                </a:rPr>
                <a:t>them</a:t>
              </a:r>
              <a:endParaRPr sz="1112" dirty="0">
                <a:latin typeface="Futura Std Light" panose="020B0402020204020303"/>
                <a:ea typeface="ＭＳ Ｐゴシック" panose="020B0600070205080204" pitchFamily="50" charset="-128"/>
                <a:cs typeface="Arial" panose="020B0604020202020204" pitchFamily="34" charset="0"/>
              </a:endParaRPr>
            </a:p>
          </p:txBody>
        </p:sp>
        <p:sp>
          <p:nvSpPr>
            <p:cNvPr id="21" name="object 16">
              <a:extLst>
                <a:ext uri="{FF2B5EF4-FFF2-40B4-BE49-F238E27FC236}">
                  <a16:creationId xmlns:a16="http://schemas.microsoft.com/office/drawing/2014/main" id="{904F36A6-DA77-CCCE-160E-8FA5992E23A1}"/>
                </a:ext>
              </a:extLst>
            </p:cNvPr>
            <p:cNvSpPr txBox="1"/>
            <p:nvPr/>
          </p:nvSpPr>
          <p:spPr>
            <a:xfrm>
              <a:off x="8086741" y="2789760"/>
              <a:ext cx="773222" cy="225861"/>
            </a:xfrm>
            <a:prstGeom prst="rect">
              <a:avLst/>
            </a:prstGeom>
          </p:spPr>
          <p:txBody>
            <a:bodyPr vert="horz" wrap="square" lIns="0" tIns="10317" rIns="0" bIns="0" rtlCol="0">
              <a:spAutoFit/>
            </a:bodyPr>
            <a:lstStyle/>
            <a:p>
              <a:pPr marL="10860"/>
              <a:r>
                <a:rPr sz="1400" b="1" spc="-9" dirty="0">
                  <a:latin typeface="Futura Std Light" panose="020B0402020204020303"/>
                  <a:ea typeface="ＭＳ Ｐゴシック" panose="020B0600070205080204" pitchFamily="50" charset="-128"/>
                  <a:cs typeface="Arial" panose="020B0604020202020204" pitchFamily="34" charset="0"/>
                </a:rPr>
                <a:t>2003</a:t>
              </a:r>
              <a:endParaRPr sz="1400" b="1" dirty="0">
                <a:latin typeface="Futura Std Light" panose="020B0402020204020303"/>
                <a:ea typeface="ＭＳ Ｐゴシック" panose="020B0600070205080204" pitchFamily="50" charset="-128"/>
                <a:cs typeface="Arial" panose="020B0604020202020204" pitchFamily="34" charset="0"/>
              </a:endParaRPr>
            </a:p>
          </p:txBody>
        </p:sp>
        <p:sp>
          <p:nvSpPr>
            <p:cNvPr id="22" name="object 17">
              <a:extLst>
                <a:ext uri="{FF2B5EF4-FFF2-40B4-BE49-F238E27FC236}">
                  <a16:creationId xmlns:a16="http://schemas.microsoft.com/office/drawing/2014/main" id="{BF8670DE-06FE-48BC-70D5-4CD3EFF9425C}"/>
                </a:ext>
              </a:extLst>
            </p:cNvPr>
            <p:cNvSpPr txBox="1"/>
            <p:nvPr/>
          </p:nvSpPr>
          <p:spPr>
            <a:xfrm>
              <a:off x="8724961" y="2788774"/>
              <a:ext cx="1851822" cy="225861"/>
            </a:xfrm>
            <a:prstGeom prst="rect">
              <a:avLst/>
            </a:prstGeom>
          </p:spPr>
          <p:txBody>
            <a:bodyPr vert="horz" wrap="square" lIns="0" tIns="10317" rIns="0" bIns="0" rtlCol="0">
              <a:spAutoFit/>
            </a:bodyPr>
            <a:lstStyle/>
            <a:p>
              <a:pPr marL="10860"/>
              <a:r>
                <a:rPr lang="en-US" sz="1400" b="1" spc="-26" dirty="0">
                  <a:latin typeface="Futura Std Light" panose="020B0402020204020303"/>
                  <a:ea typeface="ＭＳ Ｐゴシック" panose="020B0600070205080204" pitchFamily="50" charset="-128"/>
                  <a:cs typeface="Arial" panose="020B0604020202020204" pitchFamily="34" charset="0"/>
                </a:rPr>
                <a:t>Health Promotion Act</a:t>
              </a:r>
              <a:endParaRPr sz="1400" b="1" dirty="0">
                <a:latin typeface="Futura Std Light" panose="020B0402020204020303"/>
                <a:ea typeface="ＭＳ Ｐゴシック" panose="020B0600070205080204" pitchFamily="50" charset="-128"/>
                <a:cs typeface="Arial" panose="020B0604020202020204" pitchFamily="34" charset="0"/>
              </a:endParaRPr>
            </a:p>
          </p:txBody>
        </p:sp>
        <p:sp>
          <p:nvSpPr>
            <p:cNvPr id="23" name="object 18">
              <a:extLst>
                <a:ext uri="{FF2B5EF4-FFF2-40B4-BE49-F238E27FC236}">
                  <a16:creationId xmlns:a16="http://schemas.microsoft.com/office/drawing/2014/main" id="{69145468-2E3C-1C2D-2667-36CAD6D4A158}"/>
                </a:ext>
              </a:extLst>
            </p:cNvPr>
            <p:cNvSpPr txBox="1"/>
            <p:nvPr/>
          </p:nvSpPr>
          <p:spPr>
            <a:xfrm>
              <a:off x="8086741" y="3127174"/>
              <a:ext cx="773222" cy="225861"/>
            </a:xfrm>
            <a:prstGeom prst="rect">
              <a:avLst/>
            </a:prstGeom>
          </p:spPr>
          <p:txBody>
            <a:bodyPr vert="horz" wrap="square" lIns="0" tIns="10317" rIns="0" bIns="0" rtlCol="0">
              <a:spAutoFit/>
            </a:bodyPr>
            <a:lstStyle/>
            <a:p>
              <a:pPr marL="10860"/>
              <a:r>
                <a:rPr lang="en-US" sz="1400" b="1" spc="-9" dirty="0">
                  <a:latin typeface="Futura Std Light" panose="020B0402020204020303"/>
                  <a:ea typeface="ＭＳ Ｐゴシック" panose="020B0600070205080204" pitchFamily="50" charset="-128"/>
                  <a:cs typeface="Arial" panose="020B0604020202020204" pitchFamily="34" charset="0"/>
                </a:rPr>
                <a:t>2007</a:t>
              </a:r>
              <a:endParaRPr sz="1400" b="1" dirty="0">
                <a:latin typeface="Futura Std Light" panose="020B0402020204020303"/>
                <a:ea typeface="ＭＳ Ｐゴシック" panose="020B0600070205080204" pitchFamily="50" charset="-128"/>
                <a:cs typeface="Arial" panose="020B0604020202020204" pitchFamily="34" charset="0"/>
              </a:endParaRPr>
            </a:p>
          </p:txBody>
        </p:sp>
        <p:sp>
          <p:nvSpPr>
            <p:cNvPr id="24" name="object 19">
              <a:extLst>
                <a:ext uri="{FF2B5EF4-FFF2-40B4-BE49-F238E27FC236}">
                  <a16:creationId xmlns:a16="http://schemas.microsoft.com/office/drawing/2014/main" id="{175296AD-7BB4-8B53-B8D4-B1696146759E}"/>
                </a:ext>
              </a:extLst>
            </p:cNvPr>
            <p:cNvSpPr txBox="1"/>
            <p:nvPr/>
          </p:nvSpPr>
          <p:spPr>
            <a:xfrm>
              <a:off x="8724961" y="3127174"/>
              <a:ext cx="1751368" cy="225861"/>
            </a:xfrm>
            <a:prstGeom prst="rect">
              <a:avLst/>
            </a:prstGeom>
          </p:spPr>
          <p:txBody>
            <a:bodyPr vert="horz" wrap="square" lIns="0" tIns="10317" rIns="0" bIns="0" rtlCol="0">
              <a:spAutoFit/>
            </a:bodyPr>
            <a:lstStyle/>
            <a:p>
              <a:pPr marL="10860"/>
              <a:r>
                <a:rPr lang="en-US" sz="1400" b="1" spc="-21" dirty="0">
                  <a:latin typeface="Futura Std Light" panose="020B0402020204020303"/>
                  <a:ea typeface="ＭＳ Ｐゴシック" panose="020B0600070205080204" pitchFamily="50" charset="-128"/>
                  <a:cs typeface="Arial" panose="020B0604020202020204" pitchFamily="34" charset="0"/>
                </a:rPr>
                <a:t>Midterm evaluation</a:t>
              </a:r>
              <a:endParaRPr sz="1400" b="1" dirty="0">
                <a:latin typeface="Futura Std Light" panose="020B0402020204020303"/>
                <a:ea typeface="ＭＳ Ｐゴシック" panose="020B0600070205080204" pitchFamily="50" charset="-128"/>
                <a:cs typeface="Arial" panose="020B0604020202020204" pitchFamily="34" charset="0"/>
              </a:endParaRPr>
            </a:p>
          </p:txBody>
        </p:sp>
        <p:sp>
          <p:nvSpPr>
            <p:cNvPr id="25" name="object 20">
              <a:extLst>
                <a:ext uri="{FF2B5EF4-FFF2-40B4-BE49-F238E27FC236}">
                  <a16:creationId xmlns:a16="http://schemas.microsoft.com/office/drawing/2014/main" id="{33DF3AC5-B0E1-0965-533C-2825979DD927}"/>
                </a:ext>
              </a:extLst>
            </p:cNvPr>
            <p:cNvSpPr txBox="1"/>
            <p:nvPr/>
          </p:nvSpPr>
          <p:spPr>
            <a:xfrm>
              <a:off x="8086741" y="3464807"/>
              <a:ext cx="773222" cy="225861"/>
            </a:xfrm>
            <a:prstGeom prst="rect">
              <a:avLst/>
            </a:prstGeom>
          </p:spPr>
          <p:txBody>
            <a:bodyPr vert="horz" wrap="square" lIns="0" tIns="10317" rIns="0" bIns="0" rtlCol="0">
              <a:spAutoFit/>
            </a:bodyPr>
            <a:lstStyle/>
            <a:p>
              <a:pPr marL="10860"/>
              <a:r>
                <a:rPr lang="en-US" sz="1400" b="1" spc="-9" dirty="0">
                  <a:latin typeface="Futura Std Light" panose="020B0402020204020303"/>
                  <a:ea typeface="ＭＳ Ｐゴシック" panose="020B0600070205080204" pitchFamily="50" charset="-128"/>
                  <a:cs typeface="Arial" panose="020B0604020202020204" pitchFamily="34" charset="0"/>
                </a:rPr>
                <a:t>2011</a:t>
              </a:r>
              <a:endParaRPr sz="1400" b="1" dirty="0">
                <a:latin typeface="Futura Std Light" panose="020B0402020204020303"/>
                <a:ea typeface="ＭＳ Ｐゴシック" panose="020B0600070205080204" pitchFamily="50" charset="-128"/>
                <a:cs typeface="Arial" panose="020B0604020202020204" pitchFamily="34" charset="0"/>
              </a:endParaRPr>
            </a:p>
          </p:txBody>
        </p:sp>
        <p:sp>
          <p:nvSpPr>
            <p:cNvPr id="26" name="object 21">
              <a:extLst>
                <a:ext uri="{FF2B5EF4-FFF2-40B4-BE49-F238E27FC236}">
                  <a16:creationId xmlns:a16="http://schemas.microsoft.com/office/drawing/2014/main" id="{F79D91C4-17B0-9DEC-F9C4-AFEFC66503B6}"/>
                </a:ext>
              </a:extLst>
            </p:cNvPr>
            <p:cNvSpPr txBox="1"/>
            <p:nvPr/>
          </p:nvSpPr>
          <p:spPr>
            <a:xfrm>
              <a:off x="8674136" y="3464808"/>
              <a:ext cx="1802193" cy="441305"/>
            </a:xfrm>
            <a:prstGeom prst="rect">
              <a:avLst/>
            </a:prstGeom>
          </p:spPr>
          <p:txBody>
            <a:bodyPr vert="horz" wrap="square" lIns="0" tIns="10317" rIns="0" bIns="0" rtlCol="0">
              <a:spAutoFit/>
            </a:bodyPr>
            <a:lstStyle/>
            <a:p>
              <a:pPr marL="61358"/>
              <a:r>
                <a:rPr lang="en-US" sz="1400" b="1" spc="-21" dirty="0">
                  <a:latin typeface="Futura Std Light" panose="020B0402020204020303"/>
                  <a:ea typeface="ＭＳ Ｐゴシック" panose="020B0600070205080204" pitchFamily="50" charset="-128"/>
                  <a:cs typeface="Arial" panose="020B0604020202020204" pitchFamily="34" charset="0"/>
                </a:rPr>
                <a:t>Final evaluation</a:t>
              </a:r>
            </a:p>
            <a:p>
              <a:pPr marL="61358"/>
              <a:r>
                <a:rPr lang="en-US" altLang="ja-JP" sz="1400" b="1" spc="-21" dirty="0">
                  <a:latin typeface="Futura Std Light" panose="020B0402020204020303"/>
                  <a:ea typeface="ＭＳ Ｐゴシック" panose="020B0600070205080204" pitchFamily="50" charset="-128"/>
                  <a:cs typeface="Arial" panose="020B0604020202020204" pitchFamily="34" charset="0"/>
                </a:rPr>
                <a:t>Smart-life project</a:t>
              </a:r>
              <a:endParaRPr sz="1400" b="1" dirty="0">
                <a:latin typeface="Futura Std Light" panose="020B0402020204020303"/>
                <a:ea typeface="ＭＳ Ｐゴシック" panose="020B0600070205080204" pitchFamily="50" charset="-128"/>
                <a:cs typeface="Arial" panose="020B0604020202020204" pitchFamily="34" charset="0"/>
              </a:endParaRPr>
            </a:p>
          </p:txBody>
        </p:sp>
        <p:sp>
          <p:nvSpPr>
            <p:cNvPr id="27" name="object 22">
              <a:extLst>
                <a:ext uri="{FF2B5EF4-FFF2-40B4-BE49-F238E27FC236}">
                  <a16:creationId xmlns:a16="http://schemas.microsoft.com/office/drawing/2014/main" id="{C2F7D7EC-E145-F9F3-1121-5D3C0C8A8739}"/>
                </a:ext>
              </a:extLst>
            </p:cNvPr>
            <p:cNvSpPr txBox="1"/>
            <p:nvPr/>
          </p:nvSpPr>
          <p:spPr>
            <a:xfrm>
              <a:off x="3021812" y="3818296"/>
              <a:ext cx="4968928" cy="1112371"/>
            </a:xfrm>
            <a:prstGeom prst="rect">
              <a:avLst/>
            </a:prstGeom>
            <a:solidFill>
              <a:srgbClr val="C8E7E7"/>
            </a:solidFill>
            <a:ln w="19684">
              <a:solidFill>
                <a:srgbClr val="204A4A"/>
              </a:solidFill>
            </a:ln>
          </p:spPr>
          <p:txBody>
            <a:bodyPr vert="horz" wrap="square" lIns="0" tIns="9774" rIns="0" bIns="0" rtlCol="0">
              <a:noAutofit/>
            </a:bodyPr>
            <a:lstStyle/>
            <a:p>
              <a:pPr marL="84163">
                <a:spcBef>
                  <a:spcPts val="77"/>
                </a:spcBef>
                <a:tabLst>
                  <a:tab pos="961090" algn="l"/>
                </a:tabLst>
              </a:pPr>
              <a:r>
                <a:rPr lang="en-US" sz="1667" b="1" spc="-17" dirty="0">
                  <a:latin typeface="Futura Std Light" panose="020B0402020204020303"/>
                  <a:ea typeface="ＭＳ Ｐゴシック" panose="020B0600070205080204" pitchFamily="50" charset="-128"/>
                  <a:cs typeface="Arial" panose="020B0604020202020204" pitchFamily="34" charset="0"/>
                </a:rPr>
                <a:t>2013~	</a:t>
              </a:r>
              <a:r>
                <a:rPr lang="en-US" sz="1667" b="1" dirty="0">
                  <a:latin typeface="Futura Std Light" panose="020B0402020204020303"/>
                  <a:ea typeface="ＭＳ Ｐゴシック" panose="020B0600070205080204" pitchFamily="50" charset="-128"/>
                  <a:cs typeface="Arial" panose="020B0604020202020204" pitchFamily="34" charset="0"/>
                </a:rPr>
                <a:t>4</a:t>
              </a:r>
              <a:r>
                <a:rPr lang="en-US" sz="1667" b="1" baseline="30000" dirty="0">
                  <a:latin typeface="Futura Std Light" panose="020B0402020204020303"/>
                  <a:ea typeface="ＭＳ Ｐゴシック" panose="020B0600070205080204" pitchFamily="50" charset="-128"/>
                  <a:cs typeface="Arial" panose="020B0604020202020204" pitchFamily="34" charset="0"/>
                </a:rPr>
                <a:t>th</a:t>
              </a:r>
              <a:r>
                <a:rPr lang="en-US" sz="1667" b="1" dirty="0">
                  <a:latin typeface="Futura Std Light" panose="020B0402020204020303"/>
                  <a:ea typeface="ＭＳ Ｐゴシック" panose="020B0600070205080204" pitchFamily="50" charset="-128"/>
                  <a:cs typeface="Arial" panose="020B0604020202020204" pitchFamily="34" charset="0"/>
                </a:rPr>
                <a:t> </a:t>
              </a:r>
              <a:r>
                <a:rPr lang="en-US" altLang="ja-JP" sz="1600" b="1" dirty="0">
                  <a:latin typeface="Futura Std Light" panose="020B0402020204020303"/>
                  <a:ea typeface="ＭＳ Ｐゴシック" panose="020B0600070205080204" pitchFamily="50" charset="-128"/>
                  <a:cs typeface="Arial" panose="020B0604020202020204" pitchFamily="34" charset="0"/>
                </a:rPr>
                <a:t>National Health Promotion Plan</a:t>
              </a:r>
              <a:endParaRPr lang="en-US" altLang="ja-JP" sz="1600" dirty="0">
                <a:latin typeface="Futura Std Light" panose="020B0402020204020303"/>
                <a:ea typeface="ＭＳ Ｐゴシック" panose="020B0600070205080204" pitchFamily="50" charset="-128"/>
                <a:cs typeface="Arial" panose="020B0604020202020204" pitchFamily="34" charset="0"/>
              </a:endParaRPr>
            </a:p>
            <a:p>
              <a:pPr marL="84163">
                <a:spcBef>
                  <a:spcPts val="77"/>
                </a:spcBef>
                <a:tabLst>
                  <a:tab pos="961090" algn="l"/>
                </a:tabLst>
              </a:pPr>
              <a:r>
                <a:rPr lang="en-US" altLang="ja-JP" sz="1600" b="1" spc="-26" dirty="0">
                  <a:solidFill>
                    <a:srgbClr val="0000FF"/>
                  </a:solidFill>
                  <a:latin typeface="Futura Std Light" panose="020B0402020204020303"/>
                  <a:ea typeface="ＭＳ Ｐゴシック" panose="020B0600070205080204" pitchFamily="50" charset="-128"/>
                  <a:cs typeface="Arial" panose="020B0604020202020204" pitchFamily="34" charset="0"/>
                </a:rPr>
                <a:t>	~ Health Japan 21 (2</a:t>
              </a:r>
              <a:r>
                <a:rPr lang="en-US" altLang="ja-JP" sz="1600" b="1" spc="-26" baseline="30000" dirty="0">
                  <a:solidFill>
                    <a:srgbClr val="0000FF"/>
                  </a:solidFill>
                  <a:latin typeface="Futura Std Light" panose="020B0402020204020303"/>
                  <a:ea typeface="ＭＳ Ｐゴシック" panose="020B0600070205080204" pitchFamily="50" charset="-128"/>
                  <a:cs typeface="Arial" panose="020B0604020202020204" pitchFamily="34" charset="0"/>
                </a:rPr>
                <a:t>nd</a:t>
              </a:r>
              <a:r>
                <a:rPr lang="en-US" altLang="ja-JP" sz="1600" b="1" spc="-26" dirty="0">
                  <a:solidFill>
                    <a:srgbClr val="0000FF"/>
                  </a:solidFill>
                  <a:latin typeface="Futura Std Light" panose="020B0402020204020303"/>
                  <a:ea typeface="ＭＳ Ｐゴシック" panose="020B0600070205080204" pitchFamily="50" charset="-128"/>
                  <a:cs typeface="Arial" panose="020B0604020202020204" pitchFamily="34" charset="0"/>
                </a:rPr>
                <a:t> term) ~</a:t>
              </a:r>
              <a:endParaRPr lang="en-US" altLang="ja-JP" sz="1600" b="1" dirty="0">
                <a:solidFill>
                  <a:srgbClr val="0000FF"/>
                </a:solidFill>
                <a:latin typeface="Futura Std Light" panose="020B0402020204020303"/>
                <a:ea typeface="ＭＳ Ｐゴシック" panose="020B0600070205080204" pitchFamily="50" charset="-128"/>
                <a:cs typeface="Arial" panose="020B0604020202020204" pitchFamily="34" charset="0"/>
              </a:endParaRPr>
            </a:p>
            <a:p>
              <a:pPr marL="84163">
                <a:spcBef>
                  <a:spcPts val="77"/>
                </a:spcBef>
                <a:tabLst>
                  <a:tab pos="961090" algn="l"/>
                </a:tabLst>
              </a:pPr>
              <a:r>
                <a:rPr lang="en-US" sz="1600" b="1" spc="-26" dirty="0">
                  <a:solidFill>
                    <a:srgbClr val="0000FF"/>
                  </a:solidFill>
                  <a:latin typeface="Futura Std Light" panose="020B0402020204020303"/>
                  <a:ea typeface="ＭＳ Ｐゴシック" panose="020B0600070205080204" pitchFamily="50" charset="-128"/>
                  <a:cs typeface="Arial" panose="020B0604020202020204" pitchFamily="34" charset="0"/>
                </a:rPr>
                <a:t>	</a:t>
              </a:r>
              <a:r>
                <a:rPr lang="en-US" sz="1112" spc="-26" dirty="0">
                  <a:latin typeface="Futura Std Light" panose="020B0402020204020303"/>
                  <a:ea typeface="ＭＳ Ｐゴシック" panose="020B0600070205080204" pitchFamily="50" charset="-128"/>
                  <a:cs typeface="Arial" panose="020B0604020202020204" pitchFamily="34" charset="0"/>
                </a:rPr>
                <a:t>Extending </a:t>
              </a:r>
              <a:r>
                <a:rPr lang="en-US" sz="1112" b="1" spc="-26" dirty="0">
                  <a:latin typeface="Futura Std Light" panose="020B0402020204020303"/>
                  <a:ea typeface="ＭＳ Ｐゴシック" panose="020B0600070205080204" pitchFamily="50" charset="-128"/>
                  <a:cs typeface="Arial" panose="020B0604020202020204" pitchFamily="34" charset="0"/>
                </a:rPr>
                <a:t>healthy life expectancy</a:t>
              </a:r>
              <a:r>
                <a:rPr lang="en-US" sz="1112" spc="-26" dirty="0">
                  <a:latin typeface="Futura Std Light" panose="020B0402020204020303"/>
                  <a:ea typeface="ＭＳ Ｐゴシック" panose="020B0600070205080204" pitchFamily="50" charset="-128"/>
                  <a:cs typeface="Arial" panose="020B0604020202020204" pitchFamily="34" charset="0"/>
                </a:rPr>
                <a:t>, reducing </a:t>
              </a:r>
              <a:r>
                <a:rPr lang="en-US" sz="1112" b="1" spc="-26" dirty="0">
                  <a:latin typeface="Futura Std Light" panose="020B0402020204020303"/>
                  <a:ea typeface="ＭＳ Ｐゴシック" panose="020B0600070205080204" pitchFamily="50" charset="-128"/>
                  <a:cs typeface="Arial" panose="020B0604020202020204" pitchFamily="34" charset="0"/>
                </a:rPr>
                <a:t>health </a:t>
              </a:r>
            </a:p>
            <a:p>
              <a:pPr marL="84163">
                <a:spcBef>
                  <a:spcPts val="77"/>
                </a:spcBef>
                <a:tabLst>
                  <a:tab pos="961090" algn="l"/>
                </a:tabLst>
              </a:pPr>
              <a:r>
                <a:rPr lang="en-US" sz="1112" b="1" spc="-26" dirty="0">
                  <a:latin typeface="Futura Std Light" panose="020B0402020204020303"/>
                  <a:ea typeface="ＭＳ Ｐゴシック" panose="020B0600070205080204" pitchFamily="50" charset="-128"/>
                  <a:cs typeface="Arial" panose="020B0604020202020204" pitchFamily="34" charset="0"/>
                </a:rPr>
                <a:t>                        disparities</a:t>
              </a:r>
              <a:r>
                <a:rPr lang="en-US" sz="1112" spc="-26" dirty="0">
                  <a:latin typeface="Futura Std Light" panose="020B0402020204020303"/>
                  <a:ea typeface="ＭＳ Ｐゴシック" panose="020B0600070205080204" pitchFamily="50" charset="-128"/>
                  <a:cs typeface="Arial" panose="020B0604020202020204" pitchFamily="34" charset="0"/>
                </a:rPr>
                <a:t>, improvements of </a:t>
              </a:r>
              <a:r>
                <a:rPr lang="en-US" sz="1112" b="1" spc="-26" dirty="0">
                  <a:latin typeface="Futura Std Light" panose="020B0402020204020303"/>
                  <a:ea typeface="ＭＳ Ｐゴシック" panose="020B0600070205080204" pitchFamily="50" charset="-128"/>
                  <a:cs typeface="Arial" panose="020B0604020202020204" pitchFamily="34" charset="0"/>
                </a:rPr>
                <a:t>lifestyles</a:t>
              </a:r>
              <a:r>
                <a:rPr lang="en-US" sz="1112" spc="-26" dirty="0">
                  <a:latin typeface="Futura Std Light" panose="020B0402020204020303"/>
                  <a:ea typeface="ＭＳ Ｐゴシック" panose="020B0600070205080204" pitchFamily="50" charset="-128"/>
                  <a:cs typeface="Arial" panose="020B0604020202020204" pitchFamily="34" charset="0"/>
                </a:rPr>
                <a:t> and </a:t>
              </a:r>
              <a:r>
                <a:rPr lang="en-US" sz="1112" b="1" spc="-26" dirty="0">
                  <a:latin typeface="Futura Std Light" panose="020B0402020204020303"/>
                  <a:ea typeface="ＭＳ Ｐゴシック" panose="020B0600070205080204" pitchFamily="50" charset="-128"/>
                  <a:cs typeface="Arial" panose="020B0604020202020204" pitchFamily="34" charset="0"/>
                </a:rPr>
                <a:t>social environment</a:t>
              </a:r>
            </a:p>
          </p:txBody>
        </p:sp>
        <p:sp>
          <p:nvSpPr>
            <p:cNvPr id="28" name="object 23">
              <a:extLst>
                <a:ext uri="{FF2B5EF4-FFF2-40B4-BE49-F238E27FC236}">
                  <a16:creationId xmlns:a16="http://schemas.microsoft.com/office/drawing/2014/main" id="{22938833-4899-6DFE-1889-C649CA2EAC46}"/>
                </a:ext>
              </a:extLst>
            </p:cNvPr>
            <p:cNvSpPr txBox="1"/>
            <p:nvPr/>
          </p:nvSpPr>
          <p:spPr>
            <a:xfrm>
              <a:off x="8086741" y="4238789"/>
              <a:ext cx="773222" cy="225861"/>
            </a:xfrm>
            <a:prstGeom prst="rect">
              <a:avLst/>
            </a:prstGeom>
          </p:spPr>
          <p:txBody>
            <a:bodyPr vert="horz" wrap="square" lIns="0" tIns="10317" rIns="0" bIns="0" rtlCol="0">
              <a:spAutoFit/>
            </a:bodyPr>
            <a:lstStyle/>
            <a:p>
              <a:pPr marL="10860"/>
              <a:r>
                <a:rPr sz="1400" b="1" spc="-9" dirty="0">
                  <a:latin typeface="Futura Std Light" panose="020B0402020204020303"/>
                  <a:ea typeface="ＭＳ Ｐゴシック" panose="020B0600070205080204" pitchFamily="50" charset="-128"/>
                  <a:cs typeface="Arial" panose="020B0604020202020204" pitchFamily="34" charset="0"/>
                </a:rPr>
                <a:t>2018</a:t>
              </a:r>
              <a:endParaRPr sz="1400" b="1" dirty="0">
                <a:latin typeface="Futura Std Light" panose="020B0402020204020303"/>
                <a:ea typeface="ＭＳ Ｐゴシック" panose="020B0600070205080204" pitchFamily="50" charset="-128"/>
                <a:cs typeface="Arial" panose="020B0604020202020204" pitchFamily="34" charset="0"/>
              </a:endParaRPr>
            </a:p>
          </p:txBody>
        </p:sp>
        <p:sp>
          <p:nvSpPr>
            <p:cNvPr id="29" name="object 25">
              <a:extLst>
                <a:ext uri="{FF2B5EF4-FFF2-40B4-BE49-F238E27FC236}">
                  <a16:creationId xmlns:a16="http://schemas.microsoft.com/office/drawing/2014/main" id="{45EF6C3A-F406-3091-903D-D17E378D9CFA}"/>
                </a:ext>
              </a:extLst>
            </p:cNvPr>
            <p:cNvSpPr txBox="1"/>
            <p:nvPr/>
          </p:nvSpPr>
          <p:spPr>
            <a:xfrm>
              <a:off x="8086740" y="4576422"/>
              <a:ext cx="731411" cy="225861"/>
            </a:xfrm>
            <a:prstGeom prst="rect">
              <a:avLst/>
            </a:prstGeom>
          </p:spPr>
          <p:txBody>
            <a:bodyPr vert="horz" wrap="square" lIns="0" tIns="10317" rIns="0" bIns="0" rtlCol="0">
              <a:spAutoFit/>
            </a:bodyPr>
            <a:lstStyle/>
            <a:p>
              <a:pPr marL="10860"/>
              <a:r>
                <a:rPr sz="1400" b="1" spc="-9" dirty="0">
                  <a:latin typeface="Futura Std Light" panose="020B0402020204020303"/>
                  <a:ea typeface="ＭＳ Ｐゴシック" panose="020B0600070205080204" pitchFamily="50" charset="-128"/>
                  <a:cs typeface="Arial" panose="020B0604020202020204" pitchFamily="34" charset="0"/>
                </a:rPr>
                <a:t>2022</a:t>
              </a:r>
              <a:endParaRPr sz="1400" b="1" dirty="0">
                <a:latin typeface="Futura Std Light" panose="020B0402020204020303"/>
                <a:ea typeface="ＭＳ Ｐゴシック" panose="020B0600070205080204" pitchFamily="50" charset="-128"/>
                <a:cs typeface="Arial" panose="020B0604020202020204" pitchFamily="34" charset="0"/>
              </a:endParaRPr>
            </a:p>
          </p:txBody>
        </p:sp>
        <p:sp>
          <p:nvSpPr>
            <p:cNvPr id="30" name="object 28">
              <a:extLst>
                <a:ext uri="{FF2B5EF4-FFF2-40B4-BE49-F238E27FC236}">
                  <a16:creationId xmlns:a16="http://schemas.microsoft.com/office/drawing/2014/main" id="{CC37CA36-7DFB-64E7-CB16-ECA27603C0B2}"/>
                </a:ext>
              </a:extLst>
            </p:cNvPr>
            <p:cNvSpPr txBox="1"/>
            <p:nvPr/>
          </p:nvSpPr>
          <p:spPr>
            <a:xfrm>
              <a:off x="2086886" y="4838254"/>
              <a:ext cx="486522" cy="237487"/>
            </a:xfrm>
            <a:prstGeom prst="rect">
              <a:avLst/>
            </a:prstGeom>
          </p:spPr>
          <p:txBody>
            <a:bodyPr vert="horz" wrap="square" lIns="0" tIns="13575" rIns="0" bIns="0" rtlCol="0">
              <a:spAutoFit/>
            </a:bodyPr>
            <a:lstStyle/>
            <a:p>
              <a:pPr marL="10860">
                <a:spcBef>
                  <a:spcPts val="107"/>
                </a:spcBef>
              </a:pPr>
              <a:r>
                <a:rPr sz="1454" spc="-17" dirty="0">
                  <a:latin typeface="Futura Std Light" panose="020B0402020204020303"/>
                  <a:ea typeface="ＭＳ Ｐゴシック" panose="020B0600070205080204" pitchFamily="50" charset="-128"/>
                  <a:cs typeface="Arial" panose="020B0604020202020204" pitchFamily="34" charset="0"/>
                </a:rPr>
                <a:t>2024</a:t>
              </a:r>
              <a:endParaRPr sz="1454" dirty="0">
                <a:latin typeface="Futura Std Light" panose="020B0402020204020303"/>
                <a:ea typeface="ＭＳ Ｐゴシック" panose="020B0600070205080204" pitchFamily="50" charset="-128"/>
                <a:cs typeface="Arial" panose="020B0604020202020204" pitchFamily="34" charset="0"/>
              </a:endParaRPr>
            </a:p>
          </p:txBody>
        </p:sp>
        <p:grpSp>
          <p:nvGrpSpPr>
            <p:cNvPr id="31" name="object 29">
              <a:extLst>
                <a:ext uri="{FF2B5EF4-FFF2-40B4-BE49-F238E27FC236}">
                  <a16:creationId xmlns:a16="http://schemas.microsoft.com/office/drawing/2014/main" id="{93444305-7C0F-D355-A0E9-489E3D4EBCF1}"/>
                </a:ext>
              </a:extLst>
            </p:cNvPr>
            <p:cNvGrpSpPr/>
            <p:nvPr/>
          </p:nvGrpSpPr>
          <p:grpSpPr>
            <a:xfrm>
              <a:off x="3002970" y="4997080"/>
              <a:ext cx="5004222" cy="653220"/>
              <a:chOff x="1291653" y="6637590"/>
              <a:chExt cx="5852160" cy="763905"/>
            </a:xfrm>
          </p:grpSpPr>
          <p:sp>
            <p:nvSpPr>
              <p:cNvPr id="32" name="object 30">
                <a:extLst>
                  <a:ext uri="{FF2B5EF4-FFF2-40B4-BE49-F238E27FC236}">
                    <a16:creationId xmlns:a16="http://schemas.microsoft.com/office/drawing/2014/main" id="{315542B8-56B5-6A96-8628-4F8CB98B1F86}"/>
                  </a:ext>
                </a:extLst>
              </p:cNvPr>
              <p:cNvSpPr/>
              <p:nvPr/>
            </p:nvSpPr>
            <p:spPr>
              <a:xfrm>
                <a:off x="1312164" y="6658100"/>
                <a:ext cx="5810885" cy="722630"/>
              </a:xfrm>
              <a:custGeom>
                <a:avLst/>
                <a:gdLst/>
                <a:ahLst/>
                <a:cxnLst/>
                <a:rect l="l" t="t" r="r" b="b"/>
                <a:pathLst>
                  <a:path w="5810884" h="722629">
                    <a:moveTo>
                      <a:pt x="5810885" y="0"/>
                    </a:moveTo>
                    <a:lnTo>
                      <a:pt x="0" y="0"/>
                    </a:lnTo>
                    <a:lnTo>
                      <a:pt x="0" y="722376"/>
                    </a:lnTo>
                    <a:lnTo>
                      <a:pt x="5810885" y="722376"/>
                    </a:lnTo>
                    <a:lnTo>
                      <a:pt x="5810885" y="0"/>
                    </a:lnTo>
                    <a:close/>
                  </a:path>
                </a:pathLst>
              </a:custGeom>
              <a:solidFill>
                <a:srgbClr val="F8DBE1"/>
              </a:solidFill>
            </p:spPr>
            <p:txBody>
              <a:bodyPr wrap="square" lIns="0" tIns="0" rIns="0" bIns="0" rtlCol="0"/>
              <a:lstStyle/>
              <a:p>
                <a:endParaRPr sz="1539" dirty="0">
                  <a:latin typeface="Futura Std Light" panose="020B0402020204020303"/>
                  <a:ea typeface="ＭＳ Ｐゴシック" panose="020B0600070205080204" pitchFamily="50" charset="-128"/>
                  <a:cs typeface="Arial" panose="020B0604020202020204" pitchFamily="34" charset="0"/>
                </a:endParaRPr>
              </a:p>
            </p:txBody>
          </p:sp>
          <p:sp>
            <p:nvSpPr>
              <p:cNvPr id="33" name="object 31">
                <a:extLst>
                  <a:ext uri="{FF2B5EF4-FFF2-40B4-BE49-F238E27FC236}">
                    <a16:creationId xmlns:a16="http://schemas.microsoft.com/office/drawing/2014/main" id="{E2F5D1FA-C171-0DD6-D71D-6EE2DF5237C2}"/>
                  </a:ext>
                </a:extLst>
              </p:cNvPr>
              <p:cNvSpPr/>
              <p:nvPr/>
            </p:nvSpPr>
            <p:spPr>
              <a:xfrm>
                <a:off x="1312164" y="6658100"/>
                <a:ext cx="5810885" cy="722630"/>
              </a:xfrm>
              <a:custGeom>
                <a:avLst/>
                <a:gdLst/>
                <a:ahLst/>
                <a:cxnLst/>
                <a:rect l="l" t="t" r="r" b="b"/>
                <a:pathLst>
                  <a:path w="5810884" h="722629">
                    <a:moveTo>
                      <a:pt x="0" y="0"/>
                    </a:moveTo>
                    <a:lnTo>
                      <a:pt x="5810885" y="0"/>
                    </a:lnTo>
                    <a:lnTo>
                      <a:pt x="5810885" y="722376"/>
                    </a:lnTo>
                    <a:lnTo>
                      <a:pt x="0" y="722376"/>
                    </a:lnTo>
                    <a:lnTo>
                      <a:pt x="0" y="0"/>
                    </a:lnTo>
                    <a:close/>
                  </a:path>
                </a:pathLst>
              </a:custGeom>
              <a:ln w="41021">
                <a:solidFill>
                  <a:srgbClr val="FF0000"/>
                </a:solidFill>
              </a:ln>
            </p:spPr>
            <p:txBody>
              <a:bodyPr wrap="square" lIns="0" tIns="0" rIns="0" bIns="0" rtlCol="0"/>
              <a:lstStyle/>
              <a:p>
                <a:endParaRPr sz="1539" dirty="0">
                  <a:latin typeface="Futura Std Light" panose="020B0402020204020303"/>
                  <a:ea typeface="ＭＳ Ｐゴシック" panose="020B0600070205080204" pitchFamily="50" charset="-128"/>
                  <a:cs typeface="Arial" panose="020B0604020202020204" pitchFamily="34" charset="0"/>
                </a:endParaRPr>
              </a:p>
            </p:txBody>
          </p:sp>
        </p:grpSp>
        <p:sp>
          <p:nvSpPr>
            <p:cNvPr id="34" name="object 32">
              <a:extLst>
                <a:ext uri="{FF2B5EF4-FFF2-40B4-BE49-F238E27FC236}">
                  <a16:creationId xmlns:a16="http://schemas.microsoft.com/office/drawing/2014/main" id="{7E837E2F-97EA-1B14-FC80-89B486D38A56}"/>
                </a:ext>
              </a:extLst>
            </p:cNvPr>
            <p:cNvSpPr txBox="1"/>
            <p:nvPr/>
          </p:nvSpPr>
          <p:spPr>
            <a:xfrm>
              <a:off x="3106410" y="4962795"/>
              <a:ext cx="4731097" cy="639166"/>
            </a:xfrm>
            <a:prstGeom prst="rect">
              <a:avLst/>
            </a:prstGeom>
          </p:spPr>
          <p:txBody>
            <a:bodyPr vert="horz" wrap="square" lIns="0" tIns="61358" rIns="0" bIns="0" rtlCol="0">
              <a:spAutoFit/>
            </a:bodyPr>
            <a:lstStyle/>
            <a:p>
              <a:pPr>
                <a:spcBef>
                  <a:spcPts val="483"/>
                </a:spcBef>
                <a:tabLst>
                  <a:tab pos="863895" algn="l"/>
                </a:tabLst>
              </a:pPr>
              <a:r>
                <a:rPr lang="en-US" sz="1667" b="1" spc="-21" dirty="0">
                  <a:latin typeface="Futura Std Light" panose="020B0402020204020303"/>
                  <a:ea typeface="ＭＳ Ｐゴシック" panose="020B0600070205080204" pitchFamily="50" charset="-128"/>
                  <a:cs typeface="Arial" panose="020B0604020202020204" pitchFamily="34" charset="0"/>
                </a:rPr>
                <a:t>2024~</a:t>
              </a:r>
              <a:r>
                <a:rPr sz="1667" b="1" dirty="0">
                  <a:latin typeface="Futura Std Light" panose="020B0402020204020303"/>
                  <a:ea typeface="ＭＳ Ｐゴシック" panose="020B0600070205080204" pitchFamily="50" charset="-128"/>
                  <a:cs typeface="Arial" panose="020B0604020202020204" pitchFamily="34" charset="0"/>
                </a:rPr>
                <a:t>	</a:t>
              </a:r>
              <a:r>
                <a:rPr lang="en-US" sz="1667" b="1" dirty="0">
                  <a:latin typeface="Futura Std Light" panose="020B0402020204020303"/>
                  <a:ea typeface="ＭＳ Ｐゴシック" panose="020B0600070205080204" pitchFamily="50" charset="-128"/>
                  <a:cs typeface="Arial" panose="020B0604020202020204" pitchFamily="34" charset="0"/>
                </a:rPr>
                <a:t>5</a:t>
              </a:r>
              <a:r>
                <a:rPr lang="en-US" sz="1667" b="1" baseline="30000" dirty="0">
                  <a:latin typeface="Futura Std Light" panose="020B0402020204020303"/>
                  <a:ea typeface="ＭＳ Ｐゴシック" panose="020B0600070205080204" pitchFamily="50" charset="-128"/>
                  <a:cs typeface="Arial" panose="020B0604020202020204" pitchFamily="34" charset="0"/>
                </a:rPr>
                <a:t>th</a:t>
              </a:r>
              <a:r>
                <a:rPr lang="en-US" sz="1667" b="1" dirty="0">
                  <a:latin typeface="Futura Std Light" panose="020B0402020204020303"/>
                  <a:ea typeface="ＭＳ Ｐゴシック" panose="020B0600070205080204" pitchFamily="50" charset="-128"/>
                  <a:cs typeface="Arial" panose="020B0604020202020204" pitchFamily="34" charset="0"/>
                </a:rPr>
                <a:t> National Health Promotion Plan</a:t>
              </a:r>
            </a:p>
            <a:p>
              <a:pPr>
                <a:spcBef>
                  <a:spcPts val="483"/>
                </a:spcBef>
                <a:tabLst>
                  <a:tab pos="863895" algn="l"/>
                </a:tabLst>
              </a:pPr>
              <a:r>
                <a:rPr lang="en-US" sz="1667" b="1" spc="-26" dirty="0">
                  <a:solidFill>
                    <a:srgbClr val="FF0000"/>
                  </a:solidFill>
                  <a:latin typeface="Futura Std Light" panose="020B0402020204020303"/>
                  <a:ea typeface="ＭＳ Ｐゴシック" panose="020B0600070205080204" pitchFamily="50" charset="-128"/>
                  <a:cs typeface="Arial" panose="020B0604020202020204" pitchFamily="34" charset="0"/>
                </a:rPr>
                <a:t>	~ Health Japan 21 (3</a:t>
              </a:r>
              <a:r>
                <a:rPr lang="en-US" sz="1667" b="1" spc="-26" baseline="30000" dirty="0">
                  <a:solidFill>
                    <a:srgbClr val="FF0000"/>
                  </a:solidFill>
                  <a:latin typeface="Futura Std Light" panose="020B0402020204020303"/>
                  <a:ea typeface="ＭＳ Ｐゴシック" panose="020B0600070205080204" pitchFamily="50" charset="-128"/>
                  <a:cs typeface="Arial" panose="020B0604020202020204" pitchFamily="34" charset="0"/>
                </a:rPr>
                <a:t>rd</a:t>
              </a:r>
              <a:r>
                <a:rPr lang="en-US" sz="1667" b="1" spc="-26" dirty="0">
                  <a:solidFill>
                    <a:srgbClr val="FF0000"/>
                  </a:solidFill>
                  <a:latin typeface="Futura Std Light" panose="020B0402020204020303"/>
                  <a:ea typeface="ＭＳ Ｐゴシック" panose="020B0600070205080204" pitchFamily="50" charset="-128"/>
                  <a:cs typeface="Arial" panose="020B0604020202020204" pitchFamily="34" charset="0"/>
                </a:rPr>
                <a:t>  term) ~</a:t>
              </a:r>
            </a:p>
          </p:txBody>
        </p:sp>
        <p:sp>
          <p:nvSpPr>
            <p:cNvPr id="35" name="object 33">
              <a:extLst>
                <a:ext uri="{FF2B5EF4-FFF2-40B4-BE49-F238E27FC236}">
                  <a16:creationId xmlns:a16="http://schemas.microsoft.com/office/drawing/2014/main" id="{721316CB-CAB9-3801-5CF8-EA52109C8302}"/>
                </a:ext>
              </a:extLst>
            </p:cNvPr>
            <p:cNvSpPr txBox="1"/>
            <p:nvPr/>
          </p:nvSpPr>
          <p:spPr>
            <a:xfrm>
              <a:off x="2090795" y="5407745"/>
              <a:ext cx="486522" cy="237487"/>
            </a:xfrm>
            <a:prstGeom prst="rect">
              <a:avLst/>
            </a:prstGeom>
          </p:spPr>
          <p:txBody>
            <a:bodyPr vert="horz" wrap="square" lIns="0" tIns="13575" rIns="0" bIns="0" rtlCol="0">
              <a:spAutoFit/>
            </a:bodyPr>
            <a:lstStyle/>
            <a:p>
              <a:pPr marL="10860">
                <a:spcBef>
                  <a:spcPts val="107"/>
                </a:spcBef>
              </a:pPr>
              <a:r>
                <a:rPr sz="1454" spc="-17" dirty="0">
                  <a:latin typeface="Futura Std Light" panose="020B0402020204020303"/>
                  <a:ea typeface="ＭＳ Ｐゴシック" panose="020B0600070205080204" pitchFamily="50" charset="-128"/>
                  <a:cs typeface="Arial" panose="020B0604020202020204" pitchFamily="34" charset="0"/>
                </a:rPr>
                <a:t>2035</a:t>
              </a:r>
              <a:endParaRPr sz="1454" dirty="0">
                <a:latin typeface="Futura Std Light" panose="020B0402020204020303"/>
                <a:ea typeface="ＭＳ Ｐゴシック" panose="020B0600070205080204" pitchFamily="50" charset="-128"/>
                <a:cs typeface="Arial" panose="020B0604020202020204" pitchFamily="34" charset="0"/>
              </a:endParaRPr>
            </a:p>
          </p:txBody>
        </p:sp>
        <p:sp>
          <p:nvSpPr>
            <p:cNvPr id="36" name="object 19">
              <a:extLst>
                <a:ext uri="{FF2B5EF4-FFF2-40B4-BE49-F238E27FC236}">
                  <a16:creationId xmlns:a16="http://schemas.microsoft.com/office/drawing/2014/main" id="{ACD9110B-1ACA-A982-C238-EA058E0B0507}"/>
                </a:ext>
              </a:extLst>
            </p:cNvPr>
            <p:cNvSpPr txBox="1"/>
            <p:nvPr/>
          </p:nvSpPr>
          <p:spPr>
            <a:xfrm>
              <a:off x="8765359" y="4238789"/>
              <a:ext cx="1710970" cy="225861"/>
            </a:xfrm>
            <a:prstGeom prst="rect">
              <a:avLst/>
            </a:prstGeom>
          </p:spPr>
          <p:txBody>
            <a:bodyPr vert="horz" wrap="square" lIns="0" tIns="10317" rIns="0" bIns="0" rtlCol="0">
              <a:spAutoFit/>
            </a:bodyPr>
            <a:lstStyle/>
            <a:p>
              <a:pPr marL="10860"/>
              <a:r>
                <a:rPr lang="en-US" sz="1400" b="1" spc="-21" dirty="0">
                  <a:latin typeface="Futura Std Light" panose="020B0402020204020303"/>
                  <a:ea typeface="ＭＳ Ｐゴシック" panose="020B0600070205080204" pitchFamily="50" charset="-128"/>
                  <a:cs typeface="Arial" panose="020B0604020202020204" pitchFamily="34" charset="0"/>
                </a:rPr>
                <a:t>Midterm evaluation</a:t>
              </a:r>
              <a:endParaRPr sz="1400" b="1" dirty="0">
                <a:latin typeface="Futura Std Light" panose="020B0402020204020303"/>
                <a:ea typeface="ＭＳ Ｐゴシック" panose="020B0600070205080204" pitchFamily="50" charset="-128"/>
                <a:cs typeface="Arial" panose="020B0604020202020204" pitchFamily="34" charset="0"/>
              </a:endParaRPr>
            </a:p>
          </p:txBody>
        </p:sp>
        <p:sp>
          <p:nvSpPr>
            <p:cNvPr id="37" name="object 21">
              <a:extLst>
                <a:ext uri="{FF2B5EF4-FFF2-40B4-BE49-F238E27FC236}">
                  <a16:creationId xmlns:a16="http://schemas.microsoft.com/office/drawing/2014/main" id="{EECBBB8A-8A54-BA36-DB1F-F7982AA6CA2B}"/>
                </a:ext>
              </a:extLst>
            </p:cNvPr>
            <p:cNvSpPr txBox="1"/>
            <p:nvPr/>
          </p:nvSpPr>
          <p:spPr>
            <a:xfrm>
              <a:off x="8731368" y="4576423"/>
              <a:ext cx="1710970" cy="225861"/>
            </a:xfrm>
            <a:prstGeom prst="rect">
              <a:avLst/>
            </a:prstGeom>
          </p:spPr>
          <p:txBody>
            <a:bodyPr vert="horz" wrap="square" lIns="0" tIns="10317" rIns="0" bIns="0" rtlCol="0">
              <a:spAutoFit/>
            </a:bodyPr>
            <a:lstStyle/>
            <a:p>
              <a:pPr marL="61358"/>
              <a:r>
                <a:rPr lang="en-US" sz="1400" b="1" spc="-21" dirty="0">
                  <a:latin typeface="Futura Std Light" panose="020B0402020204020303"/>
                  <a:ea typeface="ＭＳ Ｐゴシック" panose="020B0600070205080204" pitchFamily="50" charset="-128"/>
                  <a:cs typeface="Arial" panose="020B0604020202020204" pitchFamily="34" charset="0"/>
                </a:rPr>
                <a:t>Final evaluation</a:t>
              </a:r>
            </a:p>
          </p:txBody>
        </p:sp>
      </p:grpSp>
    </p:spTree>
    <p:extLst>
      <p:ext uri="{BB962C8B-B14F-4D97-AF65-F5344CB8AC3E}">
        <p14:creationId xmlns:p14="http://schemas.microsoft.com/office/powerpoint/2010/main" val="4218733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D9FE33B-60C5-96AF-450E-65219E4B12DF}"/>
              </a:ext>
            </a:extLst>
          </p:cNvPr>
          <p:cNvSpPr>
            <a:spLocks noGrp="1"/>
          </p:cNvSpPr>
          <p:nvPr/>
        </p:nvSpPr>
        <p:spPr>
          <a:xfrm>
            <a:off x="1088531" y="130150"/>
            <a:ext cx="10163510" cy="904440"/>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2800" kern="1200">
                <a:solidFill>
                  <a:srgbClr val="2C70BA"/>
                </a:solidFill>
                <a:latin typeface="Futura Std Light" panose="020B0402020204020303" pitchFamily="34" charset="0"/>
                <a:ea typeface="+mj-ea"/>
                <a:cs typeface="+mj-cs"/>
              </a:defRPr>
            </a:lvl1pPr>
          </a:lstStyle>
          <a:p>
            <a:pPr marL="0" marR="0" lvl="0" indent="0" algn="l" defTabSz="914400" rtl="0" eaLnBrk="1" fontAlgn="auto" latinLnBrk="0" hangingPunct="1">
              <a:lnSpc>
                <a:spcPts val="28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2C70BA"/>
                </a:solidFill>
                <a:effectLst/>
                <a:uLnTx/>
                <a:uFillTx/>
                <a:latin typeface="Futura Std Light" panose="020B0402020204020303" pitchFamily="34" charset="0"/>
                <a:ea typeface="+mj-ea"/>
                <a:cs typeface="+mj-cs"/>
              </a:rPr>
              <a:t>Capacity building and technical assistance for Health Promotion  Plans both at national and local level by NIPH</a:t>
            </a:r>
          </a:p>
        </p:txBody>
      </p:sp>
      <p:pic>
        <p:nvPicPr>
          <p:cNvPr id="3" name="Image 2" descr="Une image contenant texte, Police, Graphique, capture d’écran&#10;&#10;Description générée automatiquement">
            <a:extLst>
              <a:ext uri="{FF2B5EF4-FFF2-40B4-BE49-F238E27FC236}">
                <a16:creationId xmlns:a16="http://schemas.microsoft.com/office/drawing/2014/main" id="{97065686-C4A6-2672-2D99-9F8838B1413D}"/>
              </a:ext>
            </a:extLst>
          </p:cNvPr>
          <p:cNvPicPr>
            <a:picLocks noChangeAspect="1"/>
          </p:cNvPicPr>
          <p:nvPr/>
        </p:nvPicPr>
        <p:blipFill>
          <a:blip r:embed="rId3"/>
          <a:stretch>
            <a:fillRect/>
          </a:stretch>
        </p:blipFill>
        <p:spPr>
          <a:xfrm>
            <a:off x="410239" y="5526489"/>
            <a:ext cx="7370868" cy="1306108"/>
          </a:xfrm>
          <a:prstGeom prst="rect">
            <a:avLst/>
          </a:prstGeom>
        </p:spPr>
      </p:pic>
      <p:pic>
        <p:nvPicPr>
          <p:cNvPr id="6" name="図 5">
            <a:extLst>
              <a:ext uri="{FF2B5EF4-FFF2-40B4-BE49-F238E27FC236}">
                <a16:creationId xmlns:a16="http://schemas.microsoft.com/office/drawing/2014/main" id="{3D842893-2197-2CD6-B8F2-E63AE819CC7E}"/>
              </a:ext>
            </a:extLst>
          </p:cNvPr>
          <p:cNvPicPr>
            <a:picLocks noChangeAspect="1"/>
          </p:cNvPicPr>
          <p:nvPr/>
        </p:nvPicPr>
        <p:blipFill>
          <a:blip r:embed="rId4"/>
          <a:stretch>
            <a:fillRect/>
          </a:stretch>
        </p:blipFill>
        <p:spPr>
          <a:xfrm>
            <a:off x="8087398" y="6089919"/>
            <a:ext cx="3279932" cy="335309"/>
          </a:xfrm>
          <a:prstGeom prst="rect">
            <a:avLst/>
          </a:prstGeom>
        </p:spPr>
      </p:pic>
      <p:grpSp>
        <p:nvGrpSpPr>
          <p:cNvPr id="122" name="グループ化 121">
            <a:extLst>
              <a:ext uri="{FF2B5EF4-FFF2-40B4-BE49-F238E27FC236}">
                <a16:creationId xmlns:a16="http://schemas.microsoft.com/office/drawing/2014/main" id="{41EBB8EF-60A8-B3A1-C307-C71EA04DF3B1}"/>
              </a:ext>
            </a:extLst>
          </p:cNvPr>
          <p:cNvGrpSpPr>
            <a:grpSpLocks noChangeAspect="1"/>
          </p:cNvGrpSpPr>
          <p:nvPr/>
        </p:nvGrpSpPr>
        <p:grpSpPr>
          <a:xfrm>
            <a:off x="1572685" y="1312598"/>
            <a:ext cx="8569270" cy="3935227"/>
            <a:chOff x="323850" y="1443829"/>
            <a:chExt cx="8064265" cy="3626646"/>
          </a:xfrm>
        </p:grpSpPr>
        <p:sp>
          <p:nvSpPr>
            <p:cNvPr id="79" name="四角形: 角を丸くする 78">
              <a:extLst>
                <a:ext uri="{FF2B5EF4-FFF2-40B4-BE49-F238E27FC236}">
                  <a16:creationId xmlns:a16="http://schemas.microsoft.com/office/drawing/2014/main" id="{86B3C0DA-9E8F-E2DC-7862-0480ED1C97DD}"/>
                </a:ext>
              </a:extLst>
            </p:cNvPr>
            <p:cNvSpPr/>
            <p:nvPr/>
          </p:nvSpPr>
          <p:spPr>
            <a:xfrm>
              <a:off x="2813050" y="1443829"/>
              <a:ext cx="5157788" cy="1380333"/>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800" b="1" i="1" u="none" strike="noStrike" kern="1200" cap="none" spc="0" normalizeH="0" baseline="0" noProof="0" dirty="0">
                  <a:ln>
                    <a:noFill/>
                  </a:ln>
                  <a:solidFill>
                    <a:srgbClr val="FF0000"/>
                  </a:solidFill>
                  <a:effectLst/>
                  <a:uLnTx/>
                  <a:uFillTx/>
                  <a:latin typeface="Futura Std Light" panose="020B0402020204020303"/>
                  <a:ea typeface="ＭＳ Ｐゴシック" panose="020B0600070205080204" pitchFamily="50" charset="-128"/>
                </a:rPr>
                <a:t>Training programs for health promotion</a:t>
              </a:r>
            </a:p>
            <a:p>
              <a:pPr algn="ctr"/>
              <a:endParaRPr kumimoji="1" lang="en-US" altLang="ja-JP" b="1" i="1" dirty="0">
                <a:solidFill>
                  <a:srgbClr val="FF0000"/>
                </a:solidFill>
                <a:latin typeface="Futura Std Light" panose="020B0402020204020303"/>
                <a:ea typeface="ＭＳ Ｐゴシック" panose="020B0600070205080204" pitchFamily="50" charset="-128"/>
              </a:endParaRPr>
            </a:p>
            <a:p>
              <a:pPr algn="ctr"/>
              <a:endParaRPr kumimoji="1" lang="en-US" altLang="ja-JP" b="1" i="1" dirty="0">
                <a:solidFill>
                  <a:srgbClr val="FF0000"/>
                </a:solidFill>
                <a:latin typeface="Futura Std Light" panose="020B0402020204020303"/>
                <a:ea typeface="ＭＳ Ｐゴシック" panose="020B0600070205080204" pitchFamily="50" charset="-128"/>
              </a:endParaRPr>
            </a:p>
            <a:p>
              <a:pPr algn="ctr"/>
              <a:endParaRPr kumimoji="1" lang="ja-JP" altLang="en-US" dirty="0">
                <a:latin typeface="Futura Std Light" panose="020B0402020204020303"/>
              </a:endParaRPr>
            </a:p>
          </p:txBody>
        </p:sp>
        <p:sp>
          <p:nvSpPr>
            <p:cNvPr id="80" name="Text Box 5">
              <a:extLst>
                <a:ext uri="{FF2B5EF4-FFF2-40B4-BE49-F238E27FC236}">
                  <a16:creationId xmlns:a16="http://schemas.microsoft.com/office/drawing/2014/main" id="{95558F05-044C-A1F2-53B3-0798E489B09F}"/>
                </a:ext>
              </a:extLst>
            </p:cNvPr>
            <p:cNvSpPr txBox="1">
              <a:spLocks noChangeArrowheads="1"/>
            </p:cNvSpPr>
            <p:nvPr/>
          </p:nvSpPr>
          <p:spPr bwMode="auto">
            <a:xfrm>
              <a:off x="344487" y="1506261"/>
              <a:ext cx="1728358"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Futura Std Light" panose="020B0402020204020303"/>
                  <a:ea typeface="ＭＳ Ｐゴシック" panose="020B0600070205080204" pitchFamily="50" charset="-128"/>
                </a:rPr>
                <a:t>National level</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Futura Std Light" panose="020B0402020204020303"/>
                  <a:ea typeface="ＭＳ Ｐゴシック" panose="020B0600070205080204" pitchFamily="50" charset="-128"/>
                </a:rPr>
                <a:t>= </a:t>
              </a:r>
              <a:r>
                <a:rPr kumimoji="1" lang="en-US" altLang="ja-JP" sz="2400" b="1" i="0" u="none" strike="noStrike" kern="1200" cap="none" spc="0" normalizeH="0" baseline="0" noProof="0" dirty="0">
                  <a:ln>
                    <a:noFill/>
                  </a:ln>
                  <a:solidFill>
                    <a:srgbClr val="FF0000"/>
                  </a:solidFill>
                  <a:effectLst/>
                  <a:uLnTx/>
                  <a:uFillTx/>
                  <a:latin typeface="Futura Std Light" panose="020B0402020204020303"/>
                  <a:ea typeface="ＭＳ Ｐゴシック" panose="020B0600070205080204" pitchFamily="50" charset="-128"/>
                </a:rPr>
                <a:t>NIPH</a:t>
              </a:r>
            </a:p>
          </p:txBody>
        </p:sp>
        <p:sp>
          <p:nvSpPr>
            <p:cNvPr id="81" name="Text Box 6">
              <a:extLst>
                <a:ext uri="{FF2B5EF4-FFF2-40B4-BE49-F238E27FC236}">
                  <a16:creationId xmlns:a16="http://schemas.microsoft.com/office/drawing/2014/main" id="{C35DF0A4-20CC-5420-C638-6CCDEBDD1720}"/>
                </a:ext>
              </a:extLst>
            </p:cNvPr>
            <p:cNvSpPr txBox="1">
              <a:spLocks noChangeArrowheads="1"/>
            </p:cNvSpPr>
            <p:nvPr/>
          </p:nvSpPr>
          <p:spPr bwMode="auto">
            <a:xfrm>
              <a:off x="323850" y="3140075"/>
              <a:ext cx="19672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Futura Std Light" panose="020B0402020204020303"/>
                  <a:ea typeface="ＭＳ Ｐゴシック" panose="020B0600070205080204" pitchFamily="50" charset="-128"/>
                </a:rPr>
                <a:t>Prefectural level</a:t>
              </a:r>
            </a:p>
          </p:txBody>
        </p:sp>
        <p:sp>
          <p:nvSpPr>
            <p:cNvPr id="82" name="Text Box 7">
              <a:extLst>
                <a:ext uri="{FF2B5EF4-FFF2-40B4-BE49-F238E27FC236}">
                  <a16:creationId xmlns:a16="http://schemas.microsoft.com/office/drawing/2014/main" id="{083A1518-0A53-3734-6332-59EEEE1560D2}"/>
                </a:ext>
              </a:extLst>
            </p:cNvPr>
            <p:cNvSpPr txBox="1">
              <a:spLocks noChangeArrowheads="1"/>
            </p:cNvSpPr>
            <p:nvPr/>
          </p:nvSpPr>
          <p:spPr bwMode="auto">
            <a:xfrm>
              <a:off x="323850" y="4581525"/>
              <a:ext cx="189026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Futura Std Light" panose="020B0402020204020303"/>
                  <a:ea typeface="ＭＳ Ｐゴシック" panose="020B0600070205080204" pitchFamily="50" charset="-128"/>
                </a:rPr>
                <a:t>Municipal level</a:t>
              </a:r>
            </a:p>
          </p:txBody>
        </p:sp>
        <p:sp>
          <p:nvSpPr>
            <p:cNvPr id="83" name="Text Box 8">
              <a:extLst>
                <a:ext uri="{FF2B5EF4-FFF2-40B4-BE49-F238E27FC236}">
                  <a16:creationId xmlns:a16="http://schemas.microsoft.com/office/drawing/2014/main" id="{CB1CABDC-E269-178B-D025-356D8BE7A20B}"/>
                </a:ext>
              </a:extLst>
            </p:cNvPr>
            <p:cNvSpPr txBox="1">
              <a:spLocks noChangeArrowheads="1"/>
            </p:cNvSpPr>
            <p:nvPr/>
          </p:nvSpPr>
          <p:spPr bwMode="auto">
            <a:xfrm>
              <a:off x="5891213" y="3284538"/>
              <a:ext cx="641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srgbClr val="000000"/>
                  </a:solidFill>
                  <a:effectLst/>
                  <a:uLnTx/>
                  <a:uFillTx/>
                  <a:latin typeface="Futura Std Light" panose="020B0402020204020303"/>
                  <a:ea typeface="ＭＳ Ｐゴシック" panose="020B0600070205080204" pitchFamily="50" charset="-128"/>
                </a:rPr>
                <a:t>・・・・</a:t>
              </a:r>
            </a:p>
          </p:txBody>
        </p:sp>
        <p:grpSp>
          <p:nvGrpSpPr>
            <p:cNvPr id="84" name="Group 9">
              <a:extLst>
                <a:ext uri="{FF2B5EF4-FFF2-40B4-BE49-F238E27FC236}">
                  <a16:creationId xmlns:a16="http://schemas.microsoft.com/office/drawing/2014/main" id="{6BC7CBCD-0F75-FD78-1FB7-4AA759C84949}"/>
                </a:ext>
              </a:extLst>
            </p:cNvPr>
            <p:cNvGrpSpPr>
              <a:grpSpLocks/>
            </p:cNvGrpSpPr>
            <p:nvPr/>
          </p:nvGrpSpPr>
          <p:grpSpPr bwMode="auto">
            <a:xfrm>
              <a:off x="3348038" y="2995613"/>
              <a:ext cx="742950" cy="1439862"/>
              <a:chOff x="2109" y="1797"/>
              <a:chExt cx="468" cy="907"/>
            </a:xfrm>
          </p:grpSpPr>
          <p:sp>
            <p:nvSpPr>
              <p:cNvPr id="85" name="Line 10">
                <a:extLst>
                  <a:ext uri="{FF2B5EF4-FFF2-40B4-BE49-F238E27FC236}">
                    <a16:creationId xmlns:a16="http://schemas.microsoft.com/office/drawing/2014/main" id="{50BF379E-0302-8BBA-ACB4-960DE7C011C5}"/>
                  </a:ext>
                </a:extLst>
              </p:cNvPr>
              <p:cNvSpPr>
                <a:spLocks noChangeShapeType="1"/>
              </p:cNvSpPr>
              <p:nvPr/>
            </p:nvSpPr>
            <p:spPr bwMode="auto">
              <a:xfrm flipH="1">
                <a:off x="2109" y="2241"/>
                <a:ext cx="181" cy="463"/>
              </a:xfrm>
              <a:prstGeom prst="line">
                <a:avLst/>
              </a:prstGeom>
              <a:noFill/>
              <a:ln w="12700">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Futura Std Light" panose="020B0402020204020303"/>
                  <a:ea typeface="ＭＳ Ｐゴシック" panose="020B0600070205080204" pitchFamily="50" charset="-128"/>
                </a:endParaRPr>
              </a:p>
            </p:txBody>
          </p:sp>
          <p:sp>
            <p:nvSpPr>
              <p:cNvPr id="86" name="Line 11">
                <a:extLst>
                  <a:ext uri="{FF2B5EF4-FFF2-40B4-BE49-F238E27FC236}">
                    <a16:creationId xmlns:a16="http://schemas.microsoft.com/office/drawing/2014/main" id="{6E0A6894-06B0-7B11-25E5-93798675C71B}"/>
                  </a:ext>
                </a:extLst>
              </p:cNvPr>
              <p:cNvSpPr>
                <a:spLocks noChangeShapeType="1"/>
              </p:cNvSpPr>
              <p:nvPr/>
            </p:nvSpPr>
            <p:spPr bwMode="auto">
              <a:xfrm flipH="1">
                <a:off x="2260" y="2251"/>
                <a:ext cx="76" cy="453"/>
              </a:xfrm>
              <a:prstGeom prst="line">
                <a:avLst/>
              </a:prstGeom>
              <a:noFill/>
              <a:ln w="12700">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Futura Std Light" panose="020B0402020204020303"/>
                  <a:ea typeface="ＭＳ Ｐゴシック" panose="020B0600070205080204" pitchFamily="50" charset="-128"/>
                </a:endParaRPr>
              </a:p>
            </p:txBody>
          </p:sp>
          <p:sp>
            <p:nvSpPr>
              <p:cNvPr id="87" name="Line 12">
                <a:extLst>
                  <a:ext uri="{FF2B5EF4-FFF2-40B4-BE49-F238E27FC236}">
                    <a16:creationId xmlns:a16="http://schemas.microsoft.com/office/drawing/2014/main" id="{10EA6469-80B9-A0BC-71FA-34EED1BD6D86}"/>
                  </a:ext>
                </a:extLst>
              </p:cNvPr>
              <p:cNvSpPr>
                <a:spLocks noChangeShapeType="1"/>
              </p:cNvSpPr>
              <p:nvPr/>
            </p:nvSpPr>
            <p:spPr bwMode="auto">
              <a:xfrm>
                <a:off x="2381" y="2251"/>
                <a:ext cx="60" cy="453"/>
              </a:xfrm>
              <a:prstGeom prst="line">
                <a:avLst/>
              </a:prstGeom>
              <a:noFill/>
              <a:ln w="12700">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Futura Std Light" panose="020B0402020204020303"/>
                  <a:ea typeface="ＭＳ Ｐゴシック" panose="020B0600070205080204" pitchFamily="50" charset="-128"/>
                </a:endParaRPr>
              </a:p>
            </p:txBody>
          </p:sp>
          <p:sp>
            <p:nvSpPr>
              <p:cNvPr id="88" name="Line 13">
                <a:extLst>
                  <a:ext uri="{FF2B5EF4-FFF2-40B4-BE49-F238E27FC236}">
                    <a16:creationId xmlns:a16="http://schemas.microsoft.com/office/drawing/2014/main" id="{9C741230-9F44-58EE-2FFF-7820DC702B79}"/>
                  </a:ext>
                </a:extLst>
              </p:cNvPr>
              <p:cNvSpPr>
                <a:spLocks noChangeShapeType="1"/>
              </p:cNvSpPr>
              <p:nvPr/>
            </p:nvSpPr>
            <p:spPr bwMode="auto">
              <a:xfrm>
                <a:off x="2426" y="2205"/>
                <a:ext cx="136" cy="499"/>
              </a:xfrm>
              <a:prstGeom prst="line">
                <a:avLst/>
              </a:prstGeom>
              <a:noFill/>
              <a:ln w="12700">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Futura Std Light" panose="020B0402020204020303"/>
                  <a:ea typeface="ＭＳ Ｐゴシック" panose="020B0600070205080204" pitchFamily="50" charset="-128"/>
                </a:endParaRPr>
              </a:p>
            </p:txBody>
          </p:sp>
          <p:sp>
            <p:nvSpPr>
              <p:cNvPr id="89" name="Oval 14">
                <a:extLst>
                  <a:ext uri="{FF2B5EF4-FFF2-40B4-BE49-F238E27FC236}">
                    <a16:creationId xmlns:a16="http://schemas.microsoft.com/office/drawing/2014/main" id="{12472FA5-85C7-173E-75CE-05643EC8D0A3}"/>
                  </a:ext>
                </a:extLst>
              </p:cNvPr>
              <p:cNvSpPr>
                <a:spLocks noChangeArrowheads="1"/>
              </p:cNvSpPr>
              <p:nvPr/>
            </p:nvSpPr>
            <p:spPr bwMode="auto">
              <a:xfrm>
                <a:off x="2124" y="1797"/>
                <a:ext cx="453" cy="454"/>
              </a:xfrm>
              <a:prstGeom prst="ellipse">
                <a:avLst/>
              </a:pr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Futura Std Light" panose="020B0402020204020303"/>
                  <a:ea typeface="ＭＳ Ｐゴシック" panose="020B0600070205080204" pitchFamily="50" charset="-128"/>
                </a:endParaRPr>
              </a:p>
            </p:txBody>
          </p:sp>
        </p:grpSp>
        <p:sp>
          <p:nvSpPr>
            <p:cNvPr id="90" name="Line 16">
              <a:extLst>
                <a:ext uri="{FF2B5EF4-FFF2-40B4-BE49-F238E27FC236}">
                  <a16:creationId xmlns:a16="http://schemas.microsoft.com/office/drawing/2014/main" id="{61B7248A-FD5D-AB43-DCB0-6928E6014F29}"/>
                </a:ext>
              </a:extLst>
            </p:cNvPr>
            <p:cNvSpPr>
              <a:spLocks noChangeShapeType="1"/>
            </p:cNvSpPr>
            <p:nvPr/>
          </p:nvSpPr>
          <p:spPr bwMode="auto">
            <a:xfrm flipH="1">
              <a:off x="3851275" y="2635250"/>
              <a:ext cx="215900" cy="360363"/>
            </a:xfrm>
            <a:prstGeom prst="line">
              <a:avLst/>
            </a:prstGeom>
            <a:noFill/>
            <a:ln w="12700">
              <a:solidFill>
                <a:schemeClr val="tx1"/>
              </a:solidFill>
              <a:round/>
              <a:headEnd/>
              <a:tailEnd type="arrow"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Futura Std Light" panose="020B0402020204020303"/>
                <a:ea typeface="ＭＳ Ｐゴシック" panose="020B0600070205080204" pitchFamily="50" charset="-128"/>
              </a:endParaRPr>
            </a:p>
          </p:txBody>
        </p:sp>
        <p:grpSp>
          <p:nvGrpSpPr>
            <p:cNvPr id="91" name="Group 17">
              <a:extLst>
                <a:ext uri="{FF2B5EF4-FFF2-40B4-BE49-F238E27FC236}">
                  <a16:creationId xmlns:a16="http://schemas.microsoft.com/office/drawing/2014/main" id="{9039D201-7B13-3688-B870-58004571B6E1}"/>
                </a:ext>
              </a:extLst>
            </p:cNvPr>
            <p:cNvGrpSpPr>
              <a:grpSpLocks/>
            </p:cNvGrpSpPr>
            <p:nvPr/>
          </p:nvGrpSpPr>
          <p:grpSpPr bwMode="auto">
            <a:xfrm>
              <a:off x="4284663" y="2995613"/>
              <a:ext cx="742950" cy="1439862"/>
              <a:chOff x="2109" y="1797"/>
              <a:chExt cx="468" cy="907"/>
            </a:xfrm>
          </p:grpSpPr>
          <p:sp>
            <p:nvSpPr>
              <p:cNvPr id="92" name="Line 18">
                <a:extLst>
                  <a:ext uri="{FF2B5EF4-FFF2-40B4-BE49-F238E27FC236}">
                    <a16:creationId xmlns:a16="http://schemas.microsoft.com/office/drawing/2014/main" id="{18E26472-1304-34DE-5204-649ED92F4660}"/>
                  </a:ext>
                </a:extLst>
              </p:cNvPr>
              <p:cNvSpPr>
                <a:spLocks noChangeShapeType="1"/>
              </p:cNvSpPr>
              <p:nvPr/>
            </p:nvSpPr>
            <p:spPr bwMode="auto">
              <a:xfrm flipH="1">
                <a:off x="2109" y="2241"/>
                <a:ext cx="181" cy="463"/>
              </a:xfrm>
              <a:prstGeom prst="line">
                <a:avLst/>
              </a:prstGeom>
              <a:noFill/>
              <a:ln w="12700">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Futura Std Light" panose="020B0402020204020303"/>
                  <a:ea typeface="ＭＳ Ｐゴシック" panose="020B0600070205080204" pitchFamily="50" charset="-128"/>
                </a:endParaRPr>
              </a:p>
            </p:txBody>
          </p:sp>
          <p:sp>
            <p:nvSpPr>
              <p:cNvPr id="93" name="Line 19">
                <a:extLst>
                  <a:ext uri="{FF2B5EF4-FFF2-40B4-BE49-F238E27FC236}">
                    <a16:creationId xmlns:a16="http://schemas.microsoft.com/office/drawing/2014/main" id="{7B2A0D4E-871F-DDF1-4067-DAF744514AA5}"/>
                  </a:ext>
                </a:extLst>
              </p:cNvPr>
              <p:cNvSpPr>
                <a:spLocks noChangeShapeType="1"/>
              </p:cNvSpPr>
              <p:nvPr/>
            </p:nvSpPr>
            <p:spPr bwMode="auto">
              <a:xfrm flipH="1">
                <a:off x="2260" y="2251"/>
                <a:ext cx="76" cy="453"/>
              </a:xfrm>
              <a:prstGeom prst="line">
                <a:avLst/>
              </a:prstGeom>
              <a:noFill/>
              <a:ln w="12700">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Futura Std Light" panose="020B0402020204020303"/>
                  <a:ea typeface="ＭＳ Ｐゴシック" panose="020B0600070205080204" pitchFamily="50" charset="-128"/>
                </a:endParaRPr>
              </a:p>
            </p:txBody>
          </p:sp>
          <p:sp>
            <p:nvSpPr>
              <p:cNvPr id="94" name="Line 20">
                <a:extLst>
                  <a:ext uri="{FF2B5EF4-FFF2-40B4-BE49-F238E27FC236}">
                    <a16:creationId xmlns:a16="http://schemas.microsoft.com/office/drawing/2014/main" id="{FD51E50C-09BA-F685-0F56-D71C869F6541}"/>
                  </a:ext>
                </a:extLst>
              </p:cNvPr>
              <p:cNvSpPr>
                <a:spLocks noChangeShapeType="1"/>
              </p:cNvSpPr>
              <p:nvPr/>
            </p:nvSpPr>
            <p:spPr bwMode="auto">
              <a:xfrm>
                <a:off x="2381" y="2251"/>
                <a:ext cx="60" cy="453"/>
              </a:xfrm>
              <a:prstGeom prst="line">
                <a:avLst/>
              </a:prstGeom>
              <a:noFill/>
              <a:ln w="12700">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Futura Std Light" panose="020B0402020204020303"/>
                  <a:ea typeface="ＭＳ Ｐゴシック" panose="020B0600070205080204" pitchFamily="50" charset="-128"/>
                </a:endParaRPr>
              </a:p>
            </p:txBody>
          </p:sp>
          <p:sp>
            <p:nvSpPr>
              <p:cNvPr id="95" name="Line 21">
                <a:extLst>
                  <a:ext uri="{FF2B5EF4-FFF2-40B4-BE49-F238E27FC236}">
                    <a16:creationId xmlns:a16="http://schemas.microsoft.com/office/drawing/2014/main" id="{A3FE934E-96C6-995F-FA5F-818CCC4C7F02}"/>
                  </a:ext>
                </a:extLst>
              </p:cNvPr>
              <p:cNvSpPr>
                <a:spLocks noChangeShapeType="1"/>
              </p:cNvSpPr>
              <p:nvPr/>
            </p:nvSpPr>
            <p:spPr bwMode="auto">
              <a:xfrm>
                <a:off x="2426" y="2205"/>
                <a:ext cx="136" cy="499"/>
              </a:xfrm>
              <a:prstGeom prst="line">
                <a:avLst/>
              </a:prstGeom>
              <a:noFill/>
              <a:ln w="12700">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Futura Std Light" panose="020B0402020204020303"/>
                  <a:ea typeface="ＭＳ Ｐゴシック" panose="020B0600070205080204" pitchFamily="50" charset="-128"/>
                </a:endParaRPr>
              </a:p>
            </p:txBody>
          </p:sp>
          <p:sp>
            <p:nvSpPr>
              <p:cNvPr id="96" name="Oval 22">
                <a:extLst>
                  <a:ext uri="{FF2B5EF4-FFF2-40B4-BE49-F238E27FC236}">
                    <a16:creationId xmlns:a16="http://schemas.microsoft.com/office/drawing/2014/main" id="{96D2300E-413D-7A31-9EC3-4030D06E0C5C}"/>
                  </a:ext>
                </a:extLst>
              </p:cNvPr>
              <p:cNvSpPr>
                <a:spLocks noChangeArrowheads="1"/>
              </p:cNvSpPr>
              <p:nvPr/>
            </p:nvSpPr>
            <p:spPr bwMode="auto">
              <a:xfrm>
                <a:off x="2124" y="1797"/>
                <a:ext cx="453" cy="454"/>
              </a:xfrm>
              <a:prstGeom prst="ellipse">
                <a:avLst/>
              </a:pr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Futura Std Light" panose="020B0402020204020303"/>
                  <a:ea typeface="ＭＳ Ｐゴシック" panose="020B0600070205080204" pitchFamily="50" charset="-128"/>
                </a:endParaRPr>
              </a:p>
            </p:txBody>
          </p:sp>
        </p:grpSp>
        <p:grpSp>
          <p:nvGrpSpPr>
            <p:cNvPr id="97" name="Group 23">
              <a:extLst>
                <a:ext uri="{FF2B5EF4-FFF2-40B4-BE49-F238E27FC236}">
                  <a16:creationId xmlns:a16="http://schemas.microsoft.com/office/drawing/2014/main" id="{A439DD1E-B730-24FF-EC04-2809311A7C56}"/>
                </a:ext>
              </a:extLst>
            </p:cNvPr>
            <p:cNvGrpSpPr>
              <a:grpSpLocks/>
            </p:cNvGrpSpPr>
            <p:nvPr/>
          </p:nvGrpSpPr>
          <p:grpSpPr bwMode="auto">
            <a:xfrm>
              <a:off x="5197475" y="2995613"/>
              <a:ext cx="742950" cy="1439862"/>
              <a:chOff x="2109" y="1797"/>
              <a:chExt cx="468" cy="907"/>
            </a:xfrm>
          </p:grpSpPr>
          <p:sp>
            <p:nvSpPr>
              <p:cNvPr id="98" name="Line 24">
                <a:extLst>
                  <a:ext uri="{FF2B5EF4-FFF2-40B4-BE49-F238E27FC236}">
                    <a16:creationId xmlns:a16="http://schemas.microsoft.com/office/drawing/2014/main" id="{2FC87710-DD22-9EEF-FBEA-ED03CE9269C5}"/>
                  </a:ext>
                </a:extLst>
              </p:cNvPr>
              <p:cNvSpPr>
                <a:spLocks noChangeShapeType="1"/>
              </p:cNvSpPr>
              <p:nvPr/>
            </p:nvSpPr>
            <p:spPr bwMode="auto">
              <a:xfrm flipH="1">
                <a:off x="2109" y="2241"/>
                <a:ext cx="181" cy="463"/>
              </a:xfrm>
              <a:prstGeom prst="line">
                <a:avLst/>
              </a:prstGeom>
              <a:noFill/>
              <a:ln w="12700">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Futura Std Light" panose="020B0402020204020303"/>
                  <a:ea typeface="ＭＳ Ｐゴシック" panose="020B0600070205080204" pitchFamily="50" charset="-128"/>
                </a:endParaRPr>
              </a:p>
            </p:txBody>
          </p:sp>
          <p:sp>
            <p:nvSpPr>
              <p:cNvPr id="99" name="Line 25">
                <a:extLst>
                  <a:ext uri="{FF2B5EF4-FFF2-40B4-BE49-F238E27FC236}">
                    <a16:creationId xmlns:a16="http://schemas.microsoft.com/office/drawing/2014/main" id="{0205EDC0-D4A2-D07D-DF0C-0433AC46D6A0}"/>
                  </a:ext>
                </a:extLst>
              </p:cNvPr>
              <p:cNvSpPr>
                <a:spLocks noChangeShapeType="1"/>
              </p:cNvSpPr>
              <p:nvPr/>
            </p:nvSpPr>
            <p:spPr bwMode="auto">
              <a:xfrm flipH="1">
                <a:off x="2260" y="2251"/>
                <a:ext cx="76" cy="453"/>
              </a:xfrm>
              <a:prstGeom prst="line">
                <a:avLst/>
              </a:prstGeom>
              <a:noFill/>
              <a:ln w="12700">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Futura Std Light" panose="020B0402020204020303"/>
                  <a:ea typeface="ＭＳ Ｐゴシック" panose="020B0600070205080204" pitchFamily="50" charset="-128"/>
                </a:endParaRPr>
              </a:p>
            </p:txBody>
          </p:sp>
          <p:sp>
            <p:nvSpPr>
              <p:cNvPr id="100" name="Line 26">
                <a:extLst>
                  <a:ext uri="{FF2B5EF4-FFF2-40B4-BE49-F238E27FC236}">
                    <a16:creationId xmlns:a16="http://schemas.microsoft.com/office/drawing/2014/main" id="{F7C19D7C-19AA-633A-EB6A-66C9A2ECB410}"/>
                  </a:ext>
                </a:extLst>
              </p:cNvPr>
              <p:cNvSpPr>
                <a:spLocks noChangeShapeType="1"/>
              </p:cNvSpPr>
              <p:nvPr/>
            </p:nvSpPr>
            <p:spPr bwMode="auto">
              <a:xfrm>
                <a:off x="2381" y="2251"/>
                <a:ext cx="60" cy="453"/>
              </a:xfrm>
              <a:prstGeom prst="line">
                <a:avLst/>
              </a:prstGeom>
              <a:noFill/>
              <a:ln w="12700">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Futura Std Light" panose="020B0402020204020303"/>
                  <a:ea typeface="ＭＳ Ｐゴシック" panose="020B0600070205080204" pitchFamily="50" charset="-128"/>
                </a:endParaRPr>
              </a:p>
            </p:txBody>
          </p:sp>
          <p:sp>
            <p:nvSpPr>
              <p:cNvPr id="101" name="Line 27">
                <a:extLst>
                  <a:ext uri="{FF2B5EF4-FFF2-40B4-BE49-F238E27FC236}">
                    <a16:creationId xmlns:a16="http://schemas.microsoft.com/office/drawing/2014/main" id="{B1916B30-A16F-3179-8820-004F27D54BE6}"/>
                  </a:ext>
                </a:extLst>
              </p:cNvPr>
              <p:cNvSpPr>
                <a:spLocks noChangeShapeType="1"/>
              </p:cNvSpPr>
              <p:nvPr/>
            </p:nvSpPr>
            <p:spPr bwMode="auto">
              <a:xfrm>
                <a:off x="2426" y="2205"/>
                <a:ext cx="136" cy="499"/>
              </a:xfrm>
              <a:prstGeom prst="line">
                <a:avLst/>
              </a:prstGeom>
              <a:noFill/>
              <a:ln w="12700">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Futura Std Light" panose="020B0402020204020303"/>
                  <a:ea typeface="ＭＳ Ｐゴシック" panose="020B0600070205080204" pitchFamily="50" charset="-128"/>
                </a:endParaRPr>
              </a:p>
            </p:txBody>
          </p:sp>
          <p:sp>
            <p:nvSpPr>
              <p:cNvPr id="102" name="Oval 28">
                <a:extLst>
                  <a:ext uri="{FF2B5EF4-FFF2-40B4-BE49-F238E27FC236}">
                    <a16:creationId xmlns:a16="http://schemas.microsoft.com/office/drawing/2014/main" id="{C827F57A-F0B5-650D-32D5-88F850ADF9F0}"/>
                  </a:ext>
                </a:extLst>
              </p:cNvPr>
              <p:cNvSpPr>
                <a:spLocks noChangeArrowheads="1"/>
              </p:cNvSpPr>
              <p:nvPr/>
            </p:nvSpPr>
            <p:spPr bwMode="auto">
              <a:xfrm>
                <a:off x="2124" y="1797"/>
                <a:ext cx="453" cy="454"/>
              </a:xfrm>
              <a:prstGeom prst="ellipse">
                <a:avLst/>
              </a:pr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Futura Std Light" panose="020B0402020204020303"/>
                  <a:ea typeface="ＭＳ Ｐゴシック" panose="020B0600070205080204" pitchFamily="50" charset="-128"/>
                </a:endParaRPr>
              </a:p>
            </p:txBody>
          </p:sp>
        </p:grpSp>
        <p:grpSp>
          <p:nvGrpSpPr>
            <p:cNvPr id="103" name="Group 29">
              <a:extLst>
                <a:ext uri="{FF2B5EF4-FFF2-40B4-BE49-F238E27FC236}">
                  <a16:creationId xmlns:a16="http://schemas.microsoft.com/office/drawing/2014/main" id="{DBC12C39-69AD-A8A9-6577-5BFA1B34E074}"/>
                </a:ext>
              </a:extLst>
            </p:cNvPr>
            <p:cNvGrpSpPr>
              <a:grpSpLocks/>
            </p:cNvGrpSpPr>
            <p:nvPr/>
          </p:nvGrpSpPr>
          <p:grpSpPr bwMode="auto">
            <a:xfrm>
              <a:off x="6516688" y="2995613"/>
              <a:ext cx="742950" cy="1439862"/>
              <a:chOff x="2109" y="1797"/>
              <a:chExt cx="468" cy="907"/>
            </a:xfrm>
          </p:grpSpPr>
          <p:sp>
            <p:nvSpPr>
              <p:cNvPr id="104" name="Line 30">
                <a:extLst>
                  <a:ext uri="{FF2B5EF4-FFF2-40B4-BE49-F238E27FC236}">
                    <a16:creationId xmlns:a16="http://schemas.microsoft.com/office/drawing/2014/main" id="{50EFDC76-EDB6-B40D-6F54-ED8502D90169}"/>
                  </a:ext>
                </a:extLst>
              </p:cNvPr>
              <p:cNvSpPr>
                <a:spLocks noChangeShapeType="1"/>
              </p:cNvSpPr>
              <p:nvPr/>
            </p:nvSpPr>
            <p:spPr bwMode="auto">
              <a:xfrm flipH="1">
                <a:off x="2109" y="2241"/>
                <a:ext cx="181" cy="463"/>
              </a:xfrm>
              <a:prstGeom prst="line">
                <a:avLst/>
              </a:prstGeom>
              <a:noFill/>
              <a:ln w="12700">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Futura Std Light" panose="020B0402020204020303"/>
                  <a:ea typeface="ＭＳ Ｐゴシック" panose="020B0600070205080204" pitchFamily="50" charset="-128"/>
                </a:endParaRPr>
              </a:p>
            </p:txBody>
          </p:sp>
          <p:sp>
            <p:nvSpPr>
              <p:cNvPr id="105" name="Line 31">
                <a:extLst>
                  <a:ext uri="{FF2B5EF4-FFF2-40B4-BE49-F238E27FC236}">
                    <a16:creationId xmlns:a16="http://schemas.microsoft.com/office/drawing/2014/main" id="{1D12DD57-91E2-4ED8-F251-6A428FCCE935}"/>
                  </a:ext>
                </a:extLst>
              </p:cNvPr>
              <p:cNvSpPr>
                <a:spLocks noChangeShapeType="1"/>
              </p:cNvSpPr>
              <p:nvPr/>
            </p:nvSpPr>
            <p:spPr bwMode="auto">
              <a:xfrm flipH="1">
                <a:off x="2260" y="2251"/>
                <a:ext cx="76" cy="453"/>
              </a:xfrm>
              <a:prstGeom prst="line">
                <a:avLst/>
              </a:prstGeom>
              <a:noFill/>
              <a:ln w="12700">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Futura Std Light" panose="020B0402020204020303"/>
                  <a:ea typeface="ＭＳ Ｐゴシック" panose="020B0600070205080204" pitchFamily="50" charset="-128"/>
                </a:endParaRPr>
              </a:p>
            </p:txBody>
          </p:sp>
          <p:sp>
            <p:nvSpPr>
              <p:cNvPr id="106" name="Line 32">
                <a:extLst>
                  <a:ext uri="{FF2B5EF4-FFF2-40B4-BE49-F238E27FC236}">
                    <a16:creationId xmlns:a16="http://schemas.microsoft.com/office/drawing/2014/main" id="{01C2DDF4-6019-CCDF-F91D-E852D07952B6}"/>
                  </a:ext>
                </a:extLst>
              </p:cNvPr>
              <p:cNvSpPr>
                <a:spLocks noChangeShapeType="1"/>
              </p:cNvSpPr>
              <p:nvPr/>
            </p:nvSpPr>
            <p:spPr bwMode="auto">
              <a:xfrm>
                <a:off x="2381" y="2251"/>
                <a:ext cx="60" cy="453"/>
              </a:xfrm>
              <a:prstGeom prst="line">
                <a:avLst/>
              </a:prstGeom>
              <a:noFill/>
              <a:ln w="12700">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Futura Std Light" panose="020B0402020204020303"/>
                  <a:ea typeface="ＭＳ Ｐゴシック" panose="020B0600070205080204" pitchFamily="50" charset="-128"/>
                </a:endParaRPr>
              </a:p>
            </p:txBody>
          </p:sp>
          <p:sp>
            <p:nvSpPr>
              <p:cNvPr id="107" name="Line 33">
                <a:extLst>
                  <a:ext uri="{FF2B5EF4-FFF2-40B4-BE49-F238E27FC236}">
                    <a16:creationId xmlns:a16="http://schemas.microsoft.com/office/drawing/2014/main" id="{03A64883-920D-B49B-B986-6217A5758B88}"/>
                  </a:ext>
                </a:extLst>
              </p:cNvPr>
              <p:cNvSpPr>
                <a:spLocks noChangeShapeType="1"/>
              </p:cNvSpPr>
              <p:nvPr/>
            </p:nvSpPr>
            <p:spPr bwMode="auto">
              <a:xfrm>
                <a:off x="2426" y="2205"/>
                <a:ext cx="136" cy="499"/>
              </a:xfrm>
              <a:prstGeom prst="line">
                <a:avLst/>
              </a:prstGeom>
              <a:noFill/>
              <a:ln w="12700">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Futura Std Light" panose="020B0402020204020303"/>
                  <a:ea typeface="ＭＳ Ｐゴシック" panose="020B0600070205080204" pitchFamily="50" charset="-128"/>
                </a:endParaRPr>
              </a:p>
            </p:txBody>
          </p:sp>
          <p:sp>
            <p:nvSpPr>
              <p:cNvPr id="108" name="Oval 34">
                <a:extLst>
                  <a:ext uri="{FF2B5EF4-FFF2-40B4-BE49-F238E27FC236}">
                    <a16:creationId xmlns:a16="http://schemas.microsoft.com/office/drawing/2014/main" id="{DB33A58E-D1FC-EC42-27AA-3630C2E67312}"/>
                  </a:ext>
                </a:extLst>
              </p:cNvPr>
              <p:cNvSpPr>
                <a:spLocks noChangeArrowheads="1"/>
              </p:cNvSpPr>
              <p:nvPr/>
            </p:nvSpPr>
            <p:spPr bwMode="auto">
              <a:xfrm>
                <a:off x="2124" y="1797"/>
                <a:ext cx="453" cy="454"/>
              </a:xfrm>
              <a:prstGeom prst="ellipse">
                <a:avLst/>
              </a:pr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Futura Std Light" panose="020B0402020204020303"/>
                  <a:ea typeface="ＭＳ Ｐゴシック" panose="020B0600070205080204" pitchFamily="50" charset="-128"/>
                </a:endParaRPr>
              </a:p>
            </p:txBody>
          </p:sp>
        </p:grpSp>
        <p:grpSp>
          <p:nvGrpSpPr>
            <p:cNvPr id="109" name="Group 35">
              <a:extLst>
                <a:ext uri="{FF2B5EF4-FFF2-40B4-BE49-F238E27FC236}">
                  <a16:creationId xmlns:a16="http://schemas.microsoft.com/office/drawing/2014/main" id="{D79CA380-C802-1B55-183F-8E2A922ACF12}"/>
                </a:ext>
              </a:extLst>
            </p:cNvPr>
            <p:cNvGrpSpPr>
              <a:grpSpLocks/>
            </p:cNvGrpSpPr>
            <p:nvPr/>
          </p:nvGrpSpPr>
          <p:grpSpPr bwMode="auto">
            <a:xfrm>
              <a:off x="7451725" y="2995613"/>
              <a:ext cx="742950" cy="1439862"/>
              <a:chOff x="2109" y="1797"/>
              <a:chExt cx="468" cy="907"/>
            </a:xfrm>
          </p:grpSpPr>
          <p:sp>
            <p:nvSpPr>
              <p:cNvPr id="110" name="Line 36">
                <a:extLst>
                  <a:ext uri="{FF2B5EF4-FFF2-40B4-BE49-F238E27FC236}">
                    <a16:creationId xmlns:a16="http://schemas.microsoft.com/office/drawing/2014/main" id="{DF59B271-3458-D5C7-64FE-E8B36B767DE2}"/>
                  </a:ext>
                </a:extLst>
              </p:cNvPr>
              <p:cNvSpPr>
                <a:spLocks noChangeShapeType="1"/>
              </p:cNvSpPr>
              <p:nvPr/>
            </p:nvSpPr>
            <p:spPr bwMode="auto">
              <a:xfrm flipH="1">
                <a:off x="2109" y="2241"/>
                <a:ext cx="181" cy="463"/>
              </a:xfrm>
              <a:prstGeom prst="line">
                <a:avLst/>
              </a:prstGeom>
              <a:noFill/>
              <a:ln w="12700">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Futura Std Light" panose="020B0402020204020303"/>
                  <a:ea typeface="ＭＳ Ｐゴシック" panose="020B0600070205080204" pitchFamily="50" charset="-128"/>
                </a:endParaRPr>
              </a:p>
            </p:txBody>
          </p:sp>
          <p:sp>
            <p:nvSpPr>
              <p:cNvPr id="111" name="Line 37">
                <a:extLst>
                  <a:ext uri="{FF2B5EF4-FFF2-40B4-BE49-F238E27FC236}">
                    <a16:creationId xmlns:a16="http://schemas.microsoft.com/office/drawing/2014/main" id="{B9A024EA-E607-7C90-E663-D9F5C43EF32A}"/>
                  </a:ext>
                </a:extLst>
              </p:cNvPr>
              <p:cNvSpPr>
                <a:spLocks noChangeShapeType="1"/>
              </p:cNvSpPr>
              <p:nvPr/>
            </p:nvSpPr>
            <p:spPr bwMode="auto">
              <a:xfrm flipH="1">
                <a:off x="2260" y="2251"/>
                <a:ext cx="76" cy="453"/>
              </a:xfrm>
              <a:prstGeom prst="line">
                <a:avLst/>
              </a:prstGeom>
              <a:noFill/>
              <a:ln w="12700">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Futura Std Light" panose="020B0402020204020303"/>
                  <a:ea typeface="ＭＳ Ｐゴシック" panose="020B0600070205080204" pitchFamily="50" charset="-128"/>
                </a:endParaRPr>
              </a:p>
            </p:txBody>
          </p:sp>
          <p:sp>
            <p:nvSpPr>
              <p:cNvPr id="112" name="Line 38">
                <a:extLst>
                  <a:ext uri="{FF2B5EF4-FFF2-40B4-BE49-F238E27FC236}">
                    <a16:creationId xmlns:a16="http://schemas.microsoft.com/office/drawing/2014/main" id="{FA740CA1-8644-5AE7-9015-87F24DADF743}"/>
                  </a:ext>
                </a:extLst>
              </p:cNvPr>
              <p:cNvSpPr>
                <a:spLocks noChangeShapeType="1"/>
              </p:cNvSpPr>
              <p:nvPr/>
            </p:nvSpPr>
            <p:spPr bwMode="auto">
              <a:xfrm>
                <a:off x="2381" y="2251"/>
                <a:ext cx="60" cy="453"/>
              </a:xfrm>
              <a:prstGeom prst="line">
                <a:avLst/>
              </a:prstGeom>
              <a:noFill/>
              <a:ln w="12700">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Futura Std Light" panose="020B0402020204020303"/>
                  <a:ea typeface="ＭＳ Ｐゴシック" panose="020B0600070205080204" pitchFamily="50" charset="-128"/>
                </a:endParaRPr>
              </a:p>
            </p:txBody>
          </p:sp>
          <p:sp>
            <p:nvSpPr>
              <p:cNvPr id="113" name="Line 39">
                <a:extLst>
                  <a:ext uri="{FF2B5EF4-FFF2-40B4-BE49-F238E27FC236}">
                    <a16:creationId xmlns:a16="http://schemas.microsoft.com/office/drawing/2014/main" id="{62431A93-5220-97E7-9B87-CB730D003571}"/>
                  </a:ext>
                </a:extLst>
              </p:cNvPr>
              <p:cNvSpPr>
                <a:spLocks noChangeShapeType="1"/>
              </p:cNvSpPr>
              <p:nvPr/>
            </p:nvSpPr>
            <p:spPr bwMode="auto">
              <a:xfrm>
                <a:off x="2426" y="2205"/>
                <a:ext cx="136" cy="499"/>
              </a:xfrm>
              <a:prstGeom prst="line">
                <a:avLst/>
              </a:prstGeom>
              <a:noFill/>
              <a:ln w="12700">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Futura Std Light" panose="020B0402020204020303"/>
                  <a:ea typeface="ＭＳ Ｐゴシック" panose="020B0600070205080204" pitchFamily="50" charset="-128"/>
                </a:endParaRPr>
              </a:p>
            </p:txBody>
          </p:sp>
          <p:sp>
            <p:nvSpPr>
              <p:cNvPr id="114" name="Oval 40">
                <a:extLst>
                  <a:ext uri="{FF2B5EF4-FFF2-40B4-BE49-F238E27FC236}">
                    <a16:creationId xmlns:a16="http://schemas.microsoft.com/office/drawing/2014/main" id="{0D6D76FB-E403-1F0B-EBF2-9F1E053167C6}"/>
                  </a:ext>
                </a:extLst>
              </p:cNvPr>
              <p:cNvSpPr>
                <a:spLocks noChangeArrowheads="1"/>
              </p:cNvSpPr>
              <p:nvPr/>
            </p:nvSpPr>
            <p:spPr bwMode="auto">
              <a:xfrm>
                <a:off x="2124" y="1797"/>
                <a:ext cx="453" cy="454"/>
              </a:xfrm>
              <a:prstGeom prst="ellipse">
                <a:avLst/>
              </a:pr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Futura Std Light" panose="020B0402020204020303"/>
                  <a:ea typeface="ＭＳ Ｐゴシック" panose="020B0600070205080204" pitchFamily="50" charset="-128"/>
                </a:endParaRPr>
              </a:p>
            </p:txBody>
          </p:sp>
        </p:grpSp>
        <p:sp>
          <p:nvSpPr>
            <p:cNvPr id="115" name="Line 41">
              <a:extLst>
                <a:ext uri="{FF2B5EF4-FFF2-40B4-BE49-F238E27FC236}">
                  <a16:creationId xmlns:a16="http://schemas.microsoft.com/office/drawing/2014/main" id="{8B8E57B3-2EB6-B9BC-C46B-96EB79DAC85A}"/>
                </a:ext>
              </a:extLst>
            </p:cNvPr>
            <p:cNvSpPr>
              <a:spLocks noChangeShapeType="1"/>
            </p:cNvSpPr>
            <p:nvPr/>
          </p:nvSpPr>
          <p:spPr bwMode="auto">
            <a:xfrm>
              <a:off x="4643438" y="2635250"/>
              <a:ext cx="15875" cy="360363"/>
            </a:xfrm>
            <a:prstGeom prst="line">
              <a:avLst/>
            </a:prstGeom>
            <a:noFill/>
            <a:ln w="12700">
              <a:solidFill>
                <a:schemeClr val="tx1"/>
              </a:solidFill>
              <a:round/>
              <a:headEnd/>
              <a:tailEnd type="arrow"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Futura Std Light" panose="020B0402020204020303"/>
                <a:ea typeface="ＭＳ Ｐゴシック" panose="020B0600070205080204" pitchFamily="50" charset="-128"/>
              </a:endParaRPr>
            </a:p>
          </p:txBody>
        </p:sp>
        <p:sp>
          <p:nvSpPr>
            <p:cNvPr id="116" name="Line 42">
              <a:extLst>
                <a:ext uri="{FF2B5EF4-FFF2-40B4-BE49-F238E27FC236}">
                  <a16:creationId xmlns:a16="http://schemas.microsoft.com/office/drawing/2014/main" id="{0ED8C668-998F-390C-B040-C8C7515C3139}"/>
                </a:ext>
              </a:extLst>
            </p:cNvPr>
            <p:cNvSpPr>
              <a:spLocks noChangeShapeType="1"/>
            </p:cNvSpPr>
            <p:nvPr/>
          </p:nvSpPr>
          <p:spPr bwMode="auto">
            <a:xfrm>
              <a:off x="5564188" y="2635250"/>
              <a:ext cx="15875" cy="360363"/>
            </a:xfrm>
            <a:prstGeom prst="line">
              <a:avLst/>
            </a:prstGeom>
            <a:noFill/>
            <a:ln w="12700">
              <a:solidFill>
                <a:schemeClr val="tx1"/>
              </a:solidFill>
              <a:round/>
              <a:headEnd/>
              <a:tailEnd type="arrow"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Futura Std Light" panose="020B0402020204020303"/>
                <a:ea typeface="ＭＳ Ｐゴシック" panose="020B0600070205080204" pitchFamily="50" charset="-128"/>
              </a:endParaRPr>
            </a:p>
          </p:txBody>
        </p:sp>
        <p:sp>
          <p:nvSpPr>
            <p:cNvPr id="117" name="Line 43">
              <a:extLst>
                <a:ext uri="{FF2B5EF4-FFF2-40B4-BE49-F238E27FC236}">
                  <a16:creationId xmlns:a16="http://schemas.microsoft.com/office/drawing/2014/main" id="{7848A1C9-0794-E28E-DFB7-27B2F01AB346}"/>
                </a:ext>
              </a:extLst>
            </p:cNvPr>
            <p:cNvSpPr>
              <a:spLocks noChangeShapeType="1"/>
            </p:cNvSpPr>
            <p:nvPr/>
          </p:nvSpPr>
          <p:spPr bwMode="auto">
            <a:xfrm>
              <a:off x="6861175" y="2635250"/>
              <a:ext cx="15875" cy="360363"/>
            </a:xfrm>
            <a:prstGeom prst="line">
              <a:avLst/>
            </a:prstGeom>
            <a:noFill/>
            <a:ln w="12700">
              <a:solidFill>
                <a:schemeClr val="tx1"/>
              </a:solidFill>
              <a:round/>
              <a:headEnd/>
              <a:tailEnd type="arrow"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Futura Std Light" panose="020B0402020204020303"/>
                <a:ea typeface="ＭＳ Ｐゴシック" panose="020B0600070205080204" pitchFamily="50" charset="-128"/>
              </a:endParaRPr>
            </a:p>
          </p:txBody>
        </p:sp>
        <p:sp>
          <p:nvSpPr>
            <p:cNvPr id="118" name="Line 44">
              <a:extLst>
                <a:ext uri="{FF2B5EF4-FFF2-40B4-BE49-F238E27FC236}">
                  <a16:creationId xmlns:a16="http://schemas.microsoft.com/office/drawing/2014/main" id="{F3BEC16E-D957-00C0-CD05-7F3874E7E00E}"/>
                </a:ext>
              </a:extLst>
            </p:cNvPr>
            <p:cNvSpPr>
              <a:spLocks noChangeShapeType="1"/>
            </p:cNvSpPr>
            <p:nvPr/>
          </p:nvSpPr>
          <p:spPr bwMode="auto">
            <a:xfrm>
              <a:off x="7148513" y="2635250"/>
              <a:ext cx="447675" cy="360363"/>
            </a:xfrm>
            <a:prstGeom prst="line">
              <a:avLst/>
            </a:prstGeom>
            <a:noFill/>
            <a:ln w="12700">
              <a:solidFill>
                <a:schemeClr val="tx1"/>
              </a:solidFill>
              <a:round/>
              <a:headEnd/>
              <a:tailEnd type="arrow"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Futura Std Light" panose="020B0402020204020303"/>
                <a:ea typeface="ＭＳ Ｐゴシック" panose="020B0600070205080204" pitchFamily="50" charset="-128"/>
              </a:endParaRPr>
            </a:p>
          </p:txBody>
        </p:sp>
        <p:sp>
          <p:nvSpPr>
            <p:cNvPr id="119" name="Text Box 45">
              <a:extLst>
                <a:ext uri="{FF2B5EF4-FFF2-40B4-BE49-F238E27FC236}">
                  <a16:creationId xmlns:a16="http://schemas.microsoft.com/office/drawing/2014/main" id="{D0E3A5E8-6EE9-5DF8-AB2A-CF0D8FF97B26}"/>
                </a:ext>
              </a:extLst>
            </p:cNvPr>
            <p:cNvSpPr txBox="1">
              <a:spLocks noChangeArrowheads="1"/>
            </p:cNvSpPr>
            <p:nvPr/>
          </p:nvSpPr>
          <p:spPr bwMode="auto">
            <a:xfrm>
              <a:off x="3192462" y="3186906"/>
              <a:ext cx="519565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600" b="1" i="1" u="none" strike="noStrike" kern="1200" cap="none" spc="0" normalizeH="0" baseline="0" noProof="0" dirty="0">
                  <a:ln>
                    <a:noFill/>
                  </a:ln>
                  <a:solidFill>
                    <a:srgbClr val="FF0000"/>
                  </a:solidFill>
                  <a:effectLst/>
                  <a:uLnTx/>
                  <a:uFillTx/>
                  <a:latin typeface="Futura Std Light" panose="020B0402020204020303"/>
                  <a:ea typeface="ＭＳ Ｐゴシック" panose="020B0600070205080204" pitchFamily="50" charset="-128"/>
                </a:rPr>
                <a:t>Training programs in each prefectural government</a:t>
              </a:r>
            </a:p>
          </p:txBody>
        </p:sp>
        <p:sp>
          <p:nvSpPr>
            <p:cNvPr id="120" name="Text Box 46">
              <a:extLst>
                <a:ext uri="{FF2B5EF4-FFF2-40B4-BE49-F238E27FC236}">
                  <a16:creationId xmlns:a16="http://schemas.microsoft.com/office/drawing/2014/main" id="{078D35D8-718A-CACB-E267-5B1BD5F8FADD}"/>
                </a:ext>
              </a:extLst>
            </p:cNvPr>
            <p:cNvSpPr txBox="1">
              <a:spLocks noChangeArrowheads="1"/>
            </p:cNvSpPr>
            <p:nvPr/>
          </p:nvSpPr>
          <p:spPr bwMode="auto">
            <a:xfrm>
              <a:off x="3276600" y="4724400"/>
              <a:ext cx="4897438" cy="346075"/>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600" b="1" i="1" u="none" strike="noStrike" kern="1200" cap="none" spc="0" normalizeH="0" baseline="0" noProof="0" dirty="0">
                  <a:ln>
                    <a:noFill/>
                  </a:ln>
                  <a:solidFill>
                    <a:srgbClr val="000000"/>
                  </a:solidFill>
                  <a:effectLst/>
                  <a:uLnTx/>
                  <a:uFillTx/>
                  <a:latin typeface="Futura Std Light" panose="020B0402020204020303"/>
                  <a:ea typeface="ＭＳ Ｐゴシック" panose="020B0600070205080204" pitchFamily="50" charset="-128"/>
                </a:rPr>
                <a:t>Health professionals in municipal governments</a:t>
              </a:r>
            </a:p>
          </p:txBody>
        </p:sp>
        <p:sp>
          <p:nvSpPr>
            <p:cNvPr id="121" name="Rectangle 49">
              <a:extLst>
                <a:ext uri="{FF2B5EF4-FFF2-40B4-BE49-F238E27FC236}">
                  <a16:creationId xmlns:a16="http://schemas.microsoft.com/office/drawing/2014/main" id="{36F3D558-E9FA-9E57-F60E-3F585FD92ED8}"/>
                </a:ext>
              </a:extLst>
            </p:cNvPr>
            <p:cNvSpPr>
              <a:spLocks noChangeArrowheads="1"/>
            </p:cNvSpPr>
            <p:nvPr/>
          </p:nvSpPr>
          <p:spPr bwMode="auto">
            <a:xfrm>
              <a:off x="3924300" y="1987550"/>
              <a:ext cx="3311525" cy="6858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1" u="none" strike="noStrike" kern="1200" cap="none" spc="0" normalizeH="0" baseline="0" noProof="0" dirty="0">
                  <a:ln>
                    <a:noFill/>
                  </a:ln>
                  <a:solidFill>
                    <a:srgbClr val="000000"/>
                  </a:solidFill>
                  <a:effectLst/>
                  <a:uLnTx/>
                  <a:uFillTx/>
                  <a:latin typeface="Futura Std Light" panose="020B0402020204020303"/>
                  <a:ea typeface="ＭＳ Ｐゴシック" panose="020B0600070205080204" pitchFamily="50" charset="-128"/>
                </a:rPr>
                <a:t>Management leaders of prefectural governments</a:t>
              </a:r>
              <a:endParaRPr kumimoji="1" lang="en-US" altLang="ja-JP" sz="1600" b="0" i="0" u="none" strike="noStrike" kern="1200" cap="none" spc="0" normalizeH="0" baseline="0" noProof="0" dirty="0">
                <a:ln>
                  <a:noFill/>
                </a:ln>
                <a:solidFill>
                  <a:srgbClr val="000000"/>
                </a:solidFill>
                <a:effectLst/>
                <a:uLnTx/>
                <a:uFillTx/>
                <a:latin typeface="Futura Std Light" panose="020B0402020204020303"/>
                <a:ea typeface="ＭＳ Ｐゴシック" panose="020B0600070205080204" pitchFamily="50" charset="-128"/>
              </a:endParaRPr>
            </a:p>
          </p:txBody>
        </p:sp>
      </p:grpSp>
    </p:spTree>
    <p:extLst>
      <p:ext uri="{BB962C8B-B14F-4D97-AF65-F5344CB8AC3E}">
        <p14:creationId xmlns:p14="http://schemas.microsoft.com/office/powerpoint/2010/main" val="388320937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FD098C86-F8D2-F249-BAB5-E044350BD1C8}" vid="{6A992130-8C8A-3442-A735-C67414F4792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7ec0f2c8-51f7-495d-a454-42413d559956" xsi:nil="true"/>
    <lcf76f155ced4ddcb4097134ff3c332f xmlns="edbc6619-208e-4139-904a-e28b829ed0c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3A0C26ED75B6F42858795A942B8A417" ma:contentTypeVersion="18" ma:contentTypeDescription="Crée un document." ma:contentTypeScope="" ma:versionID="d182f3109876402847789c0f9bf19ada">
  <xsd:schema xmlns:xsd="http://www.w3.org/2001/XMLSchema" xmlns:xs="http://www.w3.org/2001/XMLSchema" xmlns:p="http://schemas.microsoft.com/office/2006/metadata/properties" xmlns:ns2="edbc6619-208e-4139-904a-e28b829ed0c5" xmlns:ns3="7ec0f2c8-51f7-495d-a454-42413d559956" targetNamespace="http://schemas.microsoft.com/office/2006/metadata/properties" ma:root="true" ma:fieldsID="494e0b62db10ba8905d94693a82a3b61" ns2:_="" ns3:_="">
    <xsd:import namespace="edbc6619-208e-4139-904a-e28b829ed0c5"/>
    <xsd:import namespace="7ec0f2c8-51f7-495d-a454-42413d559956"/>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AutoKeyPoints" minOccurs="0"/>
                <xsd:element ref="ns2:MediaServiceKeyPoints"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bc6619-208e-4139-904a-e28b829ed0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Balises d’images" ma:readOnly="false" ma:fieldId="{5cf76f15-5ced-4ddc-b409-7134ff3c332f}" ma:taxonomyMulti="true" ma:sspId="992fa3da-db31-45ba-92de-38f16e295a42" ma:termSetId="09814cd3-568e-fe90-9814-8d621ff8fb84" ma:anchorId="fba54fb3-c3e1-fe81-a776-ca4b69148c4d" ma:open="true" ma:isKeyword="false">
      <xsd:complexType>
        <xsd:sequence>
          <xsd:element ref="pc:Terms" minOccurs="0" maxOccurs="1"/>
        </xsd:sequence>
      </xsd:complex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ec0f2c8-51f7-495d-a454-42413d559956" elementFormDefault="qualified">
    <xsd:import namespace="http://schemas.microsoft.com/office/2006/documentManagement/types"/>
    <xsd:import namespace="http://schemas.microsoft.com/office/infopath/2007/PartnerControls"/>
    <xsd:element name="SharedWithUsers" ma:index="16"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Partagé avec détails" ma:internalName="SharedWithDetails" ma:readOnly="true">
      <xsd:simpleType>
        <xsd:restriction base="dms:Note">
          <xsd:maxLength value="255"/>
        </xsd:restriction>
      </xsd:simpleType>
    </xsd:element>
    <xsd:element name="TaxCatchAll" ma:index="20" nillable="true" ma:displayName="Taxonomy Catch All Column" ma:hidden="true" ma:list="{7d0e3ae4-a038-4907-b63c-24631858edc7}" ma:internalName="TaxCatchAll" ma:showField="CatchAllData" ma:web="7ec0f2c8-51f7-495d-a454-42413d55995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B577783-C383-4399-A01F-EE390AF857EC}">
  <ds:schemaRefs>
    <ds:schemaRef ds:uri="http://schemas.microsoft.com/sharepoint/v3/contenttype/forms"/>
  </ds:schemaRefs>
</ds:datastoreItem>
</file>

<file path=customXml/itemProps2.xml><?xml version="1.0" encoding="utf-8"?>
<ds:datastoreItem xmlns:ds="http://schemas.openxmlformats.org/officeDocument/2006/customXml" ds:itemID="{91CAAAC1-F0F3-43EC-ADF2-4AF1D161417B}">
  <ds:schemaRefs>
    <ds:schemaRef ds:uri="http://purl.org/dc/elements/1.1/"/>
    <ds:schemaRef ds:uri="http://schemas.microsoft.com/office/2006/metadata/properties"/>
    <ds:schemaRef ds:uri="c08e9092-efc7-4ceb-83ea-7a257c2012d5"/>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74549803-6a6b-484e-a289-70d76010b226"/>
    <ds:schemaRef ds:uri="http://www.w3.org/XML/1998/namespace"/>
    <ds:schemaRef ds:uri="http://purl.org/dc/dcmitype/"/>
  </ds:schemaRefs>
</ds:datastoreItem>
</file>

<file path=customXml/itemProps3.xml><?xml version="1.0" encoding="utf-8"?>
<ds:datastoreItem xmlns:ds="http://schemas.openxmlformats.org/officeDocument/2006/customXml" ds:itemID="{AB0AFA48-7F26-435C-A177-202B4F0BAFC5}"/>
</file>

<file path=docProps/app.xml><?xml version="1.0" encoding="utf-8"?>
<Properties xmlns="http://schemas.openxmlformats.org/officeDocument/2006/extended-properties" xmlns:vt="http://schemas.openxmlformats.org/officeDocument/2006/docPropsVTypes">
  <Template/>
  <TotalTime>1019</TotalTime>
  <Words>927</Words>
  <Application>Microsoft Office PowerPoint</Application>
  <PresentationFormat>ワイド画面</PresentationFormat>
  <Paragraphs>113</Paragraphs>
  <Slides>13</Slides>
  <Notes>11</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13</vt:i4>
      </vt:variant>
    </vt:vector>
  </HeadingPairs>
  <TitlesOfParts>
    <vt:vector size="17" baseType="lpstr">
      <vt:lpstr>Futura Std Light</vt:lpstr>
      <vt:lpstr>Arial</vt:lpstr>
      <vt:lpstr>Calibri</vt:lpstr>
      <vt:lpstr>Thème Office</vt:lpstr>
      <vt:lpstr>Dr. Tomofumi SONE, MD, MPH, DrMedSci President, National Institute of Public Health,  Ministry of Health, Labour and Welfare, JAPAN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ANSP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COLLETAZ Paul</dc:creator>
  <cp:lastModifiedBy>曽根智史</cp:lastModifiedBy>
  <cp:revision>197</cp:revision>
  <cp:lastPrinted>2024-03-28T16:49:30Z</cp:lastPrinted>
  <dcterms:created xsi:type="dcterms:W3CDTF">2024-01-24T08:51:44Z</dcterms:created>
  <dcterms:modified xsi:type="dcterms:W3CDTF">2024-09-04T01:44:29Z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0x01010033A0C26ED75B6F42858795A942B8A417</vt:lpwstr>
  </property>
  <property fmtid="{D5CDD505-2E9C-101B-9397-08002B2CF9AE}" pid="3" name="MediaServiceImageTags">
    <vt:lpwstr/>
  </property>
</Properties>
</file>