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56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F4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39393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F4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rgbClr val="39393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F4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" y="5096255"/>
            <a:ext cx="12178284" cy="17617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F4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395" y="268046"/>
            <a:ext cx="11443208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F476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3542" y="1858136"/>
            <a:ext cx="11084915" cy="1506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rgbClr val="39393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39.png"/><Relationship Id="rId3" Type="http://schemas.openxmlformats.org/officeDocument/2006/relationships/image" Target="../media/image19.png"/><Relationship Id="rId21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8.png"/><Relationship Id="rId2" Type="http://schemas.openxmlformats.org/officeDocument/2006/relationships/image" Target="../media/image18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5.png"/><Relationship Id="rId24" Type="http://schemas.openxmlformats.org/officeDocument/2006/relationships/image" Target="../media/image37.png"/><Relationship Id="rId5" Type="http://schemas.openxmlformats.org/officeDocument/2006/relationships/image" Target="../media/image21.png"/><Relationship Id="rId15" Type="http://schemas.openxmlformats.org/officeDocument/2006/relationships/image" Target="../media/image29.jpg"/><Relationship Id="rId23" Type="http://schemas.openxmlformats.org/officeDocument/2006/relationships/image" Target="../media/image14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13.png"/><Relationship Id="rId14" Type="http://schemas.openxmlformats.org/officeDocument/2006/relationships/image" Target="../media/image28.png"/><Relationship Id="rId22" Type="http://schemas.openxmlformats.org/officeDocument/2006/relationships/image" Target="../media/image36.jp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12410"/>
            <a:ext cx="8231123" cy="456260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40207"/>
            <a:ext cx="3212334" cy="97536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5830"/>
              </a:lnSpc>
              <a:spcBef>
                <a:spcPts val="100"/>
              </a:spcBef>
            </a:pPr>
            <a:r>
              <a:rPr spc="-260" dirty="0"/>
              <a:t>Preparedness</a:t>
            </a:r>
            <a:r>
              <a:rPr spc="-475" dirty="0"/>
              <a:t> </a:t>
            </a:r>
            <a:r>
              <a:rPr spc="-305" dirty="0"/>
              <a:t>and</a:t>
            </a:r>
            <a:r>
              <a:rPr spc="-459" dirty="0"/>
              <a:t> </a:t>
            </a:r>
            <a:r>
              <a:rPr spc="-70" dirty="0"/>
              <a:t>Response</a:t>
            </a:r>
          </a:p>
          <a:p>
            <a:pPr marL="635" algn="ctr">
              <a:lnSpc>
                <a:spcPts val="5830"/>
              </a:lnSpc>
            </a:pPr>
            <a:r>
              <a:rPr spc="-315" dirty="0"/>
              <a:t>to</a:t>
            </a:r>
            <a:r>
              <a:rPr spc="-470" dirty="0"/>
              <a:t> </a:t>
            </a:r>
            <a:r>
              <a:rPr spc="-250" dirty="0"/>
              <a:t>Health</a:t>
            </a:r>
            <a:r>
              <a:rPr spc="-465" dirty="0"/>
              <a:t> </a:t>
            </a:r>
            <a:r>
              <a:rPr spc="-270" dirty="0"/>
              <a:t>Emergencies</a:t>
            </a:r>
            <a:r>
              <a:rPr spc="-465" dirty="0"/>
              <a:t> </a:t>
            </a:r>
            <a:r>
              <a:rPr spc="-285" dirty="0"/>
              <a:t>in</a:t>
            </a:r>
            <a:r>
              <a:rPr spc="-465" dirty="0"/>
              <a:t> </a:t>
            </a:r>
            <a:r>
              <a:rPr spc="-340" dirty="0"/>
              <a:t>Singapore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12263" y="3623309"/>
            <a:ext cx="6964045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ts val="2675"/>
              </a:lnSpc>
              <a:spcBef>
                <a:spcPts val="100"/>
              </a:spcBef>
            </a:pPr>
            <a:r>
              <a:rPr sz="2400" b="1" spc="-120" dirty="0">
                <a:solidFill>
                  <a:srgbClr val="393939"/>
                </a:solidFill>
                <a:latin typeface="Tahoma"/>
                <a:cs typeface="Tahoma"/>
              </a:rPr>
              <a:t>Professor</a:t>
            </a:r>
            <a:r>
              <a:rPr sz="2400" b="1" spc="-165" dirty="0">
                <a:solidFill>
                  <a:srgbClr val="393939"/>
                </a:solidFill>
                <a:latin typeface="Tahoma"/>
                <a:cs typeface="Tahoma"/>
              </a:rPr>
              <a:t> </a:t>
            </a:r>
            <a:r>
              <a:rPr sz="2400" b="1" spc="-170" dirty="0">
                <a:solidFill>
                  <a:srgbClr val="393939"/>
                </a:solidFill>
                <a:latin typeface="Tahoma"/>
                <a:cs typeface="Tahoma"/>
              </a:rPr>
              <a:t>Vernon</a:t>
            </a:r>
            <a:r>
              <a:rPr sz="2400" b="1" spc="-165" dirty="0">
                <a:solidFill>
                  <a:srgbClr val="393939"/>
                </a:solidFill>
                <a:latin typeface="Tahoma"/>
                <a:cs typeface="Tahoma"/>
              </a:rPr>
              <a:t> </a:t>
            </a:r>
            <a:r>
              <a:rPr sz="2400" b="1" spc="-25" dirty="0">
                <a:solidFill>
                  <a:srgbClr val="393939"/>
                </a:solidFill>
                <a:latin typeface="Tahoma"/>
                <a:cs typeface="Tahoma"/>
              </a:rPr>
              <a:t>Lee</a:t>
            </a:r>
            <a:endParaRPr sz="2400">
              <a:latin typeface="Tahoma"/>
              <a:cs typeface="Tahoma"/>
            </a:endParaRPr>
          </a:p>
          <a:p>
            <a:pPr algn="ctr">
              <a:lnSpc>
                <a:spcPts val="1955"/>
              </a:lnSpc>
            </a:pPr>
            <a:r>
              <a:rPr sz="1800" i="1" spc="-60" dirty="0">
                <a:solidFill>
                  <a:srgbClr val="393939"/>
                </a:solidFill>
                <a:latin typeface="Trebuchet MS"/>
                <a:cs typeface="Trebuchet MS"/>
              </a:rPr>
              <a:t>Executive</a:t>
            </a:r>
            <a:r>
              <a:rPr sz="1800" i="1" spc="-145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i="1" spc="-85" dirty="0">
                <a:solidFill>
                  <a:srgbClr val="393939"/>
                </a:solidFill>
                <a:latin typeface="Trebuchet MS"/>
                <a:cs typeface="Trebuchet MS"/>
              </a:rPr>
              <a:t>Director,</a:t>
            </a:r>
            <a:r>
              <a:rPr sz="1800" i="1" spc="-130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i="1" spc="-95" dirty="0">
                <a:solidFill>
                  <a:srgbClr val="393939"/>
                </a:solidFill>
                <a:latin typeface="Trebuchet MS"/>
                <a:cs typeface="Trebuchet MS"/>
              </a:rPr>
              <a:t>interim</a:t>
            </a:r>
            <a:r>
              <a:rPr sz="1800" i="1" spc="-140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i="1" dirty="0">
                <a:solidFill>
                  <a:srgbClr val="393939"/>
                </a:solidFill>
                <a:latin typeface="Trebuchet MS"/>
                <a:cs typeface="Trebuchet MS"/>
              </a:rPr>
              <a:t>Communicable</a:t>
            </a:r>
            <a:r>
              <a:rPr sz="1800" i="1" spc="-160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i="1" spc="45" dirty="0">
                <a:solidFill>
                  <a:srgbClr val="393939"/>
                </a:solidFill>
                <a:latin typeface="Trebuchet MS"/>
                <a:cs typeface="Trebuchet MS"/>
              </a:rPr>
              <a:t>Diseases</a:t>
            </a:r>
            <a:r>
              <a:rPr sz="1800" i="1" spc="-150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i="1" spc="-55" dirty="0">
                <a:solidFill>
                  <a:srgbClr val="393939"/>
                </a:solidFill>
                <a:latin typeface="Trebuchet MS"/>
                <a:cs typeface="Trebuchet MS"/>
              </a:rPr>
              <a:t>Agency,</a:t>
            </a:r>
            <a:r>
              <a:rPr sz="1800" i="1" spc="-145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i="1" spc="-10" dirty="0">
                <a:solidFill>
                  <a:srgbClr val="393939"/>
                </a:solidFill>
                <a:latin typeface="Trebuchet MS"/>
                <a:cs typeface="Trebuchet MS"/>
              </a:rPr>
              <a:t>Singapore</a:t>
            </a:r>
            <a:endParaRPr sz="1800">
              <a:latin typeface="Trebuchet MS"/>
              <a:cs typeface="Trebuchet MS"/>
            </a:endParaRPr>
          </a:p>
          <a:p>
            <a:pPr marL="5080" algn="ctr">
              <a:lnSpc>
                <a:spcPct val="100000"/>
              </a:lnSpc>
              <a:spcBef>
                <a:spcPts val="1775"/>
              </a:spcBef>
            </a:pPr>
            <a:r>
              <a:rPr sz="1800" dirty="0">
                <a:solidFill>
                  <a:srgbClr val="393939"/>
                </a:solidFill>
                <a:latin typeface="Trebuchet MS"/>
                <a:cs typeface="Trebuchet MS"/>
              </a:rPr>
              <a:t>9</a:t>
            </a:r>
            <a:r>
              <a:rPr sz="1800" spc="-165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393939"/>
                </a:solidFill>
                <a:latin typeface="Trebuchet MS"/>
                <a:cs typeface="Trebuchet MS"/>
              </a:rPr>
              <a:t>September</a:t>
            </a:r>
            <a:r>
              <a:rPr sz="1800" spc="-120" dirty="0">
                <a:solidFill>
                  <a:srgbClr val="393939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393939"/>
                </a:solidFill>
                <a:latin typeface="Trebuchet MS"/>
                <a:cs typeface="Trebuchet MS"/>
              </a:rPr>
              <a:t>2024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3475" y="5922108"/>
            <a:ext cx="10735433" cy="92411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305" dirty="0"/>
              <a:t>Plug-</a:t>
            </a:r>
            <a:r>
              <a:rPr spc="-295" dirty="0"/>
              <a:t>and-</a:t>
            </a:r>
            <a:r>
              <a:rPr spc="-225" dirty="0"/>
              <a:t>play</a:t>
            </a:r>
            <a:r>
              <a:rPr spc="-380" dirty="0"/>
              <a:t> </a:t>
            </a:r>
            <a:r>
              <a:rPr spc="-229" dirty="0"/>
              <a:t>modular</a:t>
            </a:r>
            <a:r>
              <a:rPr spc="-345" dirty="0"/>
              <a:t> </a:t>
            </a:r>
            <a:r>
              <a:rPr spc="-130" dirty="0"/>
              <a:t>pandemic </a:t>
            </a:r>
            <a:r>
              <a:rPr spc="-200" dirty="0"/>
              <a:t>preparedness</a:t>
            </a:r>
            <a:r>
              <a:rPr spc="-315" dirty="0"/>
              <a:t> </a:t>
            </a:r>
            <a:r>
              <a:rPr spc="-70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606" y="1954530"/>
            <a:ext cx="11125200" cy="283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48260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sz="2300" spc="50" dirty="0">
                <a:latin typeface="Trebuchet MS"/>
                <a:cs typeface="Trebuchet MS"/>
              </a:rPr>
              <a:t>Disease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X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and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80" dirty="0">
                <a:latin typeface="Trebuchet MS"/>
                <a:cs typeface="Trebuchet MS"/>
              </a:rPr>
              <a:t>other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95" dirty="0">
                <a:latin typeface="Trebuchet MS"/>
                <a:cs typeface="Trebuchet MS"/>
              </a:rPr>
              <a:t>future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pandemic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65" dirty="0">
                <a:latin typeface="Trebuchet MS"/>
                <a:cs typeface="Trebuchet MS"/>
              </a:rPr>
              <a:t>threats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may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not</a:t>
            </a:r>
            <a:r>
              <a:rPr sz="2300" spc="-200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adhere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characteristics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of </a:t>
            </a:r>
            <a:r>
              <a:rPr sz="2300" spc="-70" dirty="0">
                <a:latin typeface="Trebuchet MS"/>
                <a:cs typeface="Trebuchet MS"/>
              </a:rPr>
              <a:t>current</a:t>
            </a:r>
            <a:r>
              <a:rPr sz="2300" spc="-19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known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spc="40" dirty="0">
                <a:latin typeface="Trebuchet MS"/>
                <a:cs typeface="Trebuchet MS"/>
              </a:rPr>
              <a:t>diseases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5"/>
              </a:spcBef>
              <a:buFont typeface="Arial MT"/>
              <a:buChar char="•"/>
            </a:pPr>
            <a:endParaRPr sz="23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buFont typeface="Arial MT"/>
              <a:buChar char="•"/>
              <a:tabLst>
                <a:tab pos="469265" algn="l"/>
              </a:tabLst>
            </a:pPr>
            <a:r>
              <a:rPr sz="2300" spc="-50" dirty="0">
                <a:latin typeface="Trebuchet MS"/>
                <a:cs typeface="Trebuchet MS"/>
              </a:rPr>
              <a:t>Current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disease-</a:t>
            </a:r>
            <a:r>
              <a:rPr sz="2300" spc="-50" dirty="0">
                <a:latin typeface="Trebuchet MS"/>
                <a:cs typeface="Trebuchet MS"/>
              </a:rPr>
              <a:t>centric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plans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80" dirty="0">
                <a:latin typeface="Trebuchet MS"/>
                <a:cs typeface="Trebuchet MS"/>
              </a:rPr>
              <a:t>are</a:t>
            </a:r>
            <a:r>
              <a:rPr sz="2300" spc="-150" dirty="0">
                <a:latin typeface="Trebuchet MS"/>
                <a:cs typeface="Trebuchet MS"/>
              </a:rPr>
              <a:t> </a:t>
            </a:r>
            <a:r>
              <a:rPr sz="2300" spc="-80" dirty="0">
                <a:latin typeface="Trebuchet MS"/>
                <a:cs typeface="Trebuchet MS"/>
              </a:rPr>
              <a:t>tailored</a:t>
            </a:r>
            <a:r>
              <a:rPr sz="2300" spc="-155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17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respond</a:t>
            </a:r>
            <a:r>
              <a:rPr sz="2300" spc="-180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155" dirty="0">
                <a:latin typeface="Trebuchet MS"/>
                <a:cs typeface="Trebuchet MS"/>
              </a:rPr>
              <a:t> </a:t>
            </a:r>
            <a:r>
              <a:rPr sz="2300" spc="-30" dirty="0">
                <a:latin typeface="Trebuchet MS"/>
                <a:cs typeface="Trebuchet MS"/>
              </a:rPr>
              <a:t>known</a:t>
            </a:r>
            <a:r>
              <a:rPr sz="2300" spc="-18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diseases;</a:t>
            </a:r>
            <a:r>
              <a:rPr sz="2300" spc="-18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application</a:t>
            </a:r>
            <a:endParaRPr sz="23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215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novel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outbreaks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may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be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limited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2300">
              <a:latin typeface="Trebuchet MS"/>
              <a:cs typeface="Trebuchet MS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265" algn="l"/>
              </a:tabLst>
            </a:pPr>
            <a:r>
              <a:rPr sz="2300" spc="-20" dirty="0">
                <a:latin typeface="Trebuchet MS"/>
                <a:cs typeface="Trebuchet MS"/>
              </a:rPr>
              <a:t>A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b="1" spc="-120" dirty="0">
                <a:latin typeface="Tahoma"/>
                <a:cs typeface="Tahoma"/>
              </a:rPr>
              <a:t>modular</a:t>
            </a:r>
            <a:r>
              <a:rPr sz="2300" b="1" spc="-210" dirty="0">
                <a:latin typeface="Tahoma"/>
                <a:cs typeface="Tahoma"/>
              </a:rPr>
              <a:t> </a:t>
            </a:r>
            <a:r>
              <a:rPr sz="2300" b="1" spc="-110" dirty="0">
                <a:latin typeface="Tahoma"/>
                <a:cs typeface="Tahoma"/>
              </a:rPr>
              <a:t>approach</a:t>
            </a:r>
            <a:r>
              <a:rPr sz="2300" b="1" spc="-180" dirty="0">
                <a:latin typeface="Tahoma"/>
                <a:cs typeface="Tahoma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would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allow</a:t>
            </a:r>
            <a:r>
              <a:rPr sz="2300" spc="-200" dirty="0">
                <a:latin typeface="Trebuchet MS"/>
                <a:cs typeface="Trebuchet MS"/>
              </a:rPr>
              <a:t> </a:t>
            </a:r>
            <a:r>
              <a:rPr sz="2300" spc="105" dirty="0">
                <a:latin typeface="Trebuchet MS"/>
                <a:cs typeface="Trebuchet MS"/>
              </a:rPr>
              <a:t>us</a:t>
            </a:r>
            <a:r>
              <a:rPr sz="2300" spc="-200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respond</a:t>
            </a:r>
            <a:r>
              <a:rPr sz="2300" spc="-195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nimbly</a:t>
            </a:r>
            <a:r>
              <a:rPr sz="2300" spc="-240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70" dirty="0">
                <a:latin typeface="Trebuchet MS"/>
                <a:cs typeface="Trebuchet MS"/>
              </a:rPr>
              <a:t>evolving</a:t>
            </a:r>
            <a:r>
              <a:rPr sz="2300" spc="-229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knowledge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of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new</a:t>
            </a:r>
            <a:endParaRPr sz="23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2300" spc="-65" dirty="0">
                <a:latin typeface="Trebuchet MS"/>
                <a:cs typeface="Trebuchet MS"/>
              </a:rPr>
              <a:t>threats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i="1" dirty="0">
                <a:latin typeface="Trebuchet MS"/>
                <a:cs typeface="Trebuchet MS"/>
              </a:rPr>
              <a:t>and</a:t>
            </a:r>
            <a:r>
              <a:rPr sz="2300" i="1" spc="-204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known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spc="-65" dirty="0">
                <a:latin typeface="Trebuchet MS"/>
                <a:cs typeface="Trebuchet MS"/>
              </a:rPr>
              <a:t>threats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with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b="1" spc="-95" dirty="0">
                <a:latin typeface="Tahoma"/>
                <a:cs typeface="Tahoma"/>
              </a:rPr>
              <a:t>customised</a:t>
            </a:r>
            <a:r>
              <a:rPr sz="2300" b="1" spc="-185" dirty="0">
                <a:latin typeface="Tahoma"/>
                <a:cs typeface="Tahoma"/>
              </a:rPr>
              <a:t> </a:t>
            </a:r>
            <a:r>
              <a:rPr sz="2300" b="1" spc="-105" dirty="0">
                <a:latin typeface="Tahoma"/>
                <a:cs typeface="Tahoma"/>
              </a:rPr>
              <a:t>measures</a:t>
            </a:r>
            <a:r>
              <a:rPr sz="2300" b="1" spc="-204" dirty="0">
                <a:latin typeface="Tahoma"/>
                <a:cs typeface="Tahoma"/>
              </a:rPr>
              <a:t> </a:t>
            </a:r>
            <a:r>
              <a:rPr sz="2300" b="1" spc="-135" dirty="0">
                <a:latin typeface="Tahoma"/>
                <a:cs typeface="Tahoma"/>
              </a:rPr>
              <a:t>and</a:t>
            </a:r>
            <a:r>
              <a:rPr sz="2300" b="1" spc="-170" dirty="0">
                <a:latin typeface="Tahoma"/>
                <a:cs typeface="Tahoma"/>
              </a:rPr>
              <a:t> </a:t>
            </a:r>
            <a:r>
              <a:rPr sz="2300" b="1" spc="-10" dirty="0">
                <a:latin typeface="Tahoma"/>
                <a:cs typeface="Tahoma"/>
              </a:rPr>
              <a:t>plans</a:t>
            </a:r>
            <a:endParaRPr sz="23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73323" y="4898135"/>
            <a:ext cx="6240776" cy="16276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pc="-254" dirty="0"/>
              <a:t>Building</a:t>
            </a:r>
            <a:r>
              <a:rPr spc="-320" dirty="0"/>
              <a:t> </a:t>
            </a:r>
            <a:r>
              <a:rPr spc="-225" dirty="0"/>
              <a:t>transmission-</a:t>
            </a:r>
            <a:r>
              <a:rPr spc="-165" dirty="0"/>
              <a:t>based</a:t>
            </a:r>
            <a:r>
              <a:rPr spc="-295" dirty="0"/>
              <a:t> </a:t>
            </a:r>
            <a:r>
              <a:rPr spc="-150" dirty="0"/>
              <a:t>plans</a:t>
            </a:r>
            <a:r>
              <a:rPr spc="-310" dirty="0"/>
              <a:t> </a:t>
            </a:r>
            <a:r>
              <a:rPr spc="-265" dirty="0"/>
              <a:t>using </a:t>
            </a:r>
            <a:r>
              <a:rPr spc="-30" dirty="0"/>
              <a:t>modules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606" y="1954530"/>
            <a:ext cx="5928995" cy="388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36830" indent="-4572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469900" algn="l"/>
              </a:tabLst>
            </a:pPr>
            <a:r>
              <a:rPr sz="2300" dirty="0">
                <a:latin typeface="Trebuchet MS"/>
                <a:cs typeface="Trebuchet MS"/>
              </a:rPr>
              <a:t>Disease-</a:t>
            </a:r>
            <a:r>
              <a:rPr sz="2300" spc="-10" dirty="0">
                <a:latin typeface="Trebuchet MS"/>
                <a:cs typeface="Trebuchet MS"/>
              </a:rPr>
              <a:t>agnostic</a:t>
            </a:r>
            <a:r>
              <a:rPr sz="2300" spc="-12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modules</a:t>
            </a:r>
            <a:r>
              <a:rPr sz="2300" spc="-9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can</a:t>
            </a:r>
            <a:r>
              <a:rPr sz="2300" spc="-110" dirty="0">
                <a:latin typeface="Trebuchet MS"/>
                <a:cs typeface="Trebuchet MS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be</a:t>
            </a:r>
            <a:r>
              <a:rPr sz="2300" spc="-10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selected </a:t>
            </a:r>
            <a:r>
              <a:rPr sz="2300" dirty="0">
                <a:latin typeface="Trebuchet MS"/>
                <a:cs typeface="Trebuchet MS"/>
              </a:rPr>
              <a:t>and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used</a:t>
            </a:r>
            <a:r>
              <a:rPr sz="2300" spc="-200" dirty="0">
                <a:latin typeface="Trebuchet MS"/>
                <a:cs typeface="Trebuchet MS"/>
              </a:rPr>
              <a:t> </a:t>
            </a:r>
            <a:r>
              <a:rPr sz="2300" spc="-105" dirty="0">
                <a:latin typeface="Trebuchet MS"/>
                <a:cs typeface="Trebuchet MS"/>
              </a:rPr>
              <a:t>for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various</a:t>
            </a:r>
            <a:r>
              <a:rPr sz="2300" spc="-195" dirty="0">
                <a:latin typeface="Trebuchet MS"/>
                <a:cs typeface="Trebuchet MS"/>
              </a:rPr>
              <a:t> </a:t>
            </a:r>
            <a:r>
              <a:rPr sz="2300" spc="50" dirty="0">
                <a:latin typeface="Trebuchet MS"/>
                <a:cs typeface="Trebuchet MS"/>
              </a:rPr>
              <a:t>diseases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of</a:t>
            </a:r>
            <a:r>
              <a:rPr sz="2300" spc="-195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the</a:t>
            </a:r>
            <a:r>
              <a:rPr sz="2300" spc="-200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5 </a:t>
            </a:r>
            <a:r>
              <a:rPr sz="2300" spc="-85" dirty="0">
                <a:latin typeface="Trebuchet MS"/>
                <a:cs typeface="Trebuchet MS"/>
              </a:rPr>
              <a:t>major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transmission</a:t>
            </a:r>
            <a:r>
              <a:rPr sz="2300" spc="-24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modes,</a:t>
            </a:r>
            <a:r>
              <a:rPr sz="2300" spc="-215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form </a:t>
            </a:r>
            <a:r>
              <a:rPr sz="2300" spc="-10" dirty="0">
                <a:latin typeface="Trebuchet MS"/>
                <a:cs typeface="Trebuchet MS"/>
              </a:rPr>
              <a:t>transmission-</a:t>
            </a:r>
            <a:r>
              <a:rPr sz="2300" dirty="0">
                <a:latin typeface="Trebuchet MS"/>
                <a:cs typeface="Trebuchet MS"/>
              </a:rPr>
              <a:t>based</a:t>
            </a:r>
            <a:r>
              <a:rPr sz="2300" spc="-4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plans</a:t>
            </a:r>
            <a:endParaRPr sz="23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  <a:buFont typeface="Arial MT"/>
              <a:buChar char="•"/>
            </a:pPr>
            <a:endParaRPr sz="2300">
              <a:latin typeface="Trebuchet MS"/>
              <a:cs typeface="Trebuchet MS"/>
            </a:endParaRPr>
          </a:p>
          <a:p>
            <a:pPr marL="469900" marR="5080" indent="-457200">
              <a:lnSpc>
                <a:spcPct val="100000"/>
              </a:lnSpc>
              <a:buFont typeface="Arial MT"/>
              <a:buChar char="•"/>
              <a:tabLst>
                <a:tab pos="469900" algn="l"/>
              </a:tabLst>
            </a:pPr>
            <a:r>
              <a:rPr sz="2300" spc="-55" dirty="0">
                <a:latin typeface="Trebuchet MS"/>
                <a:cs typeface="Trebuchet MS"/>
              </a:rPr>
              <a:t>For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instance,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modules</a:t>
            </a:r>
            <a:r>
              <a:rPr sz="2300" spc="-195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are</a:t>
            </a:r>
            <a:r>
              <a:rPr sz="2300" spc="-16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selected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spc="-105" dirty="0">
                <a:latin typeface="Trebuchet MS"/>
                <a:cs typeface="Trebuchet MS"/>
              </a:rPr>
              <a:t>for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55" dirty="0">
                <a:latin typeface="Trebuchet MS"/>
                <a:cs typeface="Trebuchet MS"/>
              </a:rPr>
              <a:t>their </a:t>
            </a:r>
            <a:r>
              <a:rPr sz="2300" spc="-50" dirty="0">
                <a:latin typeface="Trebuchet MS"/>
                <a:cs typeface="Trebuchet MS"/>
              </a:rPr>
              <a:t>effectiveness</a:t>
            </a:r>
            <a:r>
              <a:rPr sz="2300" spc="-170" dirty="0">
                <a:latin typeface="Trebuchet MS"/>
                <a:cs typeface="Trebuchet MS"/>
              </a:rPr>
              <a:t> </a:t>
            </a:r>
            <a:r>
              <a:rPr sz="2300" spc="-30" dirty="0">
                <a:latin typeface="Trebuchet MS"/>
                <a:cs typeface="Trebuchet MS"/>
              </a:rPr>
              <a:t>against</a:t>
            </a:r>
            <a:r>
              <a:rPr sz="2300" spc="-120" dirty="0">
                <a:latin typeface="Trebuchet MS"/>
                <a:cs typeface="Trebuchet MS"/>
              </a:rPr>
              <a:t> </a:t>
            </a:r>
            <a:r>
              <a:rPr sz="2300" b="1" spc="-135" dirty="0">
                <a:latin typeface="Tahoma"/>
                <a:cs typeface="Tahoma"/>
              </a:rPr>
              <a:t>droplet-</a:t>
            </a:r>
            <a:r>
              <a:rPr sz="2300" b="1" spc="-10" dirty="0">
                <a:latin typeface="Tahoma"/>
                <a:cs typeface="Tahoma"/>
              </a:rPr>
              <a:t>borne diseases</a:t>
            </a:r>
            <a:endParaRPr sz="23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2760"/>
              </a:spcBef>
              <a:buFont typeface="Arial MT"/>
              <a:buChar char="•"/>
              <a:tabLst>
                <a:tab pos="469265" algn="l"/>
              </a:tabLst>
            </a:pPr>
            <a:r>
              <a:rPr sz="2300" spc="-145" dirty="0">
                <a:latin typeface="Trebuchet MS"/>
                <a:cs typeface="Trebuchet MS"/>
              </a:rPr>
              <a:t>Together,</a:t>
            </a:r>
            <a:r>
              <a:rPr sz="2300" spc="-21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this</a:t>
            </a:r>
            <a:r>
              <a:rPr sz="2300" spc="-225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set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of</a:t>
            </a:r>
            <a:r>
              <a:rPr sz="2300" spc="-195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selected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modules</a:t>
            </a:r>
            <a:endParaRPr sz="23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</a:pPr>
            <a:r>
              <a:rPr sz="2300" spc="-10" dirty="0">
                <a:latin typeface="Trebuchet MS"/>
                <a:cs typeface="Trebuchet MS"/>
              </a:rPr>
              <a:t>forms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a</a:t>
            </a:r>
            <a:r>
              <a:rPr sz="2300" spc="-150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droplet-</a:t>
            </a:r>
            <a:r>
              <a:rPr sz="2300" spc="-30" dirty="0">
                <a:latin typeface="Trebuchet MS"/>
                <a:cs typeface="Trebuchet MS"/>
              </a:rPr>
              <a:t>borne</a:t>
            </a:r>
            <a:r>
              <a:rPr sz="2300" spc="-170" dirty="0">
                <a:latin typeface="Trebuchet MS"/>
                <a:cs typeface="Trebuchet MS"/>
              </a:rPr>
              <a:t> </a:t>
            </a:r>
            <a:r>
              <a:rPr sz="2300" dirty="0">
                <a:latin typeface="Trebuchet MS"/>
                <a:cs typeface="Trebuchet MS"/>
              </a:rPr>
              <a:t>disease</a:t>
            </a:r>
            <a:r>
              <a:rPr sz="2300" spc="-180" dirty="0">
                <a:latin typeface="Trebuchet MS"/>
                <a:cs typeface="Trebuchet MS"/>
              </a:rPr>
              <a:t> </a:t>
            </a:r>
            <a:r>
              <a:rPr sz="2300" spc="-20" dirty="0">
                <a:latin typeface="Trebuchet MS"/>
                <a:cs typeface="Trebuchet MS"/>
              </a:rPr>
              <a:t>plan</a:t>
            </a:r>
            <a:endParaRPr sz="23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1195" y="2013214"/>
            <a:ext cx="5541204" cy="3930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359" y="14681"/>
            <a:ext cx="100139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65" dirty="0"/>
              <a:t>Whole-</a:t>
            </a:r>
            <a:r>
              <a:rPr spc="-220" dirty="0"/>
              <a:t>of</a:t>
            </a:r>
            <a:r>
              <a:rPr spc="-375" dirty="0"/>
              <a:t> </a:t>
            </a:r>
            <a:r>
              <a:rPr spc="-280" dirty="0"/>
              <a:t>government,</a:t>
            </a:r>
            <a:r>
              <a:rPr spc="-375" dirty="0"/>
              <a:t> </a:t>
            </a:r>
            <a:r>
              <a:rPr spc="-280" dirty="0"/>
              <a:t>whole-</a:t>
            </a:r>
            <a:r>
              <a:rPr spc="-220" dirty="0"/>
              <a:t>of</a:t>
            </a:r>
            <a:r>
              <a:rPr spc="-375" dirty="0"/>
              <a:t> </a:t>
            </a:r>
            <a:r>
              <a:rPr spc="-90" dirty="0"/>
              <a:t>society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359" y="484758"/>
            <a:ext cx="10919460" cy="111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4580"/>
              </a:lnSpc>
              <a:spcBef>
                <a:spcPts val="105"/>
              </a:spcBef>
            </a:pPr>
            <a:r>
              <a:rPr sz="4400" b="1" spc="-204" dirty="0">
                <a:solidFill>
                  <a:srgbClr val="0F4761"/>
                </a:solidFill>
                <a:latin typeface="Tahoma"/>
                <a:cs typeface="Tahoma"/>
              </a:rPr>
              <a:t>approach</a:t>
            </a:r>
            <a:r>
              <a:rPr sz="4400" b="1" spc="-365" dirty="0">
                <a:solidFill>
                  <a:srgbClr val="0F4761"/>
                </a:solidFill>
                <a:latin typeface="Tahoma"/>
                <a:cs typeface="Tahoma"/>
              </a:rPr>
              <a:t> </a:t>
            </a:r>
            <a:r>
              <a:rPr sz="4400" b="1" spc="-280" dirty="0">
                <a:solidFill>
                  <a:srgbClr val="0F4761"/>
                </a:solidFill>
                <a:latin typeface="Tahoma"/>
                <a:cs typeface="Tahoma"/>
              </a:rPr>
              <a:t>towards</a:t>
            </a:r>
            <a:r>
              <a:rPr sz="4400" b="1" spc="-340" dirty="0">
                <a:solidFill>
                  <a:srgbClr val="0F4761"/>
                </a:solidFill>
                <a:latin typeface="Tahoma"/>
                <a:cs typeface="Tahoma"/>
              </a:rPr>
              <a:t> </a:t>
            </a:r>
            <a:r>
              <a:rPr sz="4400" b="1" spc="-195" dirty="0">
                <a:solidFill>
                  <a:srgbClr val="0F4761"/>
                </a:solidFill>
                <a:latin typeface="Tahoma"/>
                <a:cs typeface="Tahoma"/>
              </a:rPr>
              <a:t>pandemic</a:t>
            </a:r>
            <a:r>
              <a:rPr sz="4400" b="1" spc="-380" dirty="0">
                <a:solidFill>
                  <a:srgbClr val="0F4761"/>
                </a:solidFill>
                <a:latin typeface="Tahoma"/>
                <a:cs typeface="Tahoma"/>
              </a:rPr>
              <a:t> </a:t>
            </a:r>
            <a:r>
              <a:rPr sz="4400" b="1" spc="-160" dirty="0">
                <a:solidFill>
                  <a:srgbClr val="0F4761"/>
                </a:solidFill>
                <a:latin typeface="Tahoma"/>
                <a:cs typeface="Tahoma"/>
              </a:rPr>
              <a:t>preparedness</a:t>
            </a:r>
            <a:endParaRPr sz="4400">
              <a:latin typeface="Tahoma"/>
              <a:cs typeface="Tahoma"/>
            </a:endParaRPr>
          </a:p>
          <a:p>
            <a:pPr marL="12700">
              <a:lnSpc>
                <a:spcPts val="3979"/>
              </a:lnSpc>
            </a:pPr>
            <a:r>
              <a:rPr sz="3900" b="1" spc="-105" dirty="0">
                <a:solidFill>
                  <a:srgbClr val="FFFFFF"/>
                </a:solidFill>
                <a:latin typeface="Tahoma"/>
                <a:cs typeface="Tahoma"/>
              </a:rPr>
              <a:t>planning</a:t>
            </a:r>
            <a:endParaRPr sz="39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4000" y="1403603"/>
            <a:ext cx="10166985" cy="893444"/>
            <a:chOff x="1524000" y="1403603"/>
            <a:chExt cx="10166985" cy="893444"/>
          </a:xfrm>
        </p:grpSpPr>
        <p:sp>
          <p:nvSpPr>
            <p:cNvPr id="5" name="object 5"/>
            <p:cNvSpPr/>
            <p:nvPr/>
          </p:nvSpPr>
          <p:spPr>
            <a:xfrm>
              <a:off x="1524000" y="1403603"/>
              <a:ext cx="10166985" cy="893444"/>
            </a:xfrm>
            <a:custGeom>
              <a:avLst/>
              <a:gdLst/>
              <a:ahLst/>
              <a:cxnLst/>
              <a:rect l="l" t="t" r="r" b="b"/>
              <a:pathLst>
                <a:path w="10166985" h="893444">
                  <a:moveTo>
                    <a:pt x="10166604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10166604" y="893063"/>
                  </a:lnTo>
                  <a:lnTo>
                    <a:pt x="1016660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78558" y="1835657"/>
              <a:ext cx="9430512" cy="35204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78558" y="1835657"/>
              <a:ext cx="9431020" cy="352425"/>
            </a:xfrm>
            <a:custGeom>
              <a:avLst/>
              <a:gdLst/>
              <a:ahLst/>
              <a:cxnLst/>
              <a:rect l="l" t="t" r="r" b="b"/>
              <a:pathLst>
                <a:path w="9431020" h="352425">
                  <a:moveTo>
                    <a:pt x="0" y="352044"/>
                  </a:moveTo>
                  <a:lnTo>
                    <a:pt x="9430512" y="352044"/>
                  </a:lnTo>
                  <a:lnTo>
                    <a:pt x="9430512" y="0"/>
                  </a:lnTo>
                  <a:lnTo>
                    <a:pt x="0" y="0"/>
                  </a:lnTo>
                  <a:lnTo>
                    <a:pt x="0" y="35204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76199" y="2558237"/>
            <a:ext cx="7213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60" dirty="0">
                <a:latin typeface="Tahoma"/>
                <a:cs typeface="Tahoma"/>
              </a:rPr>
              <a:t>Systems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655" y="3552190"/>
            <a:ext cx="45148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75" dirty="0">
                <a:latin typeface="Tahoma"/>
                <a:cs typeface="Tahoma"/>
              </a:rPr>
              <a:t>Tools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946" y="5147817"/>
            <a:ext cx="743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5" dirty="0">
                <a:latin typeface="Tahoma"/>
                <a:cs typeface="Tahoma"/>
              </a:rPr>
              <a:t>Enablers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524000" y="4642103"/>
            <a:ext cx="10177780" cy="993775"/>
            <a:chOff x="1524000" y="4642103"/>
            <a:chExt cx="10177780" cy="993775"/>
          </a:xfrm>
        </p:grpSpPr>
        <p:sp>
          <p:nvSpPr>
            <p:cNvPr id="12" name="object 12"/>
            <p:cNvSpPr/>
            <p:nvPr/>
          </p:nvSpPr>
          <p:spPr>
            <a:xfrm>
              <a:off x="1524000" y="4642103"/>
              <a:ext cx="10177780" cy="993775"/>
            </a:xfrm>
            <a:custGeom>
              <a:avLst/>
              <a:gdLst/>
              <a:ahLst/>
              <a:cxnLst/>
              <a:rect l="l" t="t" r="r" b="b"/>
              <a:pathLst>
                <a:path w="10177780" h="993775">
                  <a:moveTo>
                    <a:pt x="10177272" y="0"/>
                  </a:moveTo>
                  <a:lnTo>
                    <a:pt x="0" y="0"/>
                  </a:lnTo>
                  <a:lnTo>
                    <a:pt x="0" y="993648"/>
                  </a:lnTo>
                  <a:lnTo>
                    <a:pt x="10177272" y="993648"/>
                  </a:lnTo>
                  <a:lnTo>
                    <a:pt x="10177272" y="0"/>
                  </a:lnTo>
                  <a:close/>
                </a:path>
              </a:pathLst>
            </a:custGeom>
            <a:solidFill>
              <a:srgbClr val="F1CF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72768" y="4709159"/>
              <a:ext cx="10035540" cy="864235"/>
            </a:xfrm>
            <a:custGeom>
              <a:avLst/>
              <a:gdLst/>
              <a:ahLst/>
              <a:cxnLst/>
              <a:rect l="l" t="t" r="r" b="b"/>
              <a:pathLst>
                <a:path w="10035540" h="864235">
                  <a:moveTo>
                    <a:pt x="1556004" y="620268"/>
                  </a:moveTo>
                  <a:lnTo>
                    <a:pt x="1552409" y="602462"/>
                  </a:lnTo>
                  <a:lnTo>
                    <a:pt x="1542618" y="587933"/>
                  </a:lnTo>
                  <a:lnTo>
                    <a:pt x="1528089" y="578142"/>
                  </a:lnTo>
                  <a:lnTo>
                    <a:pt x="1510284" y="574548"/>
                  </a:lnTo>
                  <a:lnTo>
                    <a:pt x="106680" y="574548"/>
                  </a:lnTo>
                  <a:lnTo>
                    <a:pt x="88861" y="578142"/>
                  </a:lnTo>
                  <a:lnTo>
                    <a:pt x="74333" y="587933"/>
                  </a:lnTo>
                  <a:lnTo>
                    <a:pt x="64541" y="602462"/>
                  </a:lnTo>
                  <a:lnTo>
                    <a:pt x="60947" y="620268"/>
                  </a:lnTo>
                  <a:lnTo>
                    <a:pt x="60947" y="803148"/>
                  </a:lnTo>
                  <a:lnTo>
                    <a:pt x="64541" y="820966"/>
                  </a:lnTo>
                  <a:lnTo>
                    <a:pt x="74333" y="835494"/>
                  </a:lnTo>
                  <a:lnTo>
                    <a:pt x="88861" y="845286"/>
                  </a:lnTo>
                  <a:lnTo>
                    <a:pt x="106680" y="848868"/>
                  </a:lnTo>
                  <a:lnTo>
                    <a:pt x="1510284" y="848868"/>
                  </a:lnTo>
                  <a:lnTo>
                    <a:pt x="1528089" y="845286"/>
                  </a:lnTo>
                  <a:lnTo>
                    <a:pt x="1542618" y="835494"/>
                  </a:lnTo>
                  <a:lnTo>
                    <a:pt x="1552409" y="820966"/>
                  </a:lnTo>
                  <a:lnTo>
                    <a:pt x="1556004" y="803148"/>
                  </a:lnTo>
                  <a:lnTo>
                    <a:pt x="1556004" y="620268"/>
                  </a:lnTo>
                  <a:close/>
                </a:path>
                <a:path w="10035540" h="864235">
                  <a:moveTo>
                    <a:pt x="1824228" y="84836"/>
                  </a:moveTo>
                  <a:lnTo>
                    <a:pt x="1817560" y="51816"/>
                  </a:lnTo>
                  <a:lnTo>
                    <a:pt x="1799374" y="24853"/>
                  </a:lnTo>
                  <a:lnTo>
                    <a:pt x="1772412" y="6667"/>
                  </a:lnTo>
                  <a:lnTo>
                    <a:pt x="1739392" y="0"/>
                  </a:lnTo>
                  <a:lnTo>
                    <a:pt x="84836" y="0"/>
                  </a:lnTo>
                  <a:lnTo>
                    <a:pt x="51803" y="6667"/>
                  </a:lnTo>
                  <a:lnTo>
                    <a:pt x="24841" y="24853"/>
                  </a:lnTo>
                  <a:lnTo>
                    <a:pt x="6654" y="51816"/>
                  </a:lnTo>
                  <a:lnTo>
                    <a:pt x="0" y="84836"/>
                  </a:lnTo>
                  <a:lnTo>
                    <a:pt x="0" y="424180"/>
                  </a:lnTo>
                  <a:lnTo>
                    <a:pt x="6654" y="457212"/>
                  </a:lnTo>
                  <a:lnTo>
                    <a:pt x="24841" y="484174"/>
                  </a:lnTo>
                  <a:lnTo>
                    <a:pt x="51803" y="502361"/>
                  </a:lnTo>
                  <a:lnTo>
                    <a:pt x="84836" y="509016"/>
                  </a:lnTo>
                  <a:lnTo>
                    <a:pt x="1739392" y="509016"/>
                  </a:lnTo>
                  <a:lnTo>
                    <a:pt x="1772412" y="502361"/>
                  </a:lnTo>
                  <a:lnTo>
                    <a:pt x="1799374" y="484174"/>
                  </a:lnTo>
                  <a:lnTo>
                    <a:pt x="1817560" y="457212"/>
                  </a:lnTo>
                  <a:lnTo>
                    <a:pt x="1824228" y="424180"/>
                  </a:lnTo>
                  <a:lnTo>
                    <a:pt x="1824228" y="84836"/>
                  </a:lnTo>
                  <a:close/>
                </a:path>
                <a:path w="10035540" h="864235">
                  <a:moveTo>
                    <a:pt x="3392424" y="84836"/>
                  </a:moveTo>
                  <a:lnTo>
                    <a:pt x="3385756" y="51816"/>
                  </a:lnTo>
                  <a:lnTo>
                    <a:pt x="3367570" y="24853"/>
                  </a:lnTo>
                  <a:lnTo>
                    <a:pt x="3340608" y="6667"/>
                  </a:lnTo>
                  <a:lnTo>
                    <a:pt x="3307588" y="0"/>
                  </a:lnTo>
                  <a:lnTo>
                    <a:pt x="1973072" y="0"/>
                  </a:lnTo>
                  <a:lnTo>
                    <a:pt x="1940039" y="6667"/>
                  </a:lnTo>
                  <a:lnTo>
                    <a:pt x="1913077" y="24853"/>
                  </a:lnTo>
                  <a:lnTo>
                    <a:pt x="1894890" y="51816"/>
                  </a:lnTo>
                  <a:lnTo>
                    <a:pt x="1888236" y="84836"/>
                  </a:lnTo>
                  <a:lnTo>
                    <a:pt x="1888236" y="424180"/>
                  </a:lnTo>
                  <a:lnTo>
                    <a:pt x="1894890" y="457212"/>
                  </a:lnTo>
                  <a:lnTo>
                    <a:pt x="1913077" y="484174"/>
                  </a:lnTo>
                  <a:lnTo>
                    <a:pt x="1940039" y="502361"/>
                  </a:lnTo>
                  <a:lnTo>
                    <a:pt x="1973072" y="509016"/>
                  </a:lnTo>
                  <a:lnTo>
                    <a:pt x="3307588" y="509016"/>
                  </a:lnTo>
                  <a:lnTo>
                    <a:pt x="3340608" y="502361"/>
                  </a:lnTo>
                  <a:lnTo>
                    <a:pt x="3367570" y="484174"/>
                  </a:lnTo>
                  <a:lnTo>
                    <a:pt x="3385756" y="457212"/>
                  </a:lnTo>
                  <a:lnTo>
                    <a:pt x="3392424" y="424180"/>
                  </a:lnTo>
                  <a:lnTo>
                    <a:pt x="3392424" y="84836"/>
                  </a:lnTo>
                  <a:close/>
                </a:path>
                <a:path w="10035540" h="864235">
                  <a:moveTo>
                    <a:pt x="3796284" y="620268"/>
                  </a:moveTo>
                  <a:lnTo>
                    <a:pt x="3792690" y="602462"/>
                  </a:lnTo>
                  <a:lnTo>
                    <a:pt x="3782898" y="587933"/>
                  </a:lnTo>
                  <a:lnTo>
                    <a:pt x="3768369" y="578142"/>
                  </a:lnTo>
                  <a:lnTo>
                    <a:pt x="3750564" y="574548"/>
                  </a:lnTo>
                  <a:lnTo>
                    <a:pt x="1676400" y="574548"/>
                  </a:lnTo>
                  <a:lnTo>
                    <a:pt x="1658581" y="578142"/>
                  </a:lnTo>
                  <a:lnTo>
                    <a:pt x="1644053" y="587933"/>
                  </a:lnTo>
                  <a:lnTo>
                    <a:pt x="1634261" y="602462"/>
                  </a:lnTo>
                  <a:lnTo>
                    <a:pt x="1630680" y="620268"/>
                  </a:lnTo>
                  <a:lnTo>
                    <a:pt x="1630680" y="803148"/>
                  </a:lnTo>
                  <a:lnTo>
                    <a:pt x="1634261" y="820966"/>
                  </a:lnTo>
                  <a:lnTo>
                    <a:pt x="1644053" y="835494"/>
                  </a:lnTo>
                  <a:lnTo>
                    <a:pt x="1658581" y="845286"/>
                  </a:lnTo>
                  <a:lnTo>
                    <a:pt x="1676400" y="848868"/>
                  </a:lnTo>
                  <a:lnTo>
                    <a:pt x="3750564" y="848868"/>
                  </a:lnTo>
                  <a:lnTo>
                    <a:pt x="3768369" y="845286"/>
                  </a:lnTo>
                  <a:lnTo>
                    <a:pt x="3782898" y="835494"/>
                  </a:lnTo>
                  <a:lnTo>
                    <a:pt x="3792690" y="820966"/>
                  </a:lnTo>
                  <a:lnTo>
                    <a:pt x="3796284" y="803148"/>
                  </a:lnTo>
                  <a:lnTo>
                    <a:pt x="3796284" y="620268"/>
                  </a:lnTo>
                  <a:close/>
                </a:path>
                <a:path w="10035540" h="864235">
                  <a:moveTo>
                    <a:pt x="5036820" y="84836"/>
                  </a:moveTo>
                  <a:lnTo>
                    <a:pt x="5030152" y="51816"/>
                  </a:lnTo>
                  <a:lnTo>
                    <a:pt x="5011966" y="24853"/>
                  </a:lnTo>
                  <a:lnTo>
                    <a:pt x="4985004" y="6667"/>
                  </a:lnTo>
                  <a:lnTo>
                    <a:pt x="4951984" y="0"/>
                  </a:lnTo>
                  <a:lnTo>
                    <a:pt x="3541268" y="0"/>
                  </a:lnTo>
                  <a:lnTo>
                    <a:pt x="3508235" y="6667"/>
                  </a:lnTo>
                  <a:lnTo>
                    <a:pt x="3481273" y="24853"/>
                  </a:lnTo>
                  <a:lnTo>
                    <a:pt x="3463086" y="51816"/>
                  </a:lnTo>
                  <a:lnTo>
                    <a:pt x="3456432" y="84836"/>
                  </a:lnTo>
                  <a:lnTo>
                    <a:pt x="3456432" y="424180"/>
                  </a:lnTo>
                  <a:lnTo>
                    <a:pt x="3463086" y="457212"/>
                  </a:lnTo>
                  <a:lnTo>
                    <a:pt x="3481273" y="484174"/>
                  </a:lnTo>
                  <a:lnTo>
                    <a:pt x="3508235" y="502361"/>
                  </a:lnTo>
                  <a:lnTo>
                    <a:pt x="3541268" y="509016"/>
                  </a:lnTo>
                  <a:lnTo>
                    <a:pt x="4951984" y="509016"/>
                  </a:lnTo>
                  <a:lnTo>
                    <a:pt x="4985004" y="502361"/>
                  </a:lnTo>
                  <a:lnTo>
                    <a:pt x="5011966" y="484174"/>
                  </a:lnTo>
                  <a:lnTo>
                    <a:pt x="5030152" y="457212"/>
                  </a:lnTo>
                  <a:lnTo>
                    <a:pt x="5036820" y="424180"/>
                  </a:lnTo>
                  <a:lnTo>
                    <a:pt x="5036820" y="84836"/>
                  </a:lnTo>
                  <a:close/>
                </a:path>
                <a:path w="10035540" h="864235">
                  <a:moveTo>
                    <a:pt x="5512308" y="621792"/>
                  </a:moveTo>
                  <a:lnTo>
                    <a:pt x="5508714" y="603986"/>
                  </a:lnTo>
                  <a:lnTo>
                    <a:pt x="5498922" y="589457"/>
                  </a:lnTo>
                  <a:lnTo>
                    <a:pt x="5484393" y="579666"/>
                  </a:lnTo>
                  <a:lnTo>
                    <a:pt x="5466588" y="576072"/>
                  </a:lnTo>
                  <a:lnTo>
                    <a:pt x="3886200" y="576072"/>
                  </a:lnTo>
                  <a:lnTo>
                    <a:pt x="3868382" y="579666"/>
                  </a:lnTo>
                  <a:lnTo>
                    <a:pt x="3853853" y="589457"/>
                  </a:lnTo>
                  <a:lnTo>
                    <a:pt x="3844061" y="603986"/>
                  </a:lnTo>
                  <a:lnTo>
                    <a:pt x="3840480" y="621792"/>
                  </a:lnTo>
                  <a:lnTo>
                    <a:pt x="3840480" y="804672"/>
                  </a:lnTo>
                  <a:lnTo>
                    <a:pt x="3844061" y="822490"/>
                  </a:lnTo>
                  <a:lnTo>
                    <a:pt x="3853853" y="837018"/>
                  </a:lnTo>
                  <a:lnTo>
                    <a:pt x="3868382" y="846810"/>
                  </a:lnTo>
                  <a:lnTo>
                    <a:pt x="3886200" y="850392"/>
                  </a:lnTo>
                  <a:lnTo>
                    <a:pt x="5466588" y="850392"/>
                  </a:lnTo>
                  <a:lnTo>
                    <a:pt x="5484393" y="846810"/>
                  </a:lnTo>
                  <a:lnTo>
                    <a:pt x="5498922" y="837018"/>
                  </a:lnTo>
                  <a:lnTo>
                    <a:pt x="5508714" y="822490"/>
                  </a:lnTo>
                  <a:lnTo>
                    <a:pt x="5512308" y="804672"/>
                  </a:lnTo>
                  <a:lnTo>
                    <a:pt x="5512308" y="621792"/>
                  </a:lnTo>
                  <a:close/>
                </a:path>
                <a:path w="10035540" h="864235">
                  <a:moveTo>
                    <a:pt x="6449568" y="85852"/>
                  </a:moveTo>
                  <a:lnTo>
                    <a:pt x="6443053" y="53632"/>
                  </a:lnTo>
                  <a:lnTo>
                    <a:pt x="6425311" y="27305"/>
                  </a:lnTo>
                  <a:lnTo>
                    <a:pt x="6398984" y="9563"/>
                  </a:lnTo>
                  <a:lnTo>
                    <a:pt x="6366764" y="3048"/>
                  </a:lnTo>
                  <a:lnTo>
                    <a:pt x="5174488" y="3048"/>
                  </a:lnTo>
                  <a:lnTo>
                    <a:pt x="5142255" y="9563"/>
                  </a:lnTo>
                  <a:lnTo>
                    <a:pt x="5115941" y="27317"/>
                  </a:lnTo>
                  <a:lnTo>
                    <a:pt x="5098186" y="53632"/>
                  </a:lnTo>
                  <a:lnTo>
                    <a:pt x="5091684" y="85852"/>
                  </a:lnTo>
                  <a:lnTo>
                    <a:pt x="5091684" y="417068"/>
                  </a:lnTo>
                  <a:lnTo>
                    <a:pt x="5098186" y="449300"/>
                  </a:lnTo>
                  <a:lnTo>
                    <a:pt x="5115941" y="475615"/>
                  </a:lnTo>
                  <a:lnTo>
                    <a:pt x="5142255" y="493369"/>
                  </a:lnTo>
                  <a:lnTo>
                    <a:pt x="5174488" y="499872"/>
                  </a:lnTo>
                  <a:lnTo>
                    <a:pt x="6366764" y="499872"/>
                  </a:lnTo>
                  <a:lnTo>
                    <a:pt x="6398984" y="493369"/>
                  </a:lnTo>
                  <a:lnTo>
                    <a:pt x="6425298" y="475615"/>
                  </a:lnTo>
                  <a:lnTo>
                    <a:pt x="6443053" y="449300"/>
                  </a:lnTo>
                  <a:lnTo>
                    <a:pt x="6449568" y="417068"/>
                  </a:lnTo>
                  <a:lnTo>
                    <a:pt x="6449568" y="85852"/>
                  </a:lnTo>
                  <a:close/>
                </a:path>
                <a:path w="10035540" h="864235">
                  <a:moveTo>
                    <a:pt x="7083552" y="635508"/>
                  </a:moveTo>
                  <a:lnTo>
                    <a:pt x="7079958" y="617702"/>
                  </a:lnTo>
                  <a:lnTo>
                    <a:pt x="7070166" y="603173"/>
                  </a:lnTo>
                  <a:lnTo>
                    <a:pt x="7055637" y="593382"/>
                  </a:lnTo>
                  <a:lnTo>
                    <a:pt x="7037832" y="589788"/>
                  </a:lnTo>
                  <a:lnTo>
                    <a:pt x="5626608" y="589788"/>
                  </a:lnTo>
                  <a:lnTo>
                    <a:pt x="5608790" y="593382"/>
                  </a:lnTo>
                  <a:lnTo>
                    <a:pt x="5594261" y="603173"/>
                  </a:lnTo>
                  <a:lnTo>
                    <a:pt x="5584469" y="617702"/>
                  </a:lnTo>
                  <a:lnTo>
                    <a:pt x="5580888" y="635508"/>
                  </a:lnTo>
                  <a:lnTo>
                    <a:pt x="5580888" y="818388"/>
                  </a:lnTo>
                  <a:lnTo>
                    <a:pt x="5584469" y="836206"/>
                  </a:lnTo>
                  <a:lnTo>
                    <a:pt x="5594261" y="850734"/>
                  </a:lnTo>
                  <a:lnTo>
                    <a:pt x="5608790" y="860526"/>
                  </a:lnTo>
                  <a:lnTo>
                    <a:pt x="5626608" y="864108"/>
                  </a:lnTo>
                  <a:lnTo>
                    <a:pt x="7037832" y="864108"/>
                  </a:lnTo>
                  <a:lnTo>
                    <a:pt x="7055637" y="860526"/>
                  </a:lnTo>
                  <a:lnTo>
                    <a:pt x="7070166" y="850734"/>
                  </a:lnTo>
                  <a:lnTo>
                    <a:pt x="7079958" y="836206"/>
                  </a:lnTo>
                  <a:lnTo>
                    <a:pt x="7083552" y="818388"/>
                  </a:lnTo>
                  <a:lnTo>
                    <a:pt x="7083552" y="635508"/>
                  </a:lnTo>
                  <a:close/>
                </a:path>
                <a:path w="10035540" h="864235">
                  <a:moveTo>
                    <a:pt x="8243316" y="84836"/>
                  </a:moveTo>
                  <a:lnTo>
                    <a:pt x="8236648" y="51816"/>
                  </a:lnTo>
                  <a:lnTo>
                    <a:pt x="8218462" y="24853"/>
                  </a:lnTo>
                  <a:lnTo>
                    <a:pt x="8191500" y="6667"/>
                  </a:lnTo>
                  <a:lnTo>
                    <a:pt x="8158480" y="0"/>
                  </a:lnTo>
                  <a:lnTo>
                    <a:pt x="6587744" y="0"/>
                  </a:lnTo>
                  <a:lnTo>
                    <a:pt x="6554711" y="6667"/>
                  </a:lnTo>
                  <a:lnTo>
                    <a:pt x="6527749" y="24853"/>
                  </a:lnTo>
                  <a:lnTo>
                    <a:pt x="6509563" y="51816"/>
                  </a:lnTo>
                  <a:lnTo>
                    <a:pt x="6502908" y="84836"/>
                  </a:lnTo>
                  <a:lnTo>
                    <a:pt x="6502908" y="424180"/>
                  </a:lnTo>
                  <a:lnTo>
                    <a:pt x="6509563" y="457212"/>
                  </a:lnTo>
                  <a:lnTo>
                    <a:pt x="6527749" y="484174"/>
                  </a:lnTo>
                  <a:lnTo>
                    <a:pt x="6554711" y="502361"/>
                  </a:lnTo>
                  <a:lnTo>
                    <a:pt x="6587744" y="509016"/>
                  </a:lnTo>
                  <a:lnTo>
                    <a:pt x="8158480" y="509016"/>
                  </a:lnTo>
                  <a:lnTo>
                    <a:pt x="8191500" y="502361"/>
                  </a:lnTo>
                  <a:lnTo>
                    <a:pt x="8218462" y="484174"/>
                  </a:lnTo>
                  <a:lnTo>
                    <a:pt x="8236648" y="457212"/>
                  </a:lnTo>
                  <a:lnTo>
                    <a:pt x="8243316" y="424180"/>
                  </a:lnTo>
                  <a:lnTo>
                    <a:pt x="8243316" y="84836"/>
                  </a:lnTo>
                  <a:close/>
                </a:path>
                <a:path w="10035540" h="864235">
                  <a:moveTo>
                    <a:pt x="9893808" y="632460"/>
                  </a:moveTo>
                  <a:lnTo>
                    <a:pt x="9890214" y="614654"/>
                  </a:lnTo>
                  <a:lnTo>
                    <a:pt x="9880422" y="600125"/>
                  </a:lnTo>
                  <a:lnTo>
                    <a:pt x="9865893" y="590334"/>
                  </a:lnTo>
                  <a:lnTo>
                    <a:pt x="9848088" y="586740"/>
                  </a:lnTo>
                  <a:lnTo>
                    <a:pt x="7196328" y="586740"/>
                  </a:lnTo>
                  <a:lnTo>
                    <a:pt x="7178510" y="590334"/>
                  </a:lnTo>
                  <a:lnTo>
                    <a:pt x="7163981" y="600125"/>
                  </a:lnTo>
                  <a:lnTo>
                    <a:pt x="7154189" y="614654"/>
                  </a:lnTo>
                  <a:lnTo>
                    <a:pt x="7150608" y="632460"/>
                  </a:lnTo>
                  <a:lnTo>
                    <a:pt x="7150608" y="815340"/>
                  </a:lnTo>
                  <a:lnTo>
                    <a:pt x="7154189" y="833158"/>
                  </a:lnTo>
                  <a:lnTo>
                    <a:pt x="7163981" y="847686"/>
                  </a:lnTo>
                  <a:lnTo>
                    <a:pt x="7178510" y="857478"/>
                  </a:lnTo>
                  <a:lnTo>
                    <a:pt x="7196328" y="861060"/>
                  </a:lnTo>
                  <a:lnTo>
                    <a:pt x="9848088" y="861060"/>
                  </a:lnTo>
                  <a:lnTo>
                    <a:pt x="9865893" y="857478"/>
                  </a:lnTo>
                  <a:lnTo>
                    <a:pt x="9880422" y="847686"/>
                  </a:lnTo>
                  <a:lnTo>
                    <a:pt x="9890214" y="833158"/>
                  </a:lnTo>
                  <a:lnTo>
                    <a:pt x="9893808" y="815340"/>
                  </a:lnTo>
                  <a:lnTo>
                    <a:pt x="9893808" y="632460"/>
                  </a:lnTo>
                  <a:close/>
                </a:path>
                <a:path w="10035540" h="864235">
                  <a:moveTo>
                    <a:pt x="10035540" y="85344"/>
                  </a:moveTo>
                  <a:lnTo>
                    <a:pt x="10028822" y="52133"/>
                  </a:lnTo>
                  <a:lnTo>
                    <a:pt x="10010534" y="25006"/>
                  </a:lnTo>
                  <a:lnTo>
                    <a:pt x="9983406" y="6718"/>
                  </a:lnTo>
                  <a:lnTo>
                    <a:pt x="9950196" y="0"/>
                  </a:lnTo>
                  <a:lnTo>
                    <a:pt x="8382000" y="0"/>
                  </a:lnTo>
                  <a:lnTo>
                    <a:pt x="8348777" y="6718"/>
                  </a:lnTo>
                  <a:lnTo>
                    <a:pt x="8321649" y="25006"/>
                  </a:lnTo>
                  <a:lnTo>
                    <a:pt x="8303361" y="52133"/>
                  </a:lnTo>
                  <a:lnTo>
                    <a:pt x="8296656" y="85344"/>
                  </a:lnTo>
                  <a:lnTo>
                    <a:pt x="8296656" y="426720"/>
                  </a:lnTo>
                  <a:lnTo>
                    <a:pt x="8303361" y="459943"/>
                  </a:lnTo>
                  <a:lnTo>
                    <a:pt x="8321649" y="487070"/>
                  </a:lnTo>
                  <a:lnTo>
                    <a:pt x="8348777" y="505358"/>
                  </a:lnTo>
                  <a:lnTo>
                    <a:pt x="8382000" y="512064"/>
                  </a:lnTo>
                  <a:lnTo>
                    <a:pt x="9950196" y="512064"/>
                  </a:lnTo>
                  <a:lnTo>
                    <a:pt x="9983406" y="505358"/>
                  </a:lnTo>
                  <a:lnTo>
                    <a:pt x="10010534" y="487070"/>
                  </a:lnTo>
                  <a:lnTo>
                    <a:pt x="10028822" y="459943"/>
                  </a:lnTo>
                  <a:lnTo>
                    <a:pt x="10035540" y="426720"/>
                  </a:lnTo>
                  <a:lnTo>
                    <a:pt x="10035540" y="85344"/>
                  </a:lnTo>
                  <a:close/>
                </a:path>
              </a:pathLst>
            </a:custGeom>
            <a:solidFill>
              <a:srgbClr val="E49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50011" y="1481708"/>
            <a:ext cx="101155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latin typeface="Tahoma"/>
                <a:cs typeface="Tahoma"/>
              </a:rPr>
              <a:t>Overarching </a:t>
            </a:r>
            <a:r>
              <a:rPr sz="1400" b="1" spc="-10" dirty="0">
                <a:latin typeface="Tahoma"/>
                <a:cs typeface="Tahoma"/>
              </a:rPr>
              <a:t>strategy</a:t>
            </a:r>
            <a:endParaRPr sz="1400">
              <a:latin typeface="Tahoma"/>
              <a:cs typeface="Tahoma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1491869" y="1394333"/>
          <a:ext cx="10174603" cy="5255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97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9475">
                <a:tc gridSpan="5"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b="1" spc="-114" dirty="0">
                          <a:latin typeface="Tahoma"/>
                          <a:cs typeface="Tahoma"/>
                        </a:rPr>
                        <a:t>PROTECTING</a:t>
                      </a:r>
                      <a:r>
                        <a:rPr sz="14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20" dirty="0">
                          <a:latin typeface="Tahoma"/>
                          <a:cs typeface="Tahoma"/>
                        </a:rPr>
                        <a:t>LIVES</a:t>
                      </a:r>
                      <a:r>
                        <a:rPr sz="14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85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400" b="1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LIVELIHOODS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tabLst>
                          <a:tab pos="774065" algn="l"/>
                          <a:tab pos="3513454" algn="l"/>
                          <a:tab pos="7395209" algn="l"/>
                        </a:tabLst>
                      </a:pPr>
                      <a:r>
                        <a:rPr sz="2100" b="1" spc="-15" baseline="1984" dirty="0">
                          <a:latin typeface="Tahoma"/>
                          <a:cs typeface="Tahoma"/>
                        </a:rPr>
                        <a:t>Intent</a:t>
                      </a:r>
                      <a:r>
                        <a:rPr sz="2100" b="1" baseline="1984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2100" b="1" spc="-120" baseline="1984" dirty="0">
                          <a:latin typeface="Tahoma"/>
                          <a:cs typeface="Tahoma"/>
                        </a:rPr>
                        <a:t>Risk</a:t>
                      </a:r>
                      <a:r>
                        <a:rPr sz="2100" b="1" spc="-142" baseline="1984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100" b="1" spc="-15" baseline="1984" dirty="0">
                          <a:latin typeface="Tahoma"/>
                          <a:cs typeface="Tahoma"/>
                        </a:rPr>
                        <a:t>Assessment</a:t>
                      </a:r>
                      <a:r>
                        <a:rPr sz="2100" b="1" baseline="1984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spc="-80" dirty="0">
                          <a:latin typeface="Tahoma"/>
                          <a:cs typeface="Tahoma"/>
                        </a:rPr>
                        <a:t>Risk</a:t>
                      </a:r>
                      <a:r>
                        <a:rPr sz="14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Reduction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	</a:t>
                      </a:r>
                      <a:r>
                        <a:rPr sz="1400" b="1" spc="-100" dirty="0">
                          <a:latin typeface="Tahoma"/>
                          <a:cs typeface="Tahoma"/>
                        </a:rPr>
                        <a:t>Impact</a:t>
                      </a:r>
                      <a:r>
                        <a:rPr sz="1400" b="1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Mitigation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marL="112395" marR="130810" indent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Detection, </a:t>
                      </a:r>
                      <a:r>
                        <a:rPr sz="1400" b="1" spc="-70" dirty="0">
                          <a:latin typeface="Tahoma"/>
                          <a:cs typeface="Tahoma"/>
                        </a:rPr>
                        <a:t>Surveillance</a:t>
                      </a:r>
                      <a:r>
                        <a:rPr sz="1400" b="1" spc="-1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22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b="1" spc="-60" dirty="0">
                          <a:latin typeface="Tahoma"/>
                          <a:cs typeface="Tahoma"/>
                        </a:rPr>
                        <a:t> Sense-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making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9525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87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90" dirty="0">
                          <a:latin typeface="Tahoma"/>
                          <a:cs typeface="Tahoma"/>
                        </a:rPr>
                        <a:t>PoE</a:t>
                      </a:r>
                      <a:r>
                        <a:rPr sz="1400" b="1" spc="-1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Activities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095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EF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68275">
                        <a:lnSpc>
                          <a:spcPct val="100000"/>
                        </a:lnSpc>
                      </a:pPr>
                      <a:r>
                        <a:rPr sz="1400" b="1" spc="-70" dirty="0">
                          <a:latin typeface="Tahoma"/>
                          <a:cs typeface="Tahoma"/>
                        </a:rPr>
                        <a:t>Healthcare</a:t>
                      </a:r>
                      <a:r>
                        <a:rPr sz="1400" b="1" spc="-8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Provision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222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EFF8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Pharmaceutical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b="1" spc="-25" dirty="0">
                          <a:latin typeface="Tahoma"/>
                          <a:cs typeface="Tahoma"/>
                        </a:rPr>
                        <a:t>Intervention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1874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EFF8"/>
                    </a:solidFill>
                  </a:tcPr>
                </a:tc>
                <a:tc>
                  <a:txBody>
                    <a:bodyPr/>
                    <a:lstStyle/>
                    <a:p>
                      <a:pPr marL="154305" marR="107950" indent="277495">
                        <a:lnSpc>
                          <a:spcPct val="100000"/>
                        </a:lnSpc>
                        <a:spcBef>
                          <a:spcPts val="945"/>
                        </a:spcBef>
                      </a:pPr>
                      <a:r>
                        <a:rPr sz="1400" b="1" spc="-80" dirty="0">
                          <a:latin typeface="Tahoma"/>
                          <a:cs typeface="Tahoma"/>
                        </a:rPr>
                        <a:t>Containment</a:t>
                      </a:r>
                      <a:r>
                        <a:rPr sz="1400" b="1" spc="-8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170" dirty="0">
                          <a:latin typeface="Tahoma"/>
                          <a:cs typeface="Tahoma"/>
                        </a:rPr>
                        <a:t>s </a:t>
                      </a:r>
                      <a:r>
                        <a:rPr sz="1400" b="1" spc="-80" dirty="0">
                          <a:latin typeface="Tahoma"/>
                          <a:cs typeface="Tahoma"/>
                        </a:rPr>
                        <a:t>Community</a:t>
                      </a:r>
                      <a:r>
                        <a:rPr sz="1400" b="1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65" dirty="0">
                          <a:latin typeface="Tahoma"/>
                          <a:cs typeface="Tahoma"/>
                        </a:rPr>
                        <a:t>Measures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120015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57150">
                      <a:solidFill>
                        <a:srgbClr val="FF0000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E2EF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1465">
                <a:tc>
                  <a:txBody>
                    <a:bodyPr/>
                    <a:lstStyle/>
                    <a:p>
                      <a:pPr marL="190500" marR="102235" indent="-110489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191770" algn="l"/>
                          <a:tab pos="130746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Overseas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Horizon 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Scanning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90500" indent="-1098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90500" algn="l"/>
                          <a:tab pos="844550" algn="l"/>
                          <a:tab pos="161226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Local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Testing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and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9177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Surveillance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191135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191135" algn="l"/>
                        </a:tabLst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Predictive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Modelling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6F9EA"/>
                    </a:solidFill>
                  </a:tcPr>
                </a:tc>
                <a:tc>
                  <a:txBody>
                    <a:bodyPr/>
                    <a:lstStyle/>
                    <a:p>
                      <a:pPr marL="219075" indent="-110489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219075" algn="l"/>
                        </a:tabLst>
                      </a:pPr>
                      <a:r>
                        <a:rPr sz="1400" spc="-50" dirty="0">
                          <a:latin typeface="Trebuchet MS"/>
                          <a:cs typeface="Trebuchet MS"/>
                        </a:rPr>
                        <a:t>Entry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Requirements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9075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9075" algn="l"/>
                          <a:tab pos="1520190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Overseas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Travel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Measures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8440" marR="93980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9710" algn="l"/>
                        </a:tabLst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Immediate</a:t>
                      </a:r>
                      <a:r>
                        <a:rPr sz="1400" spc="1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Post</a:t>
                      </a:r>
                      <a:r>
                        <a:rPr sz="1400" spc="1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Entry 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Requirements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6F9EA"/>
                    </a:solidFill>
                  </a:tcPr>
                </a:tc>
                <a:tc>
                  <a:txBody>
                    <a:bodyPr/>
                    <a:lstStyle/>
                    <a:p>
                      <a:pPr marL="213360" indent="-110489">
                        <a:lnSpc>
                          <a:spcPct val="100000"/>
                        </a:lnSpc>
                        <a:spcBef>
                          <a:spcPts val="375"/>
                        </a:spcBef>
                        <a:buFont typeface="Arial MT"/>
                        <a:buChar char="•"/>
                        <a:tabLst>
                          <a:tab pos="213360" algn="l"/>
                        </a:tabLst>
                      </a:pPr>
                      <a:r>
                        <a:rPr sz="1400" spc="55" dirty="0">
                          <a:latin typeface="Trebuchet MS"/>
                          <a:cs typeface="Trebuchet MS"/>
                        </a:rPr>
                        <a:t>Case</a:t>
                      </a:r>
                      <a:r>
                        <a:rPr sz="1400" spc="-1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Management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3360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3360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Care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Model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3360" marR="99695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4629" algn="l"/>
                          <a:tab pos="110553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Infection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Prevention 	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Control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3360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3360" algn="l"/>
                          <a:tab pos="119570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Healthcare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Resource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Management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76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6F9EA"/>
                    </a:solidFill>
                  </a:tcPr>
                </a:tc>
                <a:tc>
                  <a:txBody>
                    <a:bodyPr/>
                    <a:lstStyle/>
                    <a:p>
                      <a:pPr marL="217170" indent="-110489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217170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Vaccination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7170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Therapeutics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6F9EA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61594" indent="-110489">
                        <a:lnSpc>
                          <a:spcPct val="100000"/>
                        </a:lnSpc>
                        <a:spcBef>
                          <a:spcPts val="370"/>
                        </a:spcBef>
                        <a:buFont typeface="Arial MT"/>
                        <a:buChar char="•"/>
                        <a:tabLst>
                          <a:tab pos="218440" algn="l"/>
                          <a:tab pos="146494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Health 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Measures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indent="-10985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7170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Environmental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Measures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17170" marR="60960" indent="-110489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218440" algn="l"/>
                          <a:tab pos="1002030" algn="l"/>
                          <a:tab pos="1689100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Contact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tracing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and 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management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>
                    <a:lnL w="38100">
                      <a:solidFill>
                        <a:srgbClr val="FFFFFF"/>
                      </a:solidFill>
                      <a:prstDash val="solid"/>
                    </a:lnL>
                    <a:lnT w="28575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  <a:solidFill>
                      <a:srgbClr val="F6F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7275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1300">
                        <a:lnSpc>
                          <a:spcPts val="1265"/>
                        </a:lnSpc>
                        <a:tabLst>
                          <a:tab pos="2252980" algn="l"/>
                          <a:tab pos="3768725" algn="l"/>
                          <a:tab pos="5412740" algn="l"/>
                          <a:tab pos="6764655" algn="l"/>
                          <a:tab pos="8734425" algn="l"/>
                        </a:tabLst>
                      </a:pPr>
                      <a:r>
                        <a:rPr sz="1400" spc="55" dirty="0">
                          <a:latin typeface="Trebuchet MS"/>
                          <a:cs typeface="Trebuchet MS"/>
                        </a:rPr>
                        <a:t>WOG</a:t>
                      </a:r>
                      <a:r>
                        <a:rPr sz="1400" spc="-15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Coordination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100" spc="-52" baseline="33730" dirty="0">
                          <a:latin typeface="Trebuchet MS"/>
                          <a:cs typeface="Trebuchet MS"/>
                        </a:rPr>
                        <a:t>Rallying</a:t>
                      </a:r>
                      <a:r>
                        <a:rPr sz="2100" spc="-127" baseline="337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-37" baseline="3373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100" baseline="3373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100" spc="-75" baseline="33730" dirty="0">
                          <a:latin typeface="Trebuchet MS"/>
                          <a:cs typeface="Trebuchet MS"/>
                        </a:rPr>
                        <a:t>Partnering</a:t>
                      </a:r>
                      <a:r>
                        <a:rPr sz="2100" spc="-120" baseline="3373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-37" baseline="33730" dirty="0">
                          <a:latin typeface="Trebuchet MS"/>
                          <a:cs typeface="Trebuchet MS"/>
                        </a:rPr>
                        <a:t>the</a:t>
                      </a:r>
                      <a:r>
                        <a:rPr sz="2100" baseline="3373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100" spc="-15" baseline="1984" dirty="0">
                          <a:latin typeface="Trebuchet MS"/>
                          <a:cs typeface="Trebuchet MS"/>
                        </a:rPr>
                        <a:t>Legislation</a:t>
                      </a:r>
                      <a:r>
                        <a:rPr sz="2100" baseline="1984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Communications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100" spc="-15" baseline="33730" dirty="0">
                          <a:latin typeface="Trebuchet MS"/>
                          <a:cs typeface="Trebuchet MS"/>
                        </a:rPr>
                        <a:t>International</a:t>
                      </a:r>
                      <a:endParaRPr sz="2100" baseline="33730">
                        <a:latin typeface="Trebuchet MS"/>
                        <a:cs typeface="Trebuchet MS"/>
                      </a:endParaRPr>
                    </a:p>
                    <a:p>
                      <a:pPr marL="2245360">
                        <a:lnSpc>
                          <a:spcPts val="1265"/>
                        </a:lnSpc>
                        <a:tabLst>
                          <a:tab pos="3771900" algn="l"/>
                          <a:tab pos="870267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Community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55" dirty="0">
                          <a:latin typeface="Trebuchet MS"/>
                          <a:cs typeface="Trebuchet MS"/>
                        </a:rPr>
                        <a:t>Private</a:t>
                      </a:r>
                      <a:r>
                        <a:rPr sz="14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Sector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Engagements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504190">
                        <a:lnSpc>
                          <a:spcPct val="100000"/>
                        </a:lnSpc>
                        <a:spcBef>
                          <a:spcPts val="1085"/>
                        </a:spcBef>
                        <a:tabLst>
                          <a:tab pos="1887855" algn="l"/>
                          <a:tab pos="4302125" algn="l"/>
                          <a:tab pos="5981065" algn="l"/>
                          <a:tab pos="7407275" algn="l"/>
                        </a:tabLst>
                      </a:pPr>
                      <a:r>
                        <a:rPr sz="1400" spc="-10" dirty="0">
                          <a:latin typeface="Trebuchet MS"/>
                          <a:cs typeface="Trebuchet MS"/>
                        </a:rPr>
                        <a:t>Research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Finance/Fiscal</a:t>
                      </a:r>
                      <a:r>
                        <a:rPr sz="1400" spc="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Policies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Technology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100" spc="-15" baseline="-3968" dirty="0">
                          <a:latin typeface="Trebuchet MS"/>
                          <a:cs typeface="Trebuchet MS"/>
                        </a:rPr>
                        <a:t>Resources</a:t>
                      </a:r>
                      <a:r>
                        <a:rPr sz="2100" baseline="-3968" dirty="0">
                          <a:latin typeface="Trebuchet MS"/>
                          <a:cs typeface="Trebuchet MS"/>
                        </a:rPr>
                        <a:t>	</a:t>
                      </a:r>
                      <a:r>
                        <a:rPr sz="2100" spc="-60" baseline="-3968" dirty="0">
                          <a:latin typeface="Trebuchet MS"/>
                          <a:cs typeface="Trebuchet MS"/>
                        </a:rPr>
                        <a:t>Environmental/Social</a:t>
                      </a:r>
                      <a:r>
                        <a:rPr sz="2100" spc="7" baseline="-3968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2100" spc="-15" baseline="-3968" dirty="0">
                          <a:latin typeface="Trebuchet MS"/>
                          <a:cs typeface="Trebuchet MS"/>
                        </a:rPr>
                        <a:t>Planning</a:t>
                      </a:r>
                      <a:endParaRPr sz="2100" baseline="-3968">
                        <a:latin typeface="Trebuchet MS"/>
                        <a:cs typeface="Trebuchet MS"/>
                      </a:endParaRPr>
                    </a:p>
                  </a:txBody>
                  <a:tcPr marL="0" marR="0" marT="35560" marB="0">
                    <a:lnL w="57150">
                      <a:solidFill>
                        <a:srgbClr val="FF0000"/>
                      </a:solidFill>
                      <a:prstDash val="solid"/>
                    </a:lnL>
                    <a:lnR w="57150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0000"/>
                      </a:solidFill>
                      <a:prstDash val="solid"/>
                    </a:lnT>
                    <a:lnB w="5715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21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00" b="1" spc="-80" dirty="0">
                          <a:latin typeface="Tahoma"/>
                          <a:cs typeface="Tahoma"/>
                        </a:rPr>
                        <a:t>Risk</a:t>
                      </a:r>
                      <a:r>
                        <a:rPr sz="1400" b="1" spc="-70" dirty="0">
                          <a:latin typeface="Tahoma"/>
                          <a:cs typeface="Tahoma"/>
                        </a:rPr>
                        <a:t> Communication</a:t>
                      </a:r>
                      <a:r>
                        <a:rPr sz="1400" b="1" spc="-10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220" dirty="0">
                          <a:latin typeface="Tahoma"/>
                          <a:cs typeface="Tahoma"/>
                        </a:rPr>
                        <a:t>s</a:t>
                      </a:r>
                      <a:r>
                        <a:rPr sz="1400" b="1" spc="-7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80" dirty="0">
                          <a:latin typeface="Tahoma"/>
                          <a:cs typeface="Tahoma"/>
                        </a:rPr>
                        <a:t>Community</a:t>
                      </a:r>
                      <a:r>
                        <a:rPr sz="1400" b="1" spc="-9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Engagement</a:t>
                      </a:r>
                      <a:endParaRPr sz="1400">
                        <a:latin typeface="Tahoma"/>
                        <a:cs typeface="Tahoma"/>
                      </a:endParaRPr>
                    </a:p>
                    <a:p>
                      <a:pPr marL="1422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Trebuchet MS"/>
                          <a:cs typeface="Trebuchet MS"/>
                        </a:rPr>
                        <a:t>Communication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strategies</a:t>
                      </a:r>
                      <a:r>
                        <a:rPr sz="1400" spc="-1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pandemic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response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towards</a:t>
                      </a:r>
                      <a:r>
                        <a:rPr sz="14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objectives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such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as: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(1)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clear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transparent</a:t>
                      </a:r>
                      <a:r>
                        <a:rPr sz="14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public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communications,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  <a:p>
                      <a:pPr marL="2750185" marR="114935" indent="-2628265">
                        <a:lnSpc>
                          <a:spcPct val="100000"/>
                        </a:lnSpc>
                      </a:pPr>
                      <a:r>
                        <a:rPr sz="1400" spc="-80" dirty="0">
                          <a:latin typeface="Trebuchet MS"/>
                          <a:cs typeface="Trebuchet MS"/>
                        </a:rPr>
                        <a:t>(2)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address</a:t>
                      </a:r>
                      <a:r>
                        <a:rPr sz="1400" spc="-114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misinformation,</a:t>
                      </a:r>
                      <a:r>
                        <a:rPr sz="14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(3) </a:t>
                      </a:r>
                      <a:r>
                        <a:rPr sz="1400" spc="-30" dirty="0">
                          <a:latin typeface="Trebuchet MS"/>
                          <a:cs typeface="Trebuchet MS"/>
                        </a:rPr>
                        <a:t>promote</a:t>
                      </a:r>
                      <a:r>
                        <a:rPr sz="1400" spc="-11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preventive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latin typeface="Trebuchet MS"/>
                          <a:cs typeface="Trebuchet MS"/>
                        </a:rPr>
                        <a:t>behaviours,</a:t>
                      </a:r>
                      <a:r>
                        <a:rPr sz="14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(4)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deepen</a:t>
                      </a:r>
                      <a:r>
                        <a:rPr sz="1400" spc="-12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engagements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60" dirty="0">
                          <a:latin typeface="Trebuchet MS"/>
                          <a:cs typeface="Trebuchet MS"/>
                        </a:rPr>
                        <a:t>with</a:t>
                      </a:r>
                      <a:r>
                        <a:rPr sz="1400" spc="-8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stakeholders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(5)</a:t>
                      </a:r>
                      <a:r>
                        <a:rPr sz="1400" spc="-6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latin typeface="Trebuchet MS"/>
                          <a:cs typeface="Trebuchet MS"/>
                        </a:rPr>
                        <a:t>maintain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public </a:t>
                      </a:r>
                      <a:r>
                        <a:rPr sz="1400" spc="-20" dirty="0">
                          <a:latin typeface="Trebuchet MS"/>
                          <a:cs typeface="Trebuchet MS"/>
                        </a:rPr>
                        <a:t>confidence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trust</a:t>
                      </a:r>
                      <a:r>
                        <a:rPr sz="1400" spc="-10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in</a:t>
                      </a:r>
                      <a:r>
                        <a:rPr sz="1400" spc="-9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85" dirty="0">
                          <a:latin typeface="Trebuchet MS"/>
                          <a:cs typeface="Trebuchet MS"/>
                        </a:rPr>
                        <a:t>MOH</a:t>
                      </a:r>
                      <a:r>
                        <a:rPr sz="140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dirty="0">
                          <a:latin typeface="Trebuchet MS"/>
                          <a:cs typeface="Trebuchet MS"/>
                        </a:rPr>
                        <a:t>and</a:t>
                      </a:r>
                      <a:r>
                        <a:rPr sz="140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40" dirty="0">
                          <a:latin typeface="Trebuchet MS"/>
                          <a:cs typeface="Trebuchet MS"/>
                        </a:rPr>
                        <a:t>healthcare</a:t>
                      </a:r>
                      <a:r>
                        <a:rPr sz="14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10" dirty="0">
                          <a:latin typeface="Trebuchet MS"/>
                          <a:cs typeface="Trebuchet MS"/>
                        </a:rPr>
                        <a:t>system/services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67310" marB="0">
                    <a:lnT w="57150">
                      <a:solidFill>
                        <a:srgbClr val="FF0000"/>
                      </a:solidFill>
                      <a:prstDash val="solid"/>
                    </a:lnT>
                    <a:solidFill>
                      <a:srgbClr val="F9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4672329" y="3320288"/>
            <a:ext cx="2755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4400" b="1" i="0">
                <a:solidFill>
                  <a:srgbClr val="0F4761"/>
                </a:solidFill>
                <a:latin typeface="Tahoma"/>
                <a:ea typeface="+mj-ea"/>
                <a:cs typeface="Tahoma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fr-FR" spc="-335" smtClean="0"/>
              <a:t>Thank</a:t>
            </a:r>
            <a:r>
              <a:rPr lang="fr-FR" spc="-380" smtClean="0"/>
              <a:t> </a:t>
            </a:r>
            <a:r>
              <a:rPr lang="fr-FR" spc="-310" smtClean="0"/>
              <a:t>you!</a:t>
            </a:r>
            <a:endParaRPr lang="fr-FR" spc="-310" dirty="0"/>
          </a:p>
        </p:txBody>
      </p:sp>
      <p:pic>
        <p:nvPicPr>
          <p:cNvPr id="5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486400"/>
            <a:ext cx="10735433" cy="92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7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608" y="87630"/>
            <a:ext cx="112579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5" dirty="0"/>
              <a:t>Threat</a:t>
            </a:r>
            <a:r>
              <a:rPr spc="-370" dirty="0"/>
              <a:t> </a:t>
            </a:r>
            <a:r>
              <a:rPr spc="-220" dirty="0"/>
              <a:t>of</a:t>
            </a:r>
            <a:r>
              <a:rPr spc="-350" dirty="0"/>
              <a:t> </a:t>
            </a:r>
            <a:r>
              <a:rPr spc="-254" dirty="0"/>
              <a:t>frequent</a:t>
            </a:r>
            <a:r>
              <a:rPr spc="-365" dirty="0"/>
              <a:t> </a:t>
            </a:r>
            <a:r>
              <a:rPr spc="-254" dirty="0"/>
              <a:t>and</a:t>
            </a:r>
            <a:r>
              <a:rPr spc="-360" dirty="0"/>
              <a:t> </a:t>
            </a:r>
            <a:r>
              <a:rPr spc="-215" dirty="0"/>
              <a:t>concurrent</a:t>
            </a:r>
            <a:r>
              <a:rPr spc="-345" dirty="0"/>
              <a:t> </a:t>
            </a:r>
            <a:r>
              <a:rPr spc="-160" dirty="0"/>
              <a:t>outbreaks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14325" y="2196083"/>
            <a:ext cx="11562080" cy="4623435"/>
            <a:chOff x="314325" y="2196083"/>
            <a:chExt cx="11562080" cy="4623435"/>
          </a:xfrm>
        </p:grpSpPr>
        <p:sp>
          <p:nvSpPr>
            <p:cNvPr id="4" name="object 4"/>
            <p:cNvSpPr/>
            <p:nvPr/>
          </p:nvSpPr>
          <p:spPr>
            <a:xfrm>
              <a:off x="9131807" y="2197607"/>
              <a:ext cx="2219325" cy="121920"/>
            </a:xfrm>
            <a:custGeom>
              <a:avLst/>
              <a:gdLst/>
              <a:ahLst/>
              <a:cxnLst/>
              <a:rect l="l" t="t" r="r" b="b"/>
              <a:pathLst>
                <a:path w="2219325" h="121919">
                  <a:moveTo>
                    <a:pt x="2157984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2157984" y="121919"/>
                  </a:lnTo>
                  <a:lnTo>
                    <a:pt x="2218944" y="60959"/>
                  </a:lnTo>
                  <a:lnTo>
                    <a:pt x="2157984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86316" y="2196083"/>
              <a:ext cx="216535" cy="121920"/>
            </a:xfrm>
            <a:custGeom>
              <a:avLst/>
              <a:gdLst/>
              <a:ahLst/>
              <a:cxnLst/>
              <a:rect l="l" t="t" r="r" b="b"/>
              <a:pathLst>
                <a:path w="216534" h="121919">
                  <a:moveTo>
                    <a:pt x="216407" y="0"/>
                  </a:moveTo>
                  <a:lnTo>
                    <a:pt x="0" y="0"/>
                  </a:lnTo>
                  <a:lnTo>
                    <a:pt x="0" y="121920"/>
                  </a:lnTo>
                  <a:lnTo>
                    <a:pt x="216407" y="121920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22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3850" y="4350257"/>
              <a:ext cx="11543030" cy="2459990"/>
            </a:xfrm>
            <a:custGeom>
              <a:avLst/>
              <a:gdLst/>
              <a:ahLst/>
              <a:cxnLst/>
              <a:rect l="l" t="t" r="r" b="b"/>
              <a:pathLst>
                <a:path w="11543030" h="2459990">
                  <a:moveTo>
                    <a:pt x="0" y="2459736"/>
                  </a:moveTo>
                  <a:lnTo>
                    <a:pt x="11542776" y="2459736"/>
                  </a:lnTo>
                  <a:lnTo>
                    <a:pt x="11542776" y="0"/>
                  </a:lnTo>
                  <a:lnTo>
                    <a:pt x="0" y="0"/>
                  </a:lnTo>
                  <a:lnTo>
                    <a:pt x="0" y="2459736"/>
                  </a:lnTo>
                  <a:close/>
                </a:path>
              </a:pathLst>
            </a:custGeom>
            <a:ln w="19050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3504" y="2557707"/>
            <a:ext cx="273050" cy="5029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600" spc="-10" dirty="0">
                <a:latin typeface="Trebuchet MS"/>
                <a:cs typeface="Trebuchet MS"/>
              </a:rPr>
              <a:t>Local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525780" y="1094232"/>
          <a:ext cx="9097010" cy="231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4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4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14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1995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solidFill>
                      <a:srgbClr val="585858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200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2065" marB="0">
                    <a:solidFill>
                      <a:srgbClr val="25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9546335" y="1094232"/>
            <a:ext cx="1804670" cy="231775"/>
          </a:xfrm>
          <a:custGeom>
            <a:avLst/>
            <a:gdLst/>
            <a:ahLst/>
            <a:cxnLst/>
            <a:rect l="l" t="t" r="r" b="b"/>
            <a:pathLst>
              <a:path w="1804670" h="231775">
                <a:moveTo>
                  <a:pt x="1688592" y="0"/>
                </a:moveTo>
                <a:lnTo>
                  <a:pt x="0" y="0"/>
                </a:lnTo>
                <a:lnTo>
                  <a:pt x="0" y="231647"/>
                </a:lnTo>
                <a:lnTo>
                  <a:pt x="1688592" y="231647"/>
                </a:lnTo>
                <a:lnTo>
                  <a:pt x="1804416" y="115823"/>
                </a:lnTo>
                <a:lnTo>
                  <a:pt x="1688592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246232" y="1093978"/>
            <a:ext cx="348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FFFFFF"/>
                </a:solidFill>
                <a:latin typeface="Trebuchet MS"/>
                <a:cs typeface="Trebuchet MS"/>
              </a:rPr>
              <a:t>2020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610" y="5074706"/>
            <a:ext cx="273050" cy="8477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600" spc="-10" dirty="0">
                <a:latin typeface="Trebuchet MS"/>
                <a:cs typeface="Trebuchet MS"/>
              </a:rPr>
              <a:t>Overseas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088" y="6321552"/>
            <a:ext cx="1320165" cy="121920"/>
          </a:xfrm>
          <a:custGeom>
            <a:avLst/>
            <a:gdLst/>
            <a:ahLst/>
            <a:cxnLst/>
            <a:rect l="l" t="t" r="r" b="b"/>
            <a:pathLst>
              <a:path w="1320164" h="121920">
                <a:moveTo>
                  <a:pt x="1319784" y="0"/>
                </a:moveTo>
                <a:lnTo>
                  <a:pt x="0" y="0"/>
                </a:lnTo>
                <a:lnTo>
                  <a:pt x="0" y="121920"/>
                </a:lnTo>
                <a:lnTo>
                  <a:pt x="1319784" y="121920"/>
                </a:lnTo>
                <a:lnTo>
                  <a:pt x="1319784" y="0"/>
                </a:lnTo>
                <a:close/>
              </a:path>
            </a:pathLst>
          </a:custGeom>
          <a:solidFill>
            <a:srgbClr val="223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5193" y="6448450"/>
            <a:ext cx="6794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0" dirty="0">
                <a:latin typeface="Tahoma"/>
                <a:cs typeface="Tahoma"/>
              </a:rPr>
              <a:t>Ebola</a:t>
            </a:r>
            <a:r>
              <a:rPr sz="1100" b="1" spc="-114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1994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47772" y="6321552"/>
            <a:ext cx="8602980" cy="121920"/>
          </a:xfrm>
          <a:custGeom>
            <a:avLst/>
            <a:gdLst/>
            <a:ahLst/>
            <a:cxnLst/>
            <a:rect l="l" t="t" r="r" b="b"/>
            <a:pathLst>
              <a:path w="8602980" h="121920">
                <a:moveTo>
                  <a:pt x="1981200" y="0"/>
                </a:moveTo>
                <a:lnTo>
                  <a:pt x="0" y="0"/>
                </a:lnTo>
                <a:lnTo>
                  <a:pt x="0" y="121920"/>
                </a:lnTo>
                <a:lnTo>
                  <a:pt x="1981200" y="121920"/>
                </a:lnTo>
                <a:lnTo>
                  <a:pt x="1981200" y="0"/>
                </a:lnTo>
                <a:close/>
              </a:path>
              <a:path w="8602980" h="121920">
                <a:moveTo>
                  <a:pt x="3814572" y="0"/>
                </a:moveTo>
                <a:lnTo>
                  <a:pt x="2493264" y="0"/>
                </a:lnTo>
                <a:lnTo>
                  <a:pt x="2493264" y="121920"/>
                </a:lnTo>
                <a:lnTo>
                  <a:pt x="3814572" y="121920"/>
                </a:lnTo>
                <a:lnTo>
                  <a:pt x="3814572" y="0"/>
                </a:lnTo>
                <a:close/>
              </a:path>
              <a:path w="8602980" h="121920">
                <a:moveTo>
                  <a:pt x="4994148" y="0"/>
                </a:moveTo>
                <a:lnTo>
                  <a:pt x="4334256" y="0"/>
                </a:lnTo>
                <a:lnTo>
                  <a:pt x="4334256" y="121920"/>
                </a:lnTo>
                <a:lnTo>
                  <a:pt x="4994148" y="121920"/>
                </a:lnTo>
                <a:lnTo>
                  <a:pt x="4994148" y="0"/>
                </a:lnTo>
                <a:close/>
              </a:path>
              <a:path w="8602980" h="121920">
                <a:moveTo>
                  <a:pt x="5878068" y="0"/>
                </a:moveTo>
                <a:lnTo>
                  <a:pt x="5058156" y="0"/>
                </a:lnTo>
                <a:lnTo>
                  <a:pt x="5058156" y="121920"/>
                </a:lnTo>
                <a:lnTo>
                  <a:pt x="5878068" y="121920"/>
                </a:lnTo>
                <a:lnTo>
                  <a:pt x="5878068" y="0"/>
                </a:lnTo>
                <a:close/>
              </a:path>
              <a:path w="8602980" h="121920">
                <a:moveTo>
                  <a:pt x="7642860" y="0"/>
                </a:moveTo>
                <a:lnTo>
                  <a:pt x="6315456" y="0"/>
                </a:lnTo>
                <a:lnTo>
                  <a:pt x="6315456" y="121920"/>
                </a:lnTo>
                <a:lnTo>
                  <a:pt x="7642860" y="121920"/>
                </a:lnTo>
                <a:lnTo>
                  <a:pt x="7642860" y="0"/>
                </a:lnTo>
                <a:close/>
              </a:path>
              <a:path w="8602980" h="121920">
                <a:moveTo>
                  <a:pt x="8602980" y="0"/>
                </a:moveTo>
                <a:lnTo>
                  <a:pt x="7783068" y="0"/>
                </a:lnTo>
                <a:lnTo>
                  <a:pt x="7783068" y="121920"/>
                </a:lnTo>
                <a:lnTo>
                  <a:pt x="8602980" y="121920"/>
                </a:lnTo>
                <a:lnTo>
                  <a:pt x="8602980" y="0"/>
                </a:lnTo>
                <a:close/>
              </a:path>
            </a:pathLst>
          </a:custGeom>
          <a:solidFill>
            <a:srgbClr val="223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88639" y="6458203"/>
            <a:ext cx="31292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Sporadic,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limited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outbreaks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endemic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African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countries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36206" y="6447231"/>
            <a:ext cx="213995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Trebuchet MS"/>
                <a:cs typeface="Trebuchet MS"/>
              </a:rPr>
              <a:t>2013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90" dirty="0">
                <a:latin typeface="Trebuchet MS"/>
                <a:cs typeface="Trebuchet MS"/>
              </a:rPr>
              <a:t>–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2016: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W.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Africa,</a:t>
            </a:r>
            <a:endParaRPr sz="10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000" dirty="0">
                <a:latin typeface="Trebuchet MS"/>
                <a:cs typeface="Trebuchet MS"/>
              </a:rPr>
              <a:t>cases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exported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USA,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30" dirty="0">
                <a:latin typeface="Trebuchet MS"/>
                <a:cs typeface="Trebuchet MS"/>
              </a:rPr>
              <a:t>UK,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Spain,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Italy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69297" y="6449059"/>
            <a:ext cx="167893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2018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90" dirty="0">
                <a:latin typeface="Trebuchet MS"/>
                <a:cs typeface="Trebuchet MS"/>
              </a:rPr>
              <a:t>–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2020: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50" dirty="0">
                <a:latin typeface="Trebuchet MS"/>
                <a:cs typeface="Trebuchet MS"/>
              </a:rPr>
              <a:t>DRC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and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Uganda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30224" y="5824728"/>
            <a:ext cx="10320655" cy="121920"/>
          </a:xfrm>
          <a:custGeom>
            <a:avLst/>
            <a:gdLst/>
            <a:ahLst/>
            <a:cxnLst/>
            <a:rect l="l" t="t" r="r" b="b"/>
            <a:pathLst>
              <a:path w="10320655" h="121920">
                <a:moveTo>
                  <a:pt x="10259568" y="0"/>
                </a:moveTo>
                <a:lnTo>
                  <a:pt x="0" y="0"/>
                </a:lnTo>
                <a:lnTo>
                  <a:pt x="0" y="121920"/>
                </a:lnTo>
                <a:lnTo>
                  <a:pt x="10259568" y="121920"/>
                </a:lnTo>
                <a:lnTo>
                  <a:pt x="10320528" y="60960"/>
                </a:lnTo>
                <a:lnTo>
                  <a:pt x="10259568" y="0"/>
                </a:lnTo>
                <a:close/>
              </a:path>
            </a:pathLst>
          </a:custGeom>
          <a:solidFill>
            <a:srgbClr val="00808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040373" y="5770879"/>
            <a:ext cx="66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6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9143" y="5948578"/>
            <a:ext cx="154114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Avian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80" dirty="0">
                <a:latin typeface="Tahoma"/>
                <a:cs typeface="Tahoma"/>
              </a:rPr>
              <a:t>Influenza</a:t>
            </a:r>
            <a:r>
              <a:rPr sz="1100" b="1" spc="-95" dirty="0">
                <a:latin typeface="Tahoma"/>
                <a:cs typeface="Tahoma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1996: </a:t>
            </a:r>
            <a:r>
              <a:rPr sz="1000" dirty="0">
                <a:latin typeface="Trebuchet MS"/>
                <a:cs typeface="Trebuchet MS"/>
              </a:rPr>
              <a:t>H5N1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emerges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China,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HK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57618" y="5950102"/>
            <a:ext cx="8159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H7N9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China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832347" y="5301996"/>
            <a:ext cx="5518785" cy="123825"/>
          </a:xfrm>
          <a:custGeom>
            <a:avLst/>
            <a:gdLst/>
            <a:ahLst/>
            <a:cxnLst/>
            <a:rect l="l" t="t" r="r" b="b"/>
            <a:pathLst>
              <a:path w="5518784" h="123825">
                <a:moveTo>
                  <a:pt x="5456682" y="0"/>
                </a:moveTo>
                <a:lnTo>
                  <a:pt x="0" y="0"/>
                </a:lnTo>
                <a:lnTo>
                  <a:pt x="0" y="123443"/>
                </a:lnTo>
                <a:lnTo>
                  <a:pt x="5456682" y="123443"/>
                </a:lnTo>
                <a:lnTo>
                  <a:pt x="5518404" y="61721"/>
                </a:lnTo>
                <a:lnTo>
                  <a:pt x="5456682" y="0"/>
                </a:lnTo>
                <a:close/>
              </a:path>
            </a:pathLst>
          </a:custGeom>
          <a:solidFill>
            <a:srgbClr val="00808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916392" y="5248783"/>
            <a:ext cx="66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6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189733" y="5436514"/>
            <a:ext cx="3731895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65" dirty="0">
                <a:latin typeface="Tahoma"/>
                <a:cs typeface="Tahoma"/>
              </a:rPr>
              <a:t>Severe</a:t>
            </a:r>
            <a:r>
              <a:rPr sz="1100" b="1" spc="-55" dirty="0">
                <a:latin typeface="Tahoma"/>
                <a:cs typeface="Tahoma"/>
              </a:rPr>
              <a:t> </a:t>
            </a:r>
            <a:r>
              <a:rPr sz="1100" b="1" spc="-70" dirty="0">
                <a:latin typeface="Tahoma"/>
                <a:cs typeface="Tahoma"/>
              </a:rPr>
              <a:t>fever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100" b="1" spc="-90" dirty="0">
                <a:latin typeface="Tahoma"/>
                <a:cs typeface="Tahoma"/>
              </a:rPr>
              <a:t>with</a:t>
            </a:r>
            <a:r>
              <a:rPr sz="1100" b="1" spc="-5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thrombocytopenia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65" dirty="0">
                <a:latin typeface="Tahoma"/>
                <a:cs typeface="Tahoma"/>
              </a:rPr>
              <a:t>syndrome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100" b="1" spc="-114" dirty="0">
                <a:latin typeface="Tahoma"/>
                <a:cs typeface="Tahoma"/>
              </a:rPr>
              <a:t>(SFTS)</a:t>
            </a:r>
            <a:r>
              <a:rPr sz="1100" b="1" spc="-100" dirty="0">
                <a:latin typeface="Tahoma"/>
                <a:cs typeface="Tahoma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2009: Discovered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China,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now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50" dirty="0">
                <a:latin typeface="Trebuchet MS"/>
                <a:cs typeface="Trebuchet MS"/>
              </a:rPr>
              <a:t>with </a:t>
            </a:r>
            <a:r>
              <a:rPr sz="1000" spc="-20" dirty="0">
                <a:latin typeface="Trebuchet MS"/>
                <a:cs typeface="Trebuchet MS"/>
              </a:rPr>
              <a:t>increasing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geographical </a:t>
            </a:r>
            <a:r>
              <a:rPr sz="1000" spc="-10" dirty="0">
                <a:latin typeface="Trebuchet MS"/>
                <a:cs typeface="Trebuchet MS"/>
              </a:rPr>
              <a:t>spread</a:t>
            </a:r>
            <a:endParaRPr sz="1000">
              <a:latin typeface="Trebuchet MS"/>
              <a:cs typeface="Trebuchet MS"/>
            </a:endParaRPr>
          </a:p>
          <a:p>
            <a:pPr marL="1599565">
              <a:lnSpc>
                <a:spcPct val="100000"/>
              </a:lnSpc>
              <a:spcBef>
                <a:spcPts val="110"/>
              </a:spcBef>
            </a:pPr>
            <a:r>
              <a:rPr sz="1200" spc="-36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  <a:p>
            <a:pPr marL="1531620" marR="104775" indent="537845">
              <a:lnSpc>
                <a:spcPct val="100000"/>
              </a:lnSpc>
            </a:pPr>
            <a:r>
              <a:rPr sz="1000" dirty="0">
                <a:latin typeface="Trebuchet MS"/>
                <a:cs typeface="Trebuchet MS"/>
              </a:rPr>
              <a:t>H5N1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the</a:t>
            </a:r>
            <a:r>
              <a:rPr sz="1000" spc="-5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region</a:t>
            </a:r>
            <a:r>
              <a:rPr sz="1000" spc="50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(Vietnam, Thailand,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China,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Cambodia)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6640" y="5212457"/>
            <a:ext cx="1301750" cy="42672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385"/>
              </a:spcBef>
            </a:pPr>
            <a:r>
              <a:rPr sz="1200" spc="-36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4"/>
              </a:spcBef>
            </a:pPr>
            <a:r>
              <a:rPr sz="1000" spc="-45" dirty="0">
                <a:latin typeface="Trebuchet MS"/>
                <a:cs typeface="Trebuchet MS"/>
              </a:rPr>
              <a:t>2012/3: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S.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Korea,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Japan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17179" y="5463946"/>
            <a:ext cx="129222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95"/>
              </a:spcBef>
              <a:tabLst>
                <a:tab pos="557530" algn="l"/>
              </a:tabLst>
            </a:pPr>
            <a:r>
              <a:rPr sz="1000" spc="-10" dirty="0">
                <a:latin typeface="Trebuchet MS"/>
                <a:cs typeface="Trebuchet MS"/>
              </a:rPr>
              <a:t>2017:</a:t>
            </a:r>
            <a:r>
              <a:rPr sz="1000" dirty="0">
                <a:latin typeface="Trebuchet MS"/>
                <a:cs typeface="Trebuchet MS"/>
              </a:rPr>
              <a:t>	</a:t>
            </a:r>
            <a:r>
              <a:rPr sz="1000" spc="-20" dirty="0">
                <a:latin typeface="Trebuchet MS"/>
                <a:cs typeface="Trebuchet MS"/>
              </a:rPr>
              <a:t>2019:</a:t>
            </a:r>
            <a:r>
              <a:rPr sz="1000" spc="-40" dirty="0">
                <a:latin typeface="Trebuchet MS"/>
                <a:cs typeface="Trebuchet MS"/>
              </a:rPr>
              <a:t> Taiwan </a:t>
            </a:r>
            <a:r>
              <a:rPr sz="1000" spc="-10" dirty="0">
                <a:latin typeface="Trebuchet MS"/>
                <a:cs typeface="Trebuchet MS"/>
              </a:rPr>
              <a:t>Vietnam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082028" y="4922520"/>
            <a:ext cx="4269105" cy="121920"/>
          </a:xfrm>
          <a:custGeom>
            <a:avLst/>
            <a:gdLst/>
            <a:ahLst/>
            <a:cxnLst/>
            <a:rect l="l" t="t" r="r" b="b"/>
            <a:pathLst>
              <a:path w="4269105" h="121920">
                <a:moveTo>
                  <a:pt x="4207764" y="0"/>
                </a:moveTo>
                <a:lnTo>
                  <a:pt x="0" y="0"/>
                </a:lnTo>
                <a:lnTo>
                  <a:pt x="0" y="121919"/>
                </a:lnTo>
                <a:lnTo>
                  <a:pt x="4207764" y="121919"/>
                </a:lnTo>
                <a:lnTo>
                  <a:pt x="4268724" y="60959"/>
                </a:lnTo>
                <a:lnTo>
                  <a:pt x="4207764" y="0"/>
                </a:lnTo>
                <a:close/>
              </a:path>
            </a:pathLst>
          </a:custGeom>
          <a:solidFill>
            <a:srgbClr val="00808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622795" y="5051805"/>
            <a:ext cx="6883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80" dirty="0">
                <a:latin typeface="Tahoma"/>
                <a:cs typeface="Tahoma"/>
              </a:rPr>
              <a:t>MERS</a:t>
            </a:r>
            <a:r>
              <a:rPr sz="1100" b="1" spc="-9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2012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88045" y="4845772"/>
            <a:ext cx="830580" cy="6115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200" spc="-36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  <a:p>
            <a:pPr marL="31750">
              <a:lnSpc>
                <a:spcPct val="100000"/>
              </a:lnSpc>
              <a:spcBef>
                <a:spcPts val="145"/>
              </a:spcBef>
            </a:pPr>
            <a:r>
              <a:rPr sz="1000" spc="-20" dirty="0">
                <a:latin typeface="Trebuchet MS"/>
                <a:cs typeface="Trebuchet MS"/>
              </a:rPr>
              <a:t>2015: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S.</a:t>
            </a:r>
            <a:r>
              <a:rPr sz="1000" spc="-10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Korea</a:t>
            </a:r>
            <a:endParaRPr sz="1000">
              <a:latin typeface="Trebuchet MS"/>
              <a:cs typeface="Trebuchet MS"/>
            </a:endParaRPr>
          </a:p>
          <a:p>
            <a:pPr marL="123189" algn="ctr">
              <a:lnSpc>
                <a:spcPct val="100000"/>
              </a:lnSpc>
              <a:spcBef>
                <a:spcPts val="210"/>
              </a:spcBef>
            </a:pPr>
            <a:r>
              <a:rPr sz="1200" spc="-360" dirty="0">
                <a:solidFill>
                  <a:srgbClr val="FFFFFF"/>
                </a:solidFill>
                <a:latin typeface="Trebuchet MS"/>
                <a:cs typeface="Trebuchet MS"/>
              </a:rPr>
              <a:t>|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86316" y="4419600"/>
            <a:ext cx="1964689" cy="123825"/>
            <a:chOff x="9386316" y="4419600"/>
            <a:chExt cx="1964689" cy="123825"/>
          </a:xfrm>
        </p:grpSpPr>
        <p:sp>
          <p:nvSpPr>
            <p:cNvPr id="31" name="object 31"/>
            <p:cNvSpPr/>
            <p:nvPr/>
          </p:nvSpPr>
          <p:spPr>
            <a:xfrm>
              <a:off x="10936224" y="4419600"/>
              <a:ext cx="414655" cy="123825"/>
            </a:xfrm>
            <a:custGeom>
              <a:avLst/>
              <a:gdLst/>
              <a:ahLst/>
              <a:cxnLst/>
              <a:rect l="l" t="t" r="r" b="b"/>
              <a:pathLst>
                <a:path w="414654" h="123825">
                  <a:moveTo>
                    <a:pt x="352805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352805" y="123443"/>
                  </a:lnTo>
                  <a:lnTo>
                    <a:pt x="414527" y="61722"/>
                  </a:lnTo>
                  <a:lnTo>
                    <a:pt x="352805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386316" y="4421123"/>
              <a:ext cx="1422400" cy="121920"/>
            </a:xfrm>
            <a:custGeom>
              <a:avLst/>
              <a:gdLst/>
              <a:ahLst/>
              <a:cxnLst/>
              <a:rect l="l" t="t" r="r" b="b"/>
              <a:pathLst>
                <a:path w="1422400" h="121920">
                  <a:moveTo>
                    <a:pt x="1421892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1421892" y="121919"/>
                  </a:lnTo>
                  <a:lnTo>
                    <a:pt x="1421892" y="0"/>
                  </a:lnTo>
                  <a:close/>
                </a:path>
              </a:pathLst>
            </a:custGeom>
            <a:solidFill>
              <a:srgbClr val="22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786241" y="4542535"/>
            <a:ext cx="6445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Tahoma"/>
                <a:cs typeface="Tahoma"/>
              </a:rPr>
              <a:t>Polio</a:t>
            </a:r>
            <a:r>
              <a:rPr sz="1100" b="1" spc="-10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2019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104880" y="4561078"/>
            <a:ext cx="70104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2022:</a:t>
            </a:r>
            <a:r>
              <a:rPr sz="1000" spc="-4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Israel, </a:t>
            </a:r>
            <a:r>
              <a:rPr sz="1000" dirty="0">
                <a:latin typeface="Trebuchet MS"/>
                <a:cs typeface="Trebuchet MS"/>
              </a:rPr>
              <a:t>US,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UK,</a:t>
            </a:r>
            <a:endParaRPr sz="1000">
              <a:latin typeface="Trebuchet MS"/>
              <a:cs typeface="Trebuchet MS"/>
            </a:endParaRPr>
          </a:p>
          <a:p>
            <a:pPr marL="80010">
              <a:lnSpc>
                <a:spcPct val="100000"/>
              </a:lnSpc>
            </a:pPr>
            <a:r>
              <a:rPr sz="1000" spc="-10" dirty="0">
                <a:latin typeface="Trebuchet MS"/>
                <a:cs typeface="Trebuchet MS"/>
              </a:rPr>
              <a:t>Indonesia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582150" y="4559046"/>
            <a:ext cx="71247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2019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90" dirty="0">
                <a:latin typeface="Trebuchet MS"/>
                <a:cs typeface="Trebuchet MS"/>
              </a:rPr>
              <a:t>–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2021:</a:t>
            </a:r>
            <a:endParaRPr sz="1000">
              <a:latin typeface="Trebuchet MS"/>
              <a:cs typeface="Trebuchet MS"/>
            </a:endParaRPr>
          </a:p>
          <a:p>
            <a:pPr marL="52069">
              <a:lnSpc>
                <a:spcPct val="100000"/>
              </a:lnSpc>
            </a:pPr>
            <a:r>
              <a:rPr sz="1000" spc="-10" dirty="0">
                <a:latin typeface="Trebuchet MS"/>
                <a:cs typeface="Trebuchet MS"/>
              </a:rPr>
              <a:t>Philippines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12800" y="1376552"/>
            <a:ext cx="11563350" cy="2980690"/>
            <a:chOff x="312800" y="1376552"/>
            <a:chExt cx="11563350" cy="2980690"/>
          </a:xfrm>
        </p:grpSpPr>
        <p:sp>
          <p:nvSpPr>
            <p:cNvPr id="37" name="object 37"/>
            <p:cNvSpPr/>
            <p:nvPr/>
          </p:nvSpPr>
          <p:spPr>
            <a:xfrm>
              <a:off x="322325" y="1386077"/>
              <a:ext cx="11544300" cy="2961640"/>
            </a:xfrm>
            <a:custGeom>
              <a:avLst/>
              <a:gdLst/>
              <a:ahLst/>
              <a:cxnLst/>
              <a:rect l="l" t="t" r="r" b="b"/>
              <a:pathLst>
                <a:path w="11544300" h="2961640">
                  <a:moveTo>
                    <a:pt x="0" y="2961132"/>
                  </a:moveTo>
                  <a:lnTo>
                    <a:pt x="11544300" y="2961132"/>
                  </a:lnTo>
                  <a:lnTo>
                    <a:pt x="11544300" y="0"/>
                  </a:lnTo>
                  <a:lnTo>
                    <a:pt x="0" y="0"/>
                  </a:lnTo>
                  <a:lnTo>
                    <a:pt x="0" y="2961132"/>
                  </a:lnTo>
                  <a:close/>
                </a:path>
              </a:pathLst>
            </a:custGeom>
            <a:ln w="19050">
              <a:solidFill>
                <a:srgbClr val="E8E8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08987" y="3861816"/>
              <a:ext cx="939165" cy="121920"/>
            </a:xfrm>
            <a:custGeom>
              <a:avLst/>
              <a:gdLst/>
              <a:ahLst/>
              <a:cxnLst/>
              <a:rect l="l" t="t" r="r" b="b"/>
              <a:pathLst>
                <a:path w="939164" h="121920">
                  <a:moveTo>
                    <a:pt x="938784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938784" y="121919"/>
                  </a:lnTo>
                  <a:lnTo>
                    <a:pt x="938784" y="0"/>
                  </a:lnTo>
                  <a:close/>
                </a:path>
              </a:pathLst>
            </a:custGeom>
            <a:solidFill>
              <a:srgbClr val="22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246124" y="3986910"/>
            <a:ext cx="1623695" cy="34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b="1" spc="-60" dirty="0">
                <a:latin typeface="Tahoma"/>
                <a:cs typeface="Tahoma"/>
              </a:rPr>
              <a:t>Nipah</a:t>
            </a:r>
            <a:r>
              <a:rPr sz="1100" b="1" spc="-45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Virus</a:t>
            </a:r>
            <a:r>
              <a:rPr sz="1100" b="1" spc="-125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1998: </a:t>
            </a:r>
            <a:r>
              <a:rPr sz="1000" spc="-25" dirty="0">
                <a:latin typeface="Trebuchet MS"/>
                <a:cs typeface="Trebuchet MS"/>
              </a:rPr>
              <a:t>Malaysia/Singapore</a:t>
            </a:r>
            <a:r>
              <a:rPr sz="1000" spc="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outbreak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27020" y="3861815"/>
            <a:ext cx="8524240" cy="121920"/>
          </a:xfrm>
          <a:custGeom>
            <a:avLst/>
            <a:gdLst/>
            <a:ahLst/>
            <a:cxnLst/>
            <a:rect l="l" t="t" r="r" b="b"/>
            <a:pathLst>
              <a:path w="8524240" h="121920">
                <a:moveTo>
                  <a:pt x="8462772" y="0"/>
                </a:moveTo>
                <a:lnTo>
                  <a:pt x="0" y="0"/>
                </a:lnTo>
                <a:lnTo>
                  <a:pt x="0" y="121919"/>
                </a:lnTo>
                <a:lnTo>
                  <a:pt x="8462772" y="121919"/>
                </a:lnTo>
                <a:lnTo>
                  <a:pt x="8523732" y="60959"/>
                </a:lnTo>
                <a:lnTo>
                  <a:pt x="8462772" y="0"/>
                </a:lnTo>
                <a:close/>
              </a:path>
            </a:pathLst>
          </a:custGeom>
          <a:solidFill>
            <a:srgbClr val="008080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71720" y="4007865"/>
            <a:ext cx="4504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Trebuchet MS"/>
                <a:cs typeface="Trebuchet MS"/>
              </a:rPr>
              <a:t>2001</a:t>
            </a:r>
            <a:r>
              <a:rPr sz="1000" spc="-2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present: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Sporadic</a:t>
            </a:r>
            <a:r>
              <a:rPr sz="1000" spc="-55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outbreaks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India,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Bangladesh.</a:t>
            </a:r>
            <a:r>
              <a:rPr sz="1000" spc="-3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No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import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Singapore.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33700" y="3520440"/>
            <a:ext cx="216535" cy="121920"/>
          </a:xfrm>
          <a:custGeom>
            <a:avLst/>
            <a:gdLst/>
            <a:ahLst/>
            <a:cxnLst/>
            <a:rect l="l" t="t" r="r" b="b"/>
            <a:pathLst>
              <a:path w="216535" h="121920">
                <a:moveTo>
                  <a:pt x="216407" y="0"/>
                </a:moveTo>
                <a:lnTo>
                  <a:pt x="0" y="0"/>
                </a:lnTo>
                <a:lnTo>
                  <a:pt x="0" y="121920"/>
                </a:lnTo>
                <a:lnTo>
                  <a:pt x="216407" y="121920"/>
                </a:lnTo>
                <a:lnTo>
                  <a:pt x="216407" y="0"/>
                </a:lnTo>
                <a:close/>
              </a:path>
            </a:pathLst>
          </a:custGeom>
          <a:solidFill>
            <a:srgbClr val="223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94279" y="3629025"/>
            <a:ext cx="6673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75" dirty="0">
                <a:latin typeface="Tahoma"/>
                <a:cs typeface="Tahoma"/>
              </a:rPr>
              <a:t>SARS</a:t>
            </a:r>
            <a:r>
              <a:rPr sz="1100" b="1" spc="-6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2003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310884" y="3121151"/>
            <a:ext cx="5039995" cy="121920"/>
          </a:xfrm>
          <a:custGeom>
            <a:avLst/>
            <a:gdLst/>
            <a:ahLst/>
            <a:cxnLst/>
            <a:rect l="l" t="t" r="r" b="b"/>
            <a:pathLst>
              <a:path w="5039995" h="121919">
                <a:moveTo>
                  <a:pt x="4978908" y="0"/>
                </a:moveTo>
                <a:lnTo>
                  <a:pt x="0" y="0"/>
                </a:lnTo>
                <a:lnTo>
                  <a:pt x="0" y="121920"/>
                </a:lnTo>
                <a:lnTo>
                  <a:pt x="4978908" y="121920"/>
                </a:lnTo>
                <a:lnTo>
                  <a:pt x="5039868" y="60960"/>
                </a:lnTo>
                <a:lnTo>
                  <a:pt x="4978908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769611" y="3280917"/>
            <a:ext cx="20485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latin typeface="Tahoma"/>
                <a:cs typeface="Tahoma"/>
              </a:rPr>
              <a:t>Influenza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100" b="1" spc="-55" dirty="0">
                <a:latin typeface="Tahoma"/>
                <a:cs typeface="Tahoma"/>
              </a:rPr>
              <a:t>Pandemic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100" b="1" spc="-120" dirty="0">
                <a:latin typeface="Tahoma"/>
                <a:cs typeface="Tahoma"/>
              </a:rPr>
              <a:t>(H1N1)</a:t>
            </a:r>
            <a:r>
              <a:rPr sz="1100" b="1" spc="-4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2009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375904" y="2750819"/>
            <a:ext cx="2958465" cy="123825"/>
          </a:xfrm>
          <a:custGeom>
            <a:avLst/>
            <a:gdLst/>
            <a:ahLst/>
            <a:cxnLst/>
            <a:rect l="l" t="t" r="r" b="b"/>
            <a:pathLst>
              <a:path w="2958465" h="123825">
                <a:moveTo>
                  <a:pt x="214871" y="0"/>
                </a:moveTo>
                <a:lnTo>
                  <a:pt x="0" y="0"/>
                </a:lnTo>
                <a:lnTo>
                  <a:pt x="0" y="121920"/>
                </a:lnTo>
                <a:lnTo>
                  <a:pt x="214871" y="121920"/>
                </a:lnTo>
                <a:lnTo>
                  <a:pt x="214871" y="0"/>
                </a:lnTo>
                <a:close/>
              </a:path>
              <a:path w="2958465" h="123825">
                <a:moveTo>
                  <a:pt x="2958071" y="1524"/>
                </a:moveTo>
                <a:lnTo>
                  <a:pt x="2741676" y="1524"/>
                </a:lnTo>
                <a:lnTo>
                  <a:pt x="2741676" y="123444"/>
                </a:lnTo>
                <a:lnTo>
                  <a:pt x="2958071" y="123444"/>
                </a:lnTo>
                <a:lnTo>
                  <a:pt x="2958071" y="1524"/>
                </a:lnTo>
                <a:close/>
              </a:path>
            </a:pathLst>
          </a:custGeom>
          <a:solidFill>
            <a:srgbClr val="2230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8039861" y="2850642"/>
            <a:ext cx="58928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latin typeface="Tahoma"/>
                <a:cs typeface="Tahoma"/>
              </a:rPr>
              <a:t>Zika</a:t>
            </a:r>
            <a:r>
              <a:rPr sz="1100" b="1" spc="-7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2016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546335" y="1455419"/>
            <a:ext cx="1804670" cy="121920"/>
          </a:xfrm>
          <a:custGeom>
            <a:avLst/>
            <a:gdLst/>
            <a:ahLst/>
            <a:cxnLst/>
            <a:rect l="l" t="t" r="r" b="b"/>
            <a:pathLst>
              <a:path w="1804670" h="121919">
                <a:moveTo>
                  <a:pt x="1743456" y="0"/>
                </a:moveTo>
                <a:lnTo>
                  <a:pt x="0" y="0"/>
                </a:lnTo>
                <a:lnTo>
                  <a:pt x="0" y="121919"/>
                </a:lnTo>
                <a:lnTo>
                  <a:pt x="1743456" y="121919"/>
                </a:lnTo>
                <a:lnTo>
                  <a:pt x="1804416" y="60959"/>
                </a:lnTo>
                <a:lnTo>
                  <a:pt x="1743456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8864854" y="1571955"/>
            <a:ext cx="94678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0" dirty="0">
                <a:latin typeface="Tahoma"/>
                <a:cs typeface="Tahoma"/>
              </a:rPr>
              <a:t>COVID-</a:t>
            </a:r>
            <a:r>
              <a:rPr sz="1100" b="1" spc="-185" dirty="0">
                <a:latin typeface="Tahoma"/>
                <a:cs typeface="Tahoma"/>
              </a:rPr>
              <a:t>1G</a:t>
            </a:r>
            <a:r>
              <a:rPr sz="1100" b="1" spc="-65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2020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9386316" y="1816607"/>
            <a:ext cx="1964689" cy="123825"/>
            <a:chOff x="9386316" y="1816607"/>
            <a:chExt cx="1964689" cy="123825"/>
          </a:xfrm>
        </p:grpSpPr>
        <p:sp>
          <p:nvSpPr>
            <p:cNvPr id="51" name="object 51"/>
            <p:cNvSpPr/>
            <p:nvPr/>
          </p:nvSpPr>
          <p:spPr>
            <a:xfrm>
              <a:off x="9386316" y="1816607"/>
              <a:ext cx="216535" cy="123825"/>
            </a:xfrm>
            <a:custGeom>
              <a:avLst/>
              <a:gdLst/>
              <a:ahLst/>
              <a:cxnLst/>
              <a:rect l="l" t="t" r="r" b="b"/>
              <a:pathLst>
                <a:path w="216534" h="123825">
                  <a:moveTo>
                    <a:pt x="216407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216407" y="123444"/>
                  </a:lnTo>
                  <a:lnTo>
                    <a:pt x="216407" y="0"/>
                  </a:lnTo>
                  <a:close/>
                </a:path>
              </a:pathLst>
            </a:custGeom>
            <a:solidFill>
              <a:srgbClr val="22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936224" y="1816607"/>
              <a:ext cx="414655" cy="121920"/>
            </a:xfrm>
            <a:custGeom>
              <a:avLst/>
              <a:gdLst/>
              <a:ahLst/>
              <a:cxnLst/>
              <a:rect l="l" t="t" r="r" b="b"/>
              <a:pathLst>
                <a:path w="414654" h="121919">
                  <a:moveTo>
                    <a:pt x="353568" y="0"/>
                  </a:moveTo>
                  <a:lnTo>
                    <a:pt x="0" y="0"/>
                  </a:lnTo>
                  <a:lnTo>
                    <a:pt x="0" y="121919"/>
                  </a:lnTo>
                  <a:lnTo>
                    <a:pt x="353568" y="121919"/>
                  </a:lnTo>
                  <a:lnTo>
                    <a:pt x="414527" y="60959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8961881" y="1906651"/>
            <a:ext cx="6686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85" dirty="0">
                <a:latin typeface="Tahoma"/>
                <a:cs typeface="Tahoma"/>
              </a:rPr>
              <a:t>Mpox </a:t>
            </a:r>
            <a:r>
              <a:rPr sz="1000" spc="-20" dirty="0">
                <a:latin typeface="Trebuchet MS"/>
                <a:cs typeface="Trebuchet MS"/>
              </a:rPr>
              <a:t>2019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327263" y="2287651"/>
            <a:ext cx="1031240" cy="346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40" dirty="0">
                <a:latin typeface="Tahoma"/>
                <a:cs typeface="Tahoma"/>
              </a:rPr>
              <a:t>Measles</a:t>
            </a:r>
            <a:r>
              <a:rPr sz="1100" b="1" spc="-80" dirty="0">
                <a:latin typeface="Tahoma"/>
                <a:cs typeface="Tahoma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2018: Global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resurgence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371456" y="2298954"/>
            <a:ext cx="15494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2019:</a:t>
            </a:r>
            <a:r>
              <a:rPr sz="1000" spc="-25" dirty="0">
                <a:latin typeface="Trebuchet MS"/>
                <a:cs typeface="Trebuchet MS"/>
              </a:rPr>
              <a:t> Spillover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45" dirty="0">
                <a:latin typeface="Trebuchet MS"/>
                <a:cs typeface="Trebuchet MS"/>
              </a:rPr>
              <a:t>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Singapore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984105" y="1908174"/>
            <a:ext cx="14871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2020:</a:t>
            </a:r>
            <a:r>
              <a:rPr sz="1000" spc="-3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New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mode</a:t>
            </a:r>
            <a:r>
              <a:rPr sz="1000" spc="-90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of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spread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071986" y="2862833"/>
            <a:ext cx="2940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rebuchet MS"/>
                <a:cs typeface="Trebuchet MS"/>
              </a:rPr>
              <a:t>2022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28794" y="1491233"/>
            <a:ext cx="3291840" cy="940435"/>
          </a:xfrm>
          <a:prstGeom prst="rect">
            <a:avLst/>
          </a:prstGeom>
          <a:ln w="19050">
            <a:solidFill>
              <a:srgbClr val="E8E8E8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100" spc="-10" dirty="0">
                <a:latin typeface="Trebuchet MS"/>
                <a:cs typeface="Trebuchet MS"/>
              </a:rPr>
              <a:t>Legend</a:t>
            </a:r>
            <a:endParaRPr sz="1100">
              <a:latin typeface="Trebuchet MS"/>
              <a:cs typeface="Trebuchet MS"/>
            </a:endParaRPr>
          </a:p>
          <a:p>
            <a:pPr marL="344805">
              <a:lnSpc>
                <a:spcPct val="100000"/>
              </a:lnSpc>
              <a:spcBef>
                <a:spcPts val="1205"/>
              </a:spcBef>
            </a:pPr>
            <a:r>
              <a:rPr sz="1000" spc="-85" dirty="0">
                <a:latin typeface="Trebuchet MS"/>
                <a:cs typeface="Trebuchet MS"/>
              </a:rPr>
              <a:t>: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20" dirty="0">
                <a:latin typeface="Trebuchet MS"/>
                <a:cs typeface="Trebuchet MS"/>
              </a:rPr>
              <a:t>Contained</a:t>
            </a:r>
            <a:r>
              <a:rPr sz="1000" spc="-4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outbreak</a:t>
            </a:r>
            <a:endParaRPr sz="1000">
              <a:latin typeface="Trebuchet MS"/>
              <a:cs typeface="Trebuchet MS"/>
            </a:endParaRPr>
          </a:p>
          <a:p>
            <a:pPr marL="344805">
              <a:lnSpc>
                <a:spcPct val="100000"/>
              </a:lnSpc>
              <a:spcBef>
                <a:spcPts val="204"/>
              </a:spcBef>
            </a:pPr>
            <a:r>
              <a:rPr sz="1000" spc="-85" dirty="0">
                <a:latin typeface="Trebuchet MS"/>
                <a:cs typeface="Trebuchet MS"/>
              </a:rPr>
              <a:t>: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Ongoing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spread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</a:t>
            </a:r>
            <a:r>
              <a:rPr sz="1000" spc="-95" dirty="0">
                <a:latin typeface="Trebuchet MS"/>
                <a:cs typeface="Trebuchet MS"/>
              </a:rPr>
              <a:t> </a:t>
            </a:r>
            <a:r>
              <a:rPr sz="1000" spc="25" dirty="0">
                <a:latin typeface="Trebuchet MS"/>
                <a:cs typeface="Trebuchet MS"/>
              </a:rPr>
              <a:t>SG</a:t>
            </a:r>
            <a:endParaRPr sz="1000">
              <a:latin typeface="Trebuchet MS"/>
              <a:cs typeface="Trebuchet MS"/>
            </a:endParaRPr>
          </a:p>
          <a:p>
            <a:pPr marL="344805">
              <a:lnSpc>
                <a:spcPct val="100000"/>
              </a:lnSpc>
              <a:spcBef>
                <a:spcPts val="190"/>
              </a:spcBef>
            </a:pPr>
            <a:r>
              <a:rPr sz="1000" spc="-85" dirty="0">
                <a:latin typeface="Trebuchet MS"/>
                <a:cs typeface="Trebuchet MS"/>
              </a:rPr>
              <a:t>: </a:t>
            </a:r>
            <a:r>
              <a:rPr sz="1000" spc="-10" dirty="0">
                <a:latin typeface="Trebuchet MS"/>
                <a:cs typeface="Trebuchet MS"/>
              </a:rPr>
              <a:t>Ongoing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spread</a:t>
            </a:r>
            <a:r>
              <a:rPr sz="1000" spc="-60" dirty="0">
                <a:latin typeface="Trebuchet MS"/>
                <a:cs typeface="Trebuchet MS"/>
              </a:rPr>
              <a:t> </a:t>
            </a:r>
            <a:r>
              <a:rPr sz="1000" dirty="0">
                <a:latin typeface="Trebuchet MS"/>
                <a:cs typeface="Trebuchet MS"/>
              </a:rPr>
              <a:t>overseas</a:t>
            </a:r>
            <a:r>
              <a:rPr sz="1000" spc="-80" dirty="0">
                <a:latin typeface="Trebuchet MS"/>
                <a:cs typeface="Trebuchet MS"/>
              </a:rPr>
              <a:t> </a:t>
            </a:r>
            <a:r>
              <a:rPr sz="1000" spc="-10" dirty="0">
                <a:latin typeface="Trebuchet MS"/>
                <a:cs typeface="Trebuchet MS"/>
              </a:rPr>
              <a:t>(possible</a:t>
            </a:r>
            <a:r>
              <a:rPr sz="1000" spc="-70" dirty="0">
                <a:latin typeface="Trebuchet MS"/>
                <a:cs typeface="Trebuchet MS"/>
              </a:rPr>
              <a:t> </a:t>
            </a:r>
            <a:r>
              <a:rPr sz="1000" spc="-35" dirty="0">
                <a:latin typeface="Trebuchet MS"/>
                <a:cs typeface="Trebuchet MS"/>
              </a:rPr>
              <a:t>import</a:t>
            </a:r>
            <a:r>
              <a:rPr sz="1000" spc="-85" dirty="0">
                <a:latin typeface="Trebuchet MS"/>
                <a:cs typeface="Trebuchet MS"/>
              </a:rPr>
              <a:t> </a:t>
            </a:r>
            <a:r>
              <a:rPr sz="1000" spc="-40" dirty="0">
                <a:latin typeface="Trebuchet MS"/>
                <a:cs typeface="Trebuchet MS"/>
              </a:rPr>
              <a:t>into</a:t>
            </a:r>
            <a:r>
              <a:rPr sz="1000" spc="-65" dirty="0">
                <a:latin typeface="Trebuchet MS"/>
                <a:cs typeface="Trebuchet MS"/>
              </a:rPr>
              <a:t> </a:t>
            </a:r>
            <a:r>
              <a:rPr sz="1000" spc="-25" dirty="0">
                <a:latin typeface="Trebuchet MS"/>
                <a:cs typeface="Trebuchet MS"/>
              </a:rPr>
              <a:t>SG)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042160" y="1850135"/>
            <a:ext cx="3107690" cy="1318260"/>
            <a:chOff x="2042160" y="1850135"/>
            <a:chExt cx="3107690" cy="1318260"/>
          </a:xfrm>
        </p:grpSpPr>
        <p:sp>
          <p:nvSpPr>
            <p:cNvPr id="60" name="object 60"/>
            <p:cNvSpPr/>
            <p:nvPr/>
          </p:nvSpPr>
          <p:spPr>
            <a:xfrm>
              <a:off x="4878324" y="1850135"/>
              <a:ext cx="210820" cy="129539"/>
            </a:xfrm>
            <a:custGeom>
              <a:avLst/>
              <a:gdLst/>
              <a:ahLst/>
              <a:cxnLst/>
              <a:rect l="l" t="t" r="r" b="b"/>
              <a:pathLst>
                <a:path w="210820" h="129539">
                  <a:moveTo>
                    <a:pt x="210312" y="0"/>
                  </a:moveTo>
                  <a:lnTo>
                    <a:pt x="0" y="0"/>
                  </a:lnTo>
                  <a:lnTo>
                    <a:pt x="0" y="129539"/>
                  </a:lnTo>
                  <a:lnTo>
                    <a:pt x="210312" y="129539"/>
                  </a:lnTo>
                  <a:lnTo>
                    <a:pt x="210312" y="0"/>
                  </a:lnTo>
                  <a:close/>
                </a:path>
              </a:pathLst>
            </a:custGeom>
            <a:solidFill>
              <a:srgbClr val="2230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878324" y="2022347"/>
              <a:ext cx="271780" cy="132715"/>
            </a:xfrm>
            <a:custGeom>
              <a:avLst/>
              <a:gdLst/>
              <a:ahLst/>
              <a:cxnLst/>
              <a:rect l="l" t="t" r="r" b="b"/>
              <a:pathLst>
                <a:path w="271779" h="132714">
                  <a:moveTo>
                    <a:pt x="204977" y="0"/>
                  </a:moveTo>
                  <a:lnTo>
                    <a:pt x="0" y="0"/>
                  </a:lnTo>
                  <a:lnTo>
                    <a:pt x="0" y="132587"/>
                  </a:lnTo>
                  <a:lnTo>
                    <a:pt x="204977" y="132587"/>
                  </a:lnTo>
                  <a:lnTo>
                    <a:pt x="271272" y="66293"/>
                  </a:lnTo>
                  <a:lnTo>
                    <a:pt x="204977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878324" y="2189987"/>
              <a:ext cx="271780" cy="135890"/>
            </a:xfrm>
            <a:custGeom>
              <a:avLst/>
              <a:gdLst/>
              <a:ahLst/>
              <a:cxnLst/>
              <a:rect l="l" t="t" r="r" b="b"/>
              <a:pathLst>
                <a:path w="271779" h="135889">
                  <a:moveTo>
                    <a:pt x="203453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203453" y="135636"/>
                  </a:lnTo>
                  <a:lnTo>
                    <a:pt x="271272" y="67817"/>
                  </a:lnTo>
                  <a:lnTo>
                    <a:pt x="203453" y="0"/>
                  </a:lnTo>
                  <a:close/>
                </a:path>
              </a:pathLst>
            </a:custGeom>
            <a:solidFill>
              <a:srgbClr val="00808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042160" y="1908047"/>
              <a:ext cx="1260475" cy="1260475"/>
            </a:xfrm>
            <a:custGeom>
              <a:avLst/>
              <a:gdLst/>
              <a:ahLst/>
              <a:cxnLst/>
              <a:rect l="l" t="t" r="r" b="b"/>
              <a:pathLst>
                <a:path w="1260475" h="1260475">
                  <a:moveTo>
                    <a:pt x="630173" y="0"/>
                  </a:moveTo>
                  <a:lnTo>
                    <a:pt x="583150" y="1728"/>
                  </a:lnTo>
                  <a:lnTo>
                    <a:pt x="537064" y="6833"/>
                  </a:lnTo>
                  <a:lnTo>
                    <a:pt x="492037" y="15193"/>
                  </a:lnTo>
                  <a:lnTo>
                    <a:pt x="448191" y="26685"/>
                  </a:lnTo>
                  <a:lnTo>
                    <a:pt x="405649" y="41187"/>
                  </a:lnTo>
                  <a:lnTo>
                    <a:pt x="364532" y="58578"/>
                  </a:lnTo>
                  <a:lnTo>
                    <a:pt x="324962" y="78736"/>
                  </a:lnTo>
                  <a:lnTo>
                    <a:pt x="287062" y="101538"/>
                  </a:lnTo>
                  <a:lnTo>
                    <a:pt x="250952" y="126863"/>
                  </a:lnTo>
                  <a:lnTo>
                    <a:pt x="216756" y="154589"/>
                  </a:lnTo>
                  <a:lnTo>
                    <a:pt x="184594" y="184594"/>
                  </a:lnTo>
                  <a:lnTo>
                    <a:pt x="154589" y="216756"/>
                  </a:lnTo>
                  <a:lnTo>
                    <a:pt x="126863" y="250952"/>
                  </a:lnTo>
                  <a:lnTo>
                    <a:pt x="101538" y="287062"/>
                  </a:lnTo>
                  <a:lnTo>
                    <a:pt x="78736" y="324962"/>
                  </a:lnTo>
                  <a:lnTo>
                    <a:pt x="58578" y="364532"/>
                  </a:lnTo>
                  <a:lnTo>
                    <a:pt x="41187" y="405649"/>
                  </a:lnTo>
                  <a:lnTo>
                    <a:pt x="26685" y="448191"/>
                  </a:lnTo>
                  <a:lnTo>
                    <a:pt x="15193" y="492037"/>
                  </a:lnTo>
                  <a:lnTo>
                    <a:pt x="6833" y="537064"/>
                  </a:lnTo>
                  <a:lnTo>
                    <a:pt x="1728" y="583150"/>
                  </a:lnTo>
                  <a:lnTo>
                    <a:pt x="0" y="630174"/>
                  </a:lnTo>
                  <a:lnTo>
                    <a:pt x="1728" y="677197"/>
                  </a:lnTo>
                  <a:lnTo>
                    <a:pt x="6833" y="723283"/>
                  </a:lnTo>
                  <a:lnTo>
                    <a:pt x="15193" y="768310"/>
                  </a:lnTo>
                  <a:lnTo>
                    <a:pt x="26685" y="812156"/>
                  </a:lnTo>
                  <a:lnTo>
                    <a:pt x="41187" y="854698"/>
                  </a:lnTo>
                  <a:lnTo>
                    <a:pt x="58578" y="895815"/>
                  </a:lnTo>
                  <a:lnTo>
                    <a:pt x="78736" y="935385"/>
                  </a:lnTo>
                  <a:lnTo>
                    <a:pt x="101538" y="973285"/>
                  </a:lnTo>
                  <a:lnTo>
                    <a:pt x="126863" y="1009395"/>
                  </a:lnTo>
                  <a:lnTo>
                    <a:pt x="154589" y="1043591"/>
                  </a:lnTo>
                  <a:lnTo>
                    <a:pt x="184594" y="1075753"/>
                  </a:lnTo>
                  <a:lnTo>
                    <a:pt x="216756" y="1105758"/>
                  </a:lnTo>
                  <a:lnTo>
                    <a:pt x="250952" y="1133484"/>
                  </a:lnTo>
                  <a:lnTo>
                    <a:pt x="287062" y="1158809"/>
                  </a:lnTo>
                  <a:lnTo>
                    <a:pt x="324962" y="1181611"/>
                  </a:lnTo>
                  <a:lnTo>
                    <a:pt x="364532" y="1201769"/>
                  </a:lnTo>
                  <a:lnTo>
                    <a:pt x="405649" y="1219160"/>
                  </a:lnTo>
                  <a:lnTo>
                    <a:pt x="448191" y="1233662"/>
                  </a:lnTo>
                  <a:lnTo>
                    <a:pt x="492037" y="1245154"/>
                  </a:lnTo>
                  <a:lnTo>
                    <a:pt x="537064" y="1253514"/>
                  </a:lnTo>
                  <a:lnTo>
                    <a:pt x="583150" y="1258619"/>
                  </a:lnTo>
                  <a:lnTo>
                    <a:pt x="630173" y="1260348"/>
                  </a:lnTo>
                  <a:lnTo>
                    <a:pt x="677197" y="1258619"/>
                  </a:lnTo>
                  <a:lnTo>
                    <a:pt x="723283" y="1253514"/>
                  </a:lnTo>
                  <a:lnTo>
                    <a:pt x="768310" y="1245154"/>
                  </a:lnTo>
                  <a:lnTo>
                    <a:pt x="812156" y="1233662"/>
                  </a:lnTo>
                  <a:lnTo>
                    <a:pt x="854698" y="1219160"/>
                  </a:lnTo>
                  <a:lnTo>
                    <a:pt x="895815" y="1201769"/>
                  </a:lnTo>
                  <a:lnTo>
                    <a:pt x="935385" y="1181611"/>
                  </a:lnTo>
                  <a:lnTo>
                    <a:pt x="973285" y="1158809"/>
                  </a:lnTo>
                  <a:lnTo>
                    <a:pt x="1009395" y="1133484"/>
                  </a:lnTo>
                  <a:lnTo>
                    <a:pt x="1043591" y="1105758"/>
                  </a:lnTo>
                  <a:lnTo>
                    <a:pt x="1075753" y="1075753"/>
                  </a:lnTo>
                  <a:lnTo>
                    <a:pt x="1105758" y="1043591"/>
                  </a:lnTo>
                  <a:lnTo>
                    <a:pt x="1133484" y="1009395"/>
                  </a:lnTo>
                  <a:lnTo>
                    <a:pt x="1158809" y="973285"/>
                  </a:lnTo>
                  <a:lnTo>
                    <a:pt x="1181611" y="935385"/>
                  </a:lnTo>
                  <a:lnTo>
                    <a:pt x="1201769" y="895815"/>
                  </a:lnTo>
                  <a:lnTo>
                    <a:pt x="1219160" y="854698"/>
                  </a:lnTo>
                  <a:lnTo>
                    <a:pt x="1233662" y="812156"/>
                  </a:lnTo>
                  <a:lnTo>
                    <a:pt x="1245154" y="768310"/>
                  </a:lnTo>
                  <a:lnTo>
                    <a:pt x="1253514" y="723283"/>
                  </a:lnTo>
                  <a:lnTo>
                    <a:pt x="1258619" y="677197"/>
                  </a:lnTo>
                  <a:lnTo>
                    <a:pt x="1260348" y="630174"/>
                  </a:lnTo>
                  <a:lnTo>
                    <a:pt x="1258619" y="583150"/>
                  </a:lnTo>
                  <a:lnTo>
                    <a:pt x="1253514" y="537064"/>
                  </a:lnTo>
                  <a:lnTo>
                    <a:pt x="1245154" y="492037"/>
                  </a:lnTo>
                  <a:lnTo>
                    <a:pt x="1233662" y="448191"/>
                  </a:lnTo>
                  <a:lnTo>
                    <a:pt x="1219160" y="405649"/>
                  </a:lnTo>
                  <a:lnTo>
                    <a:pt x="1201769" y="364532"/>
                  </a:lnTo>
                  <a:lnTo>
                    <a:pt x="1181611" y="324962"/>
                  </a:lnTo>
                  <a:lnTo>
                    <a:pt x="1158809" y="287062"/>
                  </a:lnTo>
                  <a:lnTo>
                    <a:pt x="1133484" y="250952"/>
                  </a:lnTo>
                  <a:lnTo>
                    <a:pt x="1105758" y="216756"/>
                  </a:lnTo>
                  <a:lnTo>
                    <a:pt x="1075753" y="184594"/>
                  </a:lnTo>
                  <a:lnTo>
                    <a:pt x="1043591" y="154589"/>
                  </a:lnTo>
                  <a:lnTo>
                    <a:pt x="1009395" y="126863"/>
                  </a:lnTo>
                  <a:lnTo>
                    <a:pt x="973285" y="101538"/>
                  </a:lnTo>
                  <a:lnTo>
                    <a:pt x="935385" y="78736"/>
                  </a:lnTo>
                  <a:lnTo>
                    <a:pt x="895815" y="58578"/>
                  </a:lnTo>
                  <a:lnTo>
                    <a:pt x="854698" y="41187"/>
                  </a:lnTo>
                  <a:lnTo>
                    <a:pt x="812156" y="26685"/>
                  </a:lnTo>
                  <a:lnTo>
                    <a:pt x="768310" y="15193"/>
                  </a:lnTo>
                  <a:lnTo>
                    <a:pt x="723283" y="6833"/>
                  </a:lnTo>
                  <a:lnTo>
                    <a:pt x="677197" y="1728"/>
                  </a:lnTo>
                  <a:lnTo>
                    <a:pt x="630173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2186685" y="2113026"/>
            <a:ext cx="9880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50" dirty="0">
                <a:solidFill>
                  <a:srgbClr val="FFFFFF"/>
                </a:solidFill>
                <a:latin typeface="Tahoma"/>
                <a:cs typeface="Tahoma"/>
              </a:rPr>
              <a:t>↑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80" dirty="0">
                <a:solidFill>
                  <a:srgbClr val="FFFFFF"/>
                </a:solidFill>
                <a:latin typeface="Tahoma"/>
                <a:cs typeface="Tahoma"/>
              </a:rPr>
              <a:t>animal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to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102866" y="2341626"/>
            <a:ext cx="115633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human</a:t>
            </a:r>
            <a:endParaRPr sz="15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transmission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86328" y="1892807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50" y="1728"/>
                </a:lnTo>
                <a:lnTo>
                  <a:pt x="537064" y="6833"/>
                </a:lnTo>
                <a:lnTo>
                  <a:pt x="492037" y="15193"/>
                </a:lnTo>
                <a:lnTo>
                  <a:pt x="448191" y="26685"/>
                </a:lnTo>
                <a:lnTo>
                  <a:pt x="405649" y="41187"/>
                </a:lnTo>
                <a:lnTo>
                  <a:pt x="364532" y="58578"/>
                </a:lnTo>
                <a:lnTo>
                  <a:pt x="324962" y="78736"/>
                </a:lnTo>
                <a:lnTo>
                  <a:pt x="287062" y="101538"/>
                </a:lnTo>
                <a:lnTo>
                  <a:pt x="250952" y="126863"/>
                </a:lnTo>
                <a:lnTo>
                  <a:pt x="216756" y="154589"/>
                </a:lnTo>
                <a:lnTo>
                  <a:pt x="184594" y="184594"/>
                </a:lnTo>
                <a:lnTo>
                  <a:pt x="154589" y="216756"/>
                </a:lnTo>
                <a:lnTo>
                  <a:pt x="126863" y="250952"/>
                </a:lnTo>
                <a:lnTo>
                  <a:pt x="101538" y="287062"/>
                </a:lnTo>
                <a:lnTo>
                  <a:pt x="78736" y="324962"/>
                </a:lnTo>
                <a:lnTo>
                  <a:pt x="58578" y="364532"/>
                </a:lnTo>
                <a:lnTo>
                  <a:pt x="41187" y="405649"/>
                </a:lnTo>
                <a:lnTo>
                  <a:pt x="26685" y="448191"/>
                </a:lnTo>
                <a:lnTo>
                  <a:pt x="15193" y="492037"/>
                </a:lnTo>
                <a:lnTo>
                  <a:pt x="6833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3" y="723283"/>
                </a:lnTo>
                <a:lnTo>
                  <a:pt x="15193" y="768310"/>
                </a:lnTo>
                <a:lnTo>
                  <a:pt x="26685" y="812156"/>
                </a:lnTo>
                <a:lnTo>
                  <a:pt x="41187" y="854698"/>
                </a:lnTo>
                <a:lnTo>
                  <a:pt x="58578" y="895815"/>
                </a:lnTo>
                <a:lnTo>
                  <a:pt x="78736" y="935385"/>
                </a:lnTo>
                <a:lnTo>
                  <a:pt x="101538" y="973285"/>
                </a:lnTo>
                <a:lnTo>
                  <a:pt x="126863" y="1009395"/>
                </a:lnTo>
                <a:lnTo>
                  <a:pt x="154589" y="1043591"/>
                </a:lnTo>
                <a:lnTo>
                  <a:pt x="184594" y="1075753"/>
                </a:lnTo>
                <a:lnTo>
                  <a:pt x="216756" y="1105758"/>
                </a:lnTo>
                <a:lnTo>
                  <a:pt x="250952" y="1133484"/>
                </a:lnTo>
                <a:lnTo>
                  <a:pt x="287062" y="1158809"/>
                </a:lnTo>
                <a:lnTo>
                  <a:pt x="324962" y="1181611"/>
                </a:lnTo>
                <a:lnTo>
                  <a:pt x="364532" y="1201769"/>
                </a:lnTo>
                <a:lnTo>
                  <a:pt x="405649" y="1219160"/>
                </a:lnTo>
                <a:lnTo>
                  <a:pt x="448191" y="1233662"/>
                </a:lnTo>
                <a:lnTo>
                  <a:pt x="492037" y="1245154"/>
                </a:lnTo>
                <a:lnTo>
                  <a:pt x="537064" y="1253514"/>
                </a:lnTo>
                <a:lnTo>
                  <a:pt x="583150" y="1258619"/>
                </a:lnTo>
                <a:lnTo>
                  <a:pt x="630174" y="1260347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543427" y="2026665"/>
            <a:ext cx="98044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350" dirty="0">
                <a:solidFill>
                  <a:srgbClr val="FFFFFF"/>
                </a:solidFill>
                <a:latin typeface="Tahoma"/>
                <a:cs typeface="Tahoma"/>
              </a:rPr>
              <a:t>2%</a:t>
            </a:r>
            <a:r>
              <a:rPr sz="1500" b="1" spc="-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annual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risk</a:t>
            </a:r>
            <a:r>
              <a:rPr sz="15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of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COVID-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like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pandemic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90372" y="1903476"/>
            <a:ext cx="1260475" cy="1260475"/>
          </a:xfrm>
          <a:custGeom>
            <a:avLst/>
            <a:gdLst/>
            <a:ahLst/>
            <a:cxnLst/>
            <a:rect l="l" t="t" r="r" b="b"/>
            <a:pathLst>
              <a:path w="1260475" h="1260475">
                <a:moveTo>
                  <a:pt x="630174" y="0"/>
                </a:moveTo>
                <a:lnTo>
                  <a:pt x="583143" y="1728"/>
                </a:lnTo>
                <a:lnTo>
                  <a:pt x="537052" y="6833"/>
                </a:lnTo>
                <a:lnTo>
                  <a:pt x="492021" y="15193"/>
                </a:lnTo>
                <a:lnTo>
                  <a:pt x="448173" y="26685"/>
                </a:lnTo>
                <a:lnTo>
                  <a:pt x="405628" y="41187"/>
                </a:lnTo>
                <a:lnTo>
                  <a:pt x="364510" y="58578"/>
                </a:lnTo>
                <a:lnTo>
                  <a:pt x="324940" y="78736"/>
                </a:lnTo>
                <a:lnTo>
                  <a:pt x="287039" y="101538"/>
                </a:lnTo>
                <a:lnTo>
                  <a:pt x="250930" y="126863"/>
                </a:lnTo>
                <a:lnTo>
                  <a:pt x="216735" y="154589"/>
                </a:lnTo>
                <a:lnTo>
                  <a:pt x="184575" y="184594"/>
                </a:lnTo>
                <a:lnTo>
                  <a:pt x="154572" y="216756"/>
                </a:lnTo>
                <a:lnTo>
                  <a:pt x="126848" y="250952"/>
                </a:lnTo>
                <a:lnTo>
                  <a:pt x="101526" y="287062"/>
                </a:lnTo>
                <a:lnTo>
                  <a:pt x="78726" y="324962"/>
                </a:lnTo>
                <a:lnTo>
                  <a:pt x="58570" y="364532"/>
                </a:lnTo>
                <a:lnTo>
                  <a:pt x="41181" y="405649"/>
                </a:lnTo>
                <a:lnTo>
                  <a:pt x="26681" y="448191"/>
                </a:lnTo>
                <a:lnTo>
                  <a:pt x="15191" y="492037"/>
                </a:lnTo>
                <a:lnTo>
                  <a:pt x="6832" y="537064"/>
                </a:lnTo>
                <a:lnTo>
                  <a:pt x="1728" y="583150"/>
                </a:lnTo>
                <a:lnTo>
                  <a:pt x="0" y="630174"/>
                </a:lnTo>
                <a:lnTo>
                  <a:pt x="1728" y="677197"/>
                </a:lnTo>
                <a:lnTo>
                  <a:pt x="6832" y="723283"/>
                </a:lnTo>
                <a:lnTo>
                  <a:pt x="15191" y="768310"/>
                </a:lnTo>
                <a:lnTo>
                  <a:pt x="26681" y="812156"/>
                </a:lnTo>
                <a:lnTo>
                  <a:pt x="41181" y="854698"/>
                </a:lnTo>
                <a:lnTo>
                  <a:pt x="58570" y="895815"/>
                </a:lnTo>
                <a:lnTo>
                  <a:pt x="78726" y="935385"/>
                </a:lnTo>
                <a:lnTo>
                  <a:pt x="101526" y="973285"/>
                </a:lnTo>
                <a:lnTo>
                  <a:pt x="126848" y="1009395"/>
                </a:lnTo>
                <a:lnTo>
                  <a:pt x="154572" y="1043591"/>
                </a:lnTo>
                <a:lnTo>
                  <a:pt x="184575" y="1075753"/>
                </a:lnTo>
                <a:lnTo>
                  <a:pt x="216735" y="1105758"/>
                </a:lnTo>
                <a:lnTo>
                  <a:pt x="250930" y="1133484"/>
                </a:lnTo>
                <a:lnTo>
                  <a:pt x="287039" y="1158809"/>
                </a:lnTo>
                <a:lnTo>
                  <a:pt x="324940" y="1181611"/>
                </a:lnTo>
                <a:lnTo>
                  <a:pt x="364510" y="1201769"/>
                </a:lnTo>
                <a:lnTo>
                  <a:pt x="405628" y="1219160"/>
                </a:lnTo>
                <a:lnTo>
                  <a:pt x="448173" y="1233662"/>
                </a:lnTo>
                <a:lnTo>
                  <a:pt x="492021" y="1245154"/>
                </a:lnTo>
                <a:lnTo>
                  <a:pt x="537052" y="1253514"/>
                </a:lnTo>
                <a:lnTo>
                  <a:pt x="583143" y="1258619"/>
                </a:lnTo>
                <a:lnTo>
                  <a:pt x="630174" y="1260348"/>
                </a:lnTo>
                <a:lnTo>
                  <a:pt x="677197" y="1258619"/>
                </a:lnTo>
                <a:lnTo>
                  <a:pt x="723283" y="1253514"/>
                </a:lnTo>
                <a:lnTo>
                  <a:pt x="768310" y="1245154"/>
                </a:lnTo>
                <a:lnTo>
                  <a:pt x="812156" y="1233662"/>
                </a:lnTo>
                <a:lnTo>
                  <a:pt x="854698" y="1219160"/>
                </a:lnTo>
                <a:lnTo>
                  <a:pt x="895815" y="1201769"/>
                </a:lnTo>
                <a:lnTo>
                  <a:pt x="935385" y="1181611"/>
                </a:lnTo>
                <a:lnTo>
                  <a:pt x="973285" y="1158809"/>
                </a:lnTo>
                <a:lnTo>
                  <a:pt x="1009395" y="1133484"/>
                </a:lnTo>
                <a:lnTo>
                  <a:pt x="1043591" y="1105758"/>
                </a:lnTo>
                <a:lnTo>
                  <a:pt x="1075753" y="1075753"/>
                </a:lnTo>
                <a:lnTo>
                  <a:pt x="1105758" y="1043591"/>
                </a:lnTo>
                <a:lnTo>
                  <a:pt x="1133484" y="1009395"/>
                </a:lnTo>
                <a:lnTo>
                  <a:pt x="1158809" y="973285"/>
                </a:lnTo>
                <a:lnTo>
                  <a:pt x="1181611" y="935385"/>
                </a:lnTo>
                <a:lnTo>
                  <a:pt x="1201769" y="895815"/>
                </a:lnTo>
                <a:lnTo>
                  <a:pt x="1219160" y="854698"/>
                </a:lnTo>
                <a:lnTo>
                  <a:pt x="1233662" y="812156"/>
                </a:lnTo>
                <a:lnTo>
                  <a:pt x="1245154" y="768310"/>
                </a:lnTo>
                <a:lnTo>
                  <a:pt x="1253514" y="723283"/>
                </a:lnTo>
                <a:lnTo>
                  <a:pt x="1258619" y="677197"/>
                </a:lnTo>
                <a:lnTo>
                  <a:pt x="1260348" y="630174"/>
                </a:lnTo>
                <a:lnTo>
                  <a:pt x="1258619" y="583150"/>
                </a:lnTo>
                <a:lnTo>
                  <a:pt x="1253514" y="537064"/>
                </a:lnTo>
                <a:lnTo>
                  <a:pt x="1245154" y="492037"/>
                </a:lnTo>
                <a:lnTo>
                  <a:pt x="1233662" y="448191"/>
                </a:lnTo>
                <a:lnTo>
                  <a:pt x="1219160" y="405649"/>
                </a:lnTo>
                <a:lnTo>
                  <a:pt x="1201769" y="364532"/>
                </a:lnTo>
                <a:lnTo>
                  <a:pt x="1181611" y="324962"/>
                </a:lnTo>
                <a:lnTo>
                  <a:pt x="1158809" y="287062"/>
                </a:lnTo>
                <a:lnTo>
                  <a:pt x="1133484" y="250952"/>
                </a:lnTo>
                <a:lnTo>
                  <a:pt x="1105758" y="216756"/>
                </a:lnTo>
                <a:lnTo>
                  <a:pt x="1075753" y="184594"/>
                </a:lnTo>
                <a:lnTo>
                  <a:pt x="1043591" y="154589"/>
                </a:lnTo>
                <a:lnTo>
                  <a:pt x="1009395" y="126863"/>
                </a:lnTo>
                <a:lnTo>
                  <a:pt x="973285" y="101538"/>
                </a:lnTo>
                <a:lnTo>
                  <a:pt x="935385" y="78736"/>
                </a:lnTo>
                <a:lnTo>
                  <a:pt x="895815" y="58578"/>
                </a:lnTo>
                <a:lnTo>
                  <a:pt x="854698" y="41187"/>
                </a:lnTo>
                <a:lnTo>
                  <a:pt x="812156" y="26685"/>
                </a:lnTo>
                <a:lnTo>
                  <a:pt x="768310" y="15193"/>
                </a:lnTo>
                <a:lnTo>
                  <a:pt x="723283" y="6833"/>
                </a:lnTo>
                <a:lnTo>
                  <a:pt x="677197" y="1728"/>
                </a:lnTo>
                <a:lnTo>
                  <a:pt x="630174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900480" y="1983994"/>
            <a:ext cx="83693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  <a:spcBef>
                <a:spcPts val="100"/>
              </a:spcBef>
            </a:pPr>
            <a:r>
              <a:rPr sz="1500" b="1" spc="-430" dirty="0">
                <a:solidFill>
                  <a:srgbClr val="FFFFFF"/>
                </a:solidFill>
                <a:latin typeface="Tahoma"/>
                <a:cs typeface="Tahoma"/>
              </a:rPr>
              <a:t>≥</a:t>
            </a:r>
            <a:r>
              <a:rPr sz="1500" b="1" spc="-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2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incidents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5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EIDs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per</a:t>
            </a:r>
            <a:r>
              <a:rPr sz="15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year</a:t>
            </a:r>
            <a:endParaRPr sz="1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780" y="69342"/>
            <a:ext cx="471297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0" dirty="0"/>
              <a:t>Singapore</a:t>
            </a:r>
            <a:r>
              <a:rPr spc="-365" dirty="0"/>
              <a:t> </a:t>
            </a:r>
            <a:r>
              <a:rPr spc="-25" dirty="0"/>
              <a:t>has </a:t>
            </a:r>
            <a:r>
              <a:rPr spc="-285" dirty="0"/>
              <a:t>weathered</a:t>
            </a:r>
            <a:r>
              <a:rPr spc="-390" dirty="0"/>
              <a:t> </a:t>
            </a:r>
            <a:r>
              <a:rPr spc="-204" dirty="0"/>
              <a:t>various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2780" y="1410715"/>
            <a:ext cx="402272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4400" b="1" spc="-185" dirty="0">
                <a:solidFill>
                  <a:srgbClr val="0F4761"/>
                </a:solidFill>
                <a:latin typeface="Tahoma"/>
                <a:cs typeface="Tahoma"/>
              </a:rPr>
              <a:t>challenges</a:t>
            </a:r>
            <a:r>
              <a:rPr sz="4400" b="1" spc="-330" dirty="0">
                <a:solidFill>
                  <a:srgbClr val="0F4761"/>
                </a:solidFill>
                <a:latin typeface="Tahoma"/>
                <a:cs typeface="Tahoma"/>
              </a:rPr>
              <a:t> </a:t>
            </a:r>
            <a:r>
              <a:rPr sz="4400" b="1" spc="-310" dirty="0">
                <a:solidFill>
                  <a:srgbClr val="0F4761"/>
                </a:solidFill>
                <a:latin typeface="Tahoma"/>
                <a:cs typeface="Tahoma"/>
              </a:rPr>
              <a:t>over </a:t>
            </a:r>
            <a:r>
              <a:rPr sz="4400" b="1" spc="-245" dirty="0">
                <a:solidFill>
                  <a:srgbClr val="0F4761"/>
                </a:solidFill>
                <a:latin typeface="Tahoma"/>
                <a:cs typeface="Tahoma"/>
              </a:rPr>
              <a:t>the</a:t>
            </a:r>
            <a:r>
              <a:rPr sz="4400" b="1" spc="-400" dirty="0">
                <a:solidFill>
                  <a:srgbClr val="0F4761"/>
                </a:solidFill>
                <a:latin typeface="Tahoma"/>
                <a:cs typeface="Tahoma"/>
              </a:rPr>
              <a:t> </a:t>
            </a:r>
            <a:r>
              <a:rPr sz="4400" b="1" spc="-35" dirty="0">
                <a:solidFill>
                  <a:srgbClr val="0F4761"/>
                </a:solidFill>
                <a:latin typeface="Tahoma"/>
                <a:cs typeface="Tahoma"/>
              </a:rPr>
              <a:t>years</a:t>
            </a:r>
            <a:endParaRPr sz="44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21977" y="319277"/>
            <a:ext cx="11516995" cy="6457950"/>
            <a:chOff x="521977" y="319277"/>
            <a:chExt cx="11516995" cy="6457950"/>
          </a:xfrm>
        </p:grpSpPr>
        <p:sp>
          <p:nvSpPr>
            <p:cNvPr id="5" name="object 5"/>
            <p:cNvSpPr/>
            <p:nvPr/>
          </p:nvSpPr>
          <p:spPr>
            <a:xfrm>
              <a:off x="2091690" y="319277"/>
              <a:ext cx="8895715" cy="5565775"/>
            </a:xfrm>
            <a:custGeom>
              <a:avLst/>
              <a:gdLst/>
              <a:ahLst/>
              <a:cxnLst/>
              <a:rect l="l" t="t" r="r" b="b"/>
              <a:pathLst>
                <a:path w="8895715" h="5565775">
                  <a:moveTo>
                    <a:pt x="50800" y="5431028"/>
                  </a:moveTo>
                  <a:lnTo>
                    <a:pt x="25400" y="5431028"/>
                  </a:lnTo>
                  <a:lnTo>
                    <a:pt x="25400" y="5436120"/>
                  </a:lnTo>
                  <a:lnTo>
                    <a:pt x="50800" y="5436120"/>
                  </a:lnTo>
                  <a:lnTo>
                    <a:pt x="50800" y="5431028"/>
                  </a:lnTo>
                  <a:close/>
                </a:path>
                <a:path w="8895715" h="5565775">
                  <a:moveTo>
                    <a:pt x="50800" y="5380228"/>
                  </a:moveTo>
                  <a:lnTo>
                    <a:pt x="25400" y="5380228"/>
                  </a:lnTo>
                  <a:lnTo>
                    <a:pt x="25400" y="5405628"/>
                  </a:lnTo>
                  <a:lnTo>
                    <a:pt x="50800" y="5405628"/>
                  </a:lnTo>
                  <a:lnTo>
                    <a:pt x="50800" y="5380228"/>
                  </a:lnTo>
                  <a:close/>
                </a:path>
                <a:path w="8895715" h="5565775">
                  <a:moveTo>
                    <a:pt x="50800" y="5329428"/>
                  </a:moveTo>
                  <a:lnTo>
                    <a:pt x="25400" y="5329428"/>
                  </a:lnTo>
                  <a:lnTo>
                    <a:pt x="25400" y="5354828"/>
                  </a:lnTo>
                  <a:lnTo>
                    <a:pt x="50800" y="5354828"/>
                  </a:lnTo>
                  <a:lnTo>
                    <a:pt x="50800" y="5329428"/>
                  </a:lnTo>
                  <a:close/>
                </a:path>
                <a:path w="8895715" h="5565775">
                  <a:moveTo>
                    <a:pt x="50800" y="5278628"/>
                  </a:moveTo>
                  <a:lnTo>
                    <a:pt x="25400" y="5278628"/>
                  </a:lnTo>
                  <a:lnTo>
                    <a:pt x="25400" y="5304028"/>
                  </a:lnTo>
                  <a:lnTo>
                    <a:pt x="50800" y="5304028"/>
                  </a:lnTo>
                  <a:lnTo>
                    <a:pt x="50800" y="5278628"/>
                  </a:lnTo>
                  <a:close/>
                </a:path>
                <a:path w="8895715" h="5565775">
                  <a:moveTo>
                    <a:pt x="50800" y="5227828"/>
                  </a:moveTo>
                  <a:lnTo>
                    <a:pt x="25400" y="5227828"/>
                  </a:lnTo>
                  <a:lnTo>
                    <a:pt x="25400" y="5253228"/>
                  </a:lnTo>
                  <a:lnTo>
                    <a:pt x="50800" y="5253228"/>
                  </a:lnTo>
                  <a:lnTo>
                    <a:pt x="50800" y="5227828"/>
                  </a:lnTo>
                  <a:close/>
                </a:path>
                <a:path w="8895715" h="5565775">
                  <a:moveTo>
                    <a:pt x="50800" y="5177028"/>
                  </a:moveTo>
                  <a:lnTo>
                    <a:pt x="25400" y="5177028"/>
                  </a:lnTo>
                  <a:lnTo>
                    <a:pt x="25400" y="5202428"/>
                  </a:lnTo>
                  <a:lnTo>
                    <a:pt x="50800" y="5202428"/>
                  </a:lnTo>
                  <a:lnTo>
                    <a:pt x="50800" y="5177028"/>
                  </a:lnTo>
                  <a:close/>
                </a:path>
                <a:path w="8895715" h="5565775">
                  <a:moveTo>
                    <a:pt x="50800" y="5126228"/>
                  </a:moveTo>
                  <a:lnTo>
                    <a:pt x="25400" y="5126228"/>
                  </a:lnTo>
                  <a:lnTo>
                    <a:pt x="25400" y="5151628"/>
                  </a:lnTo>
                  <a:lnTo>
                    <a:pt x="50800" y="5151628"/>
                  </a:lnTo>
                  <a:lnTo>
                    <a:pt x="50800" y="5126228"/>
                  </a:lnTo>
                  <a:close/>
                </a:path>
                <a:path w="8895715" h="5565775">
                  <a:moveTo>
                    <a:pt x="50800" y="5075428"/>
                  </a:moveTo>
                  <a:lnTo>
                    <a:pt x="25400" y="5075428"/>
                  </a:lnTo>
                  <a:lnTo>
                    <a:pt x="25400" y="5100828"/>
                  </a:lnTo>
                  <a:lnTo>
                    <a:pt x="50800" y="5100828"/>
                  </a:lnTo>
                  <a:lnTo>
                    <a:pt x="50800" y="5075428"/>
                  </a:lnTo>
                  <a:close/>
                </a:path>
                <a:path w="8895715" h="5565775">
                  <a:moveTo>
                    <a:pt x="50800" y="5024628"/>
                  </a:moveTo>
                  <a:lnTo>
                    <a:pt x="25400" y="5024628"/>
                  </a:lnTo>
                  <a:lnTo>
                    <a:pt x="25400" y="5050028"/>
                  </a:lnTo>
                  <a:lnTo>
                    <a:pt x="50800" y="5050028"/>
                  </a:lnTo>
                  <a:lnTo>
                    <a:pt x="50800" y="5024628"/>
                  </a:lnTo>
                  <a:close/>
                </a:path>
                <a:path w="8895715" h="5565775">
                  <a:moveTo>
                    <a:pt x="50800" y="4973828"/>
                  </a:moveTo>
                  <a:lnTo>
                    <a:pt x="25400" y="4973828"/>
                  </a:lnTo>
                  <a:lnTo>
                    <a:pt x="25400" y="4999228"/>
                  </a:lnTo>
                  <a:lnTo>
                    <a:pt x="50800" y="4999228"/>
                  </a:lnTo>
                  <a:lnTo>
                    <a:pt x="50800" y="4973828"/>
                  </a:lnTo>
                  <a:close/>
                </a:path>
                <a:path w="8895715" h="5565775">
                  <a:moveTo>
                    <a:pt x="50800" y="4923028"/>
                  </a:moveTo>
                  <a:lnTo>
                    <a:pt x="25400" y="4923028"/>
                  </a:lnTo>
                  <a:lnTo>
                    <a:pt x="25400" y="4948428"/>
                  </a:lnTo>
                  <a:lnTo>
                    <a:pt x="50800" y="4948428"/>
                  </a:lnTo>
                  <a:lnTo>
                    <a:pt x="50800" y="4923028"/>
                  </a:lnTo>
                  <a:close/>
                </a:path>
                <a:path w="8895715" h="5565775">
                  <a:moveTo>
                    <a:pt x="50800" y="4872228"/>
                  </a:moveTo>
                  <a:lnTo>
                    <a:pt x="25400" y="4872228"/>
                  </a:lnTo>
                  <a:lnTo>
                    <a:pt x="25400" y="4897628"/>
                  </a:lnTo>
                  <a:lnTo>
                    <a:pt x="50800" y="4897628"/>
                  </a:lnTo>
                  <a:lnTo>
                    <a:pt x="50800" y="4872228"/>
                  </a:lnTo>
                  <a:close/>
                </a:path>
                <a:path w="8895715" h="5565775">
                  <a:moveTo>
                    <a:pt x="50800" y="4821428"/>
                  </a:moveTo>
                  <a:lnTo>
                    <a:pt x="25400" y="4821428"/>
                  </a:lnTo>
                  <a:lnTo>
                    <a:pt x="25400" y="4846828"/>
                  </a:lnTo>
                  <a:lnTo>
                    <a:pt x="50800" y="4846828"/>
                  </a:lnTo>
                  <a:lnTo>
                    <a:pt x="50800" y="4821428"/>
                  </a:lnTo>
                  <a:close/>
                </a:path>
                <a:path w="8895715" h="5565775">
                  <a:moveTo>
                    <a:pt x="50800" y="4770628"/>
                  </a:moveTo>
                  <a:lnTo>
                    <a:pt x="25400" y="4770628"/>
                  </a:lnTo>
                  <a:lnTo>
                    <a:pt x="25400" y="4796028"/>
                  </a:lnTo>
                  <a:lnTo>
                    <a:pt x="50800" y="4796028"/>
                  </a:lnTo>
                  <a:lnTo>
                    <a:pt x="50800" y="4770628"/>
                  </a:lnTo>
                  <a:close/>
                </a:path>
                <a:path w="8895715" h="5565775">
                  <a:moveTo>
                    <a:pt x="50800" y="4719828"/>
                  </a:moveTo>
                  <a:lnTo>
                    <a:pt x="25400" y="4719828"/>
                  </a:lnTo>
                  <a:lnTo>
                    <a:pt x="25400" y="4745228"/>
                  </a:lnTo>
                  <a:lnTo>
                    <a:pt x="50800" y="4745228"/>
                  </a:lnTo>
                  <a:lnTo>
                    <a:pt x="50800" y="4719828"/>
                  </a:lnTo>
                  <a:close/>
                </a:path>
                <a:path w="8895715" h="5565775">
                  <a:moveTo>
                    <a:pt x="50800" y="4669028"/>
                  </a:moveTo>
                  <a:lnTo>
                    <a:pt x="25400" y="4669028"/>
                  </a:lnTo>
                  <a:lnTo>
                    <a:pt x="25400" y="4694428"/>
                  </a:lnTo>
                  <a:lnTo>
                    <a:pt x="50800" y="4694428"/>
                  </a:lnTo>
                  <a:lnTo>
                    <a:pt x="50800" y="4669028"/>
                  </a:lnTo>
                  <a:close/>
                </a:path>
                <a:path w="8895715" h="5565775">
                  <a:moveTo>
                    <a:pt x="50800" y="4618228"/>
                  </a:moveTo>
                  <a:lnTo>
                    <a:pt x="25400" y="4618228"/>
                  </a:lnTo>
                  <a:lnTo>
                    <a:pt x="25400" y="4643628"/>
                  </a:lnTo>
                  <a:lnTo>
                    <a:pt x="50800" y="4643628"/>
                  </a:lnTo>
                  <a:lnTo>
                    <a:pt x="50800" y="4618228"/>
                  </a:lnTo>
                  <a:close/>
                </a:path>
                <a:path w="8895715" h="5565775">
                  <a:moveTo>
                    <a:pt x="50800" y="4567428"/>
                  </a:moveTo>
                  <a:lnTo>
                    <a:pt x="25400" y="4567428"/>
                  </a:lnTo>
                  <a:lnTo>
                    <a:pt x="25400" y="4592828"/>
                  </a:lnTo>
                  <a:lnTo>
                    <a:pt x="50800" y="4592828"/>
                  </a:lnTo>
                  <a:lnTo>
                    <a:pt x="50800" y="4567428"/>
                  </a:lnTo>
                  <a:close/>
                </a:path>
                <a:path w="8895715" h="5565775">
                  <a:moveTo>
                    <a:pt x="50800" y="4516628"/>
                  </a:moveTo>
                  <a:lnTo>
                    <a:pt x="25400" y="4516628"/>
                  </a:lnTo>
                  <a:lnTo>
                    <a:pt x="25400" y="4542028"/>
                  </a:lnTo>
                  <a:lnTo>
                    <a:pt x="50800" y="4542028"/>
                  </a:lnTo>
                  <a:lnTo>
                    <a:pt x="50800" y="4516628"/>
                  </a:lnTo>
                  <a:close/>
                </a:path>
                <a:path w="8895715" h="5565775">
                  <a:moveTo>
                    <a:pt x="50800" y="4465828"/>
                  </a:moveTo>
                  <a:lnTo>
                    <a:pt x="25400" y="4465828"/>
                  </a:lnTo>
                  <a:lnTo>
                    <a:pt x="25400" y="4491228"/>
                  </a:lnTo>
                  <a:lnTo>
                    <a:pt x="50800" y="4491228"/>
                  </a:lnTo>
                  <a:lnTo>
                    <a:pt x="50800" y="4465828"/>
                  </a:lnTo>
                  <a:close/>
                </a:path>
                <a:path w="8895715" h="5565775">
                  <a:moveTo>
                    <a:pt x="50800" y="4415028"/>
                  </a:moveTo>
                  <a:lnTo>
                    <a:pt x="25400" y="4415028"/>
                  </a:lnTo>
                  <a:lnTo>
                    <a:pt x="25400" y="4440428"/>
                  </a:lnTo>
                  <a:lnTo>
                    <a:pt x="50800" y="4440428"/>
                  </a:lnTo>
                  <a:lnTo>
                    <a:pt x="50800" y="4415028"/>
                  </a:lnTo>
                  <a:close/>
                </a:path>
                <a:path w="8895715" h="5565775">
                  <a:moveTo>
                    <a:pt x="50800" y="4364228"/>
                  </a:moveTo>
                  <a:lnTo>
                    <a:pt x="25400" y="4364228"/>
                  </a:lnTo>
                  <a:lnTo>
                    <a:pt x="25400" y="4389628"/>
                  </a:lnTo>
                  <a:lnTo>
                    <a:pt x="50800" y="4389628"/>
                  </a:lnTo>
                  <a:lnTo>
                    <a:pt x="50800" y="4364228"/>
                  </a:lnTo>
                  <a:close/>
                </a:path>
                <a:path w="8895715" h="5565775">
                  <a:moveTo>
                    <a:pt x="50800" y="4313428"/>
                  </a:moveTo>
                  <a:lnTo>
                    <a:pt x="25400" y="4313428"/>
                  </a:lnTo>
                  <a:lnTo>
                    <a:pt x="25400" y="4338828"/>
                  </a:lnTo>
                  <a:lnTo>
                    <a:pt x="50800" y="4338828"/>
                  </a:lnTo>
                  <a:lnTo>
                    <a:pt x="50800" y="4313428"/>
                  </a:lnTo>
                  <a:close/>
                </a:path>
                <a:path w="8895715" h="5565775">
                  <a:moveTo>
                    <a:pt x="76200" y="4262628"/>
                  </a:moveTo>
                  <a:lnTo>
                    <a:pt x="73202" y="4247781"/>
                  </a:lnTo>
                  <a:lnTo>
                    <a:pt x="65049" y="4235678"/>
                  </a:lnTo>
                  <a:lnTo>
                    <a:pt x="52946" y="4227525"/>
                  </a:lnTo>
                  <a:lnTo>
                    <a:pt x="38100" y="4224528"/>
                  </a:lnTo>
                  <a:lnTo>
                    <a:pt x="23241" y="4227525"/>
                  </a:lnTo>
                  <a:lnTo>
                    <a:pt x="11137" y="4235678"/>
                  </a:lnTo>
                  <a:lnTo>
                    <a:pt x="2984" y="4247781"/>
                  </a:lnTo>
                  <a:lnTo>
                    <a:pt x="0" y="4262628"/>
                  </a:lnTo>
                  <a:lnTo>
                    <a:pt x="2984" y="4277487"/>
                  </a:lnTo>
                  <a:lnTo>
                    <a:pt x="11137" y="4289590"/>
                  </a:lnTo>
                  <a:lnTo>
                    <a:pt x="23241" y="4297743"/>
                  </a:lnTo>
                  <a:lnTo>
                    <a:pt x="38100" y="4300728"/>
                  </a:lnTo>
                  <a:lnTo>
                    <a:pt x="52946" y="4297743"/>
                  </a:lnTo>
                  <a:lnTo>
                    <a:pt x="65049" y="4289590"/>
                  </a:lnTo>
                  <a:lnTo>
                    <a:pt x="66103" y="4288028"/>
                  </a:lnTo>
                  <a:lnTo>
                    <a:pt x="73202" y="4277487"/>
                  </a:lnTo>
                  <a:lnTo>
                    <a:pt x="76200" y="4262628"/>
                  </a:lnTo>
                  <a:close/>
                </a:path>
                <a:path w="8895715" h="5565775">
                  <a:moveTo>
                    <a:pt x="1398016" y="5451005"/>
                  </a:moveTo>
                  <a:lnTo>
                    <a:pt x="1372616" y="5451005"/>
                  </a:lnTo>
                  <a:lnTo>
                    <a:pt x="1372616" y="5476405"/>
                  </a:lnTo>
                  <a:lnTo>
                    <a:pt x="1398016" y="5476405"/>
                  </a:lnTo>
                  <a:lnTo>
                    <a:pt x="1398016" y="5451005"/>
                  </a:lnTo>
                  <a:close/>
                </a:path>
                <a:path w="8895715" h="5565775">
                  <a:moveTo>
                    <a:pt x="1398016" y="5400205"/>
                  </a:moveTo>
                  <a:lnTo>
                    <a:pt x="1372616" y="5400205"/>
                  </a:lnTo>
                  <a:lnTo>
                    <a:pt x="1372616" y="5425605"/>
                  </a:lnTo>
                  <a:lnTo>
                    <a:pt x="1398016" y="5425605"/>
                  </a:lnTo>
                  <a:lnTo>
                    <a:pt x="1398016" y="5400205"/>
                  </a:lnTo>
                  <a:close/>
                </a:path>
                <a:path w="8895715" h="5565775">
                  <a:moveTo>
                    <a:pt x="1398016" y="5349405"/>
                  </a:moveTo>
                  <a:lnTo>
                    <a:pt x="1372616" y="5349405"/>
                  </a:lnTo>
                  <a:lnTo>
                    <a:pt x="1372616" y="5374805"/>
                  </a:lnTo>
                  <a:lnTo>
                    <a:pt x="1398016" y="5374805"/>
                  </a:lnTo>
                  <a:lnTo>
                    <a:pt x="1398016" y="5349405"/>
                  </a:lnTo>
                  <a:close/>
                </a:path>
                <a:path w="8895715" h="5565775">
                  <a:moveTo>
                    <a:pt x="1398016" y="5298605"/>
                  </a:moveTo>
                  <a:lnTo>
                    <a:pt x="1372616" y="5298605"/>
                  </a:lnTo>
                  <a:lnTo>
                    <a:pt x="1372616" y="5324005"/>
                  </a:lnTo>
                  <a:lnTo>
                    <a:pt x="1398016" y="5324005"/>
                  </a:lnTo>
                  <a:lnTo>
                    <a:pt x="1398016" y="5298605"/>
                  </a:lnTo>
                  <a:close/>
                </a:path>
                <a:path w="8895715" h="5565775">
                  <a:moveTo>
                    <a:pt x="1398016" y="5247767"/>
                  </a:moveTo>
                  <a:lnTo>
                    <a:pt x="1372616" y="5247767"/>
                  </a:lnTo>
                  <a:lnTo>
                    <a:pt x="1372616" y="5273205"/>
                  </a:lnTo>
                  <a:lnTo>
                    <a:pt x="1398016" y="5273205"/>
                  </a:lnTo>
                  <a:lnTo>
                    <a:pt x="1398016" y="5247767"/>
                  </a:lnTo>
                  <a:close/>
                </a:path>
                <a:path w="8895715" h="5565775">
                  <a:moveTo>
                    <a:pt x="1398016" y="5196967"/>
                  </a:moveTo>
                  <a:lnTo>
                    <a:pt x="1372616" y="5196967"/>
                  </a:lnTo>
                  <a:lnTo>
                    <a:pt x="1372616" y="5222367"/>
                  </a:lnTo>
                  <a:lnTo>
                    <a:pt x="1398016" y="5222367"/>
                  </a:lnTo>
                  <a:lnTo>
                    <a:pt x="1398016" y="5196967"/>
                  </a:lnTo>
                  <a:close/>
                </a:path>
                <a:path w="8895715" h="5565775">
                  <a:moveTo>
                    <a:pt x="1398016" y="5146167"/>
                  </a:moveTo>
                  <a:lnTo>
                    <a:pt x="1372616" y="5146167"/>
                  </a:lnTo>
                  <a:lnTo>
                    <a:pt x="1372616" y="5171567"/>
                  </a:lnTo>
                  <a:lnTo>
                    <a:pt x="1398016" y="5171567"/>
                  </a:lnTo>
                  <a:lnTo>
                    <a:pt x="1398016" y="5146167"/>
                  </a:lnTo>
                  <a:close/>
                </a:path>
                <a:path w="8895715" h="5565775">
                  <a:moveTo>
                    <a:pt x="1398016" y="5095367"/>
                  </a:moveTo>
                  <a:lnTo>
                    <a:pt x="1372616" y="5095367"/>
                  </a:lnTo>
                  <a:lnTo>
                    <a:pt x="1372616" y="5120767"/>
                  </a:lnTo>
                  <a:lnTo>
                    <a:pt x="1398016" y="5120767"/>
                  </a:lnTo>
                  <a:lnTo>
                    <a:pt x="1398016" y="5095367"/>
                  </a:lnTo>
                  <a:close/>
                </a:path>
                <a:path w="8895715" h="5565775">
                  <a:moveTo>
                    <a:pt x="1398016" y="5044567"/>
                  </a:moveTo>
                  <a:lnTo>
                    <a:pt x="1372616" y="5044567"/>
                  </a:lnTo>
                  <a:lnTo>
                    <a:pt x="1372616" y="5069967"/>
                  </a:lnTo>
                  <a:lnTo>
                    <a:pt x="1398016" y="5069967"/>
                  </a:lnTo>
                  <a:lnTo>
                    <a:pt x="1398016" y="5044567"/>
                  </a:lnTo>
                  <a:close/>
                </a:path>
                <a:path w="8895715" h="5565775">
                  <a:moveTo>
                    <a:pt x="1398016" y="4993767"/>
                  </a:moveTo>
                  <a:lnTo>
                    <a:pt x="1372616" y="4993767"/>
                  </a:lnTo>
                  <a:lnTo>
                    <a:pt x="1372616" y="5019167"/>
                  </a:lnTo>
                  <a:lnTo>
                    <a:pt x="1398016" y="5019167"/>
                  </a:lnTo>
                  <a:lnTo>
                    <a:pt x="1398016" y="4993767"/>
                  </a:lnTo>
                  <a:close/>
                </a:path>
                <a:path w="8895715" h="5565775">
                  <a:moveTo>
                    <a:pt x="1398016" y="4942967"/>
                  </a:moveTo>
                  <a:lnTo>
                    <a:pt x="1372616" y="4942967"/>
                  </a:lnTo>
                  <a:lnTo>
                    <a:pt x="1372616" y="4968367"/>
                  </a:lnTo>
                  <a:lnTo>
                    <a:pt x="1398016" y="4968367"/>
                  </a:lnTo>
                  <a:lnTo>
                    <a:pt x="1398016" y="4942967"/>
                  </a:lnTo>
                  <a:close/>
                </a:path>
                <a:path w="8895715" h="5565775">
                  <a:moveTo>
                    <a:pt x="1398016" y="4892167"/>
                  </a:moveTo>
                  <a:lnTo>
                    <a:pt x="1372616" y="4892167"/>
                  </a:lnTo>
                  <a:lnTo>
                    <a:pt x="1372616" y="4917567"/>
                  </a:lnTo>
                  <a:lnTo>
                    <a:pt x="1398016" y="4917567"/>
                  </a:lnTo>
                  <a:lnTo>
                    <a:pt x="1398016" y="4892167"/>
                  </a:lnTo>
                  <a:close/>
                </a:path>
                <a:path w="8895715" h="5565775">
                  <a:moveTo>
                    <a:pt x="1398016" y="4841367"/>
                  </a:moveTo>
                  <a:lnTo>
                    <a:pt x="1372616" y="4841367"/>
                  </a:lnTo>
                  <a:lnTo>
                    <a:pt x="1372616" y="4866767"/>
                  </a:lnTo>
                  <a:lnTo>
                    <a:pt x="1398016" y="4866767"/>
                  </a:lnTo>
                  <a:lnTo>
                    <a:pt x="1398016" y="4841367"/>
                  </a:lnTo>
                  <a:close/>
                </a:path>
                <a:path w="8895715" h="5565775">
                  <a:moveTo>
                    <a:pt x="1398016" y="4790567"/>
                  </a:moveTo>
                  <a:lnTo>
                    <a:pt x="1372616" y="4790567"/>
                  </a:lnTo>
                  <a:lnTo>
                    <a:pt x="1372616" y="4815967"/>
                  </a:lnTo>
                  <a:lnTo>
                    <a:pt x="1398016" y="4815967"/>
                  </a:lnTo>
                  <a:lnTo>
                    <a:pt x="1398016" y="4790567"/>
                  </a:lnTo>
                  <a:close/>
                </a:path>
                <a:path w="8895715" h="5565775">
                  <a:moveTo>
                    <a:pt x="1398016" y="4739767"/>
                  </a:moveTo>
                  <a:lnTo>
                    <a:pt x="1372616" y="4739767"/>
                  </a:lnTo>
                  <a:lnTo>
                    <a:pt x="1372616" y="4765167"/>
                  </a:lnTo>
                  <a:lnTo>
                    <a:pt x="1398016" y="4765167"/>
                  </a:lnTo>
                  <a:lnTo>
                    <a:pt x="1398016" y="4739767"/>
                  </a:lnTo>
                  <a:close/>
                </a:path>
                <a:path w="8895715" h="5565775">
                  <a:moveTo>
                    <a:pt x="1398016" y="4688967"/>
                  </a:moveTo>
                  <a:lnTo>
                    <a:pt x="1372616" y="4688967"/>
                  </a:lnTo>
                  <a:lnTo>
                    <a:pt x="1372616" y="4714367"/>
                  </a:lnTo>
                  <a:lnTo>
                    <a:pt x="1398016" y="4714367"/>
                  </a:lnTo>
                  <a:lnTo>
                    <a:pt x="1398016" y="4688967"/>
                  </a:lnTo>
                  <a:close/>
                </a:path>
                <a:path w="8895715" h="5565775">
                  <a:moveTo>
                    <a:pt x="1398016" y="4638167"/>
                  </a:moveTo>
                  <a:lnTo>
                    <a:pt x="1372616" y="4638167"/>
                  </a:lnTo>
                  <a:lnTo>
                    <a:pt x="1372616" y="4663567"/>
                  </a:lnTo>
                  <a:lnTo>
                    <a:pt x="1398016" y="4663567"/>
                  </a:lnTo>
                  <a:lnTo>
                    <a:pt x="1398016" y="4638167"/>
                  </a:lnTo>
                  <a:close/>
                </a:path>
                <a:path w="8895715" h="5565775">
                  <a:moveTo>
                    <a:pt x="1398016" y="4587367"/>
                  </a:moveTo>
                  <a:lnTo>
                    <a:pt x="1372616" y="4587367"/>
                  </a:lnTo>
                  <a:lnTo>
                    <a:pt x="1372616" y="4612767"/>
                  </a:lnTo>
                  <a:lnTo>
                    <a:pt x="1398016" y="4612767"/>
                  </a:lnTo>
                  <a:lnTo>
                    <a:pt x="1398016" y="4587367"/>
                  </a:lnTo>
                  <a:close/>
                </a:path>
                <a:path w="8895715" h="5565775">
                  <a:moveTo>
                    <a:pt x="1398016" y="4536567"/>
                  </a:moveTo>
                  <a:lnTo>
                    <a:pt x="1372616" y="4536567"/>
                  </a:lnTo>
                  <a:lnTo>
                    <a:pt x="1372616" y="4561967"/>
                  </a:lnTo>
                  <a:lnTo>
                    <a:pt x="1398016" y="4561967"/>
                  </a:lnTo>
                  <a:lnTo>
                    <a:pt x="1398016" y="4536567"/>
                  </a:lnTo>
                  <a:close/>
                </a:path>
                <a:path w="8895715" h="5565775">
                  <a:moveTo>
                    <a:pt x="1398016" y="4485767"/>
                  </a:moveTo>
                  <a:lnTo>
                    <a:pt x="1372616" y="4485767"/>
                  </a:lnTo>
                  <a:lnTo>
                    <a:pt x="1372616" y="4511167"/>
                  </a:lnTo>
                  <a:lnTo>
                    <a:pt x="1398016" y="4511167"/>
                  </a:lnTo>
                  <a:lnTo>
                    <a:pt x="1398016" y="4485767"/>
                  </a:lnTo>
                  <a:close/>
                </a:path>
                <a:path w="8895715" h="5565775">
                  <a:moveTo>
                    <a:pt x="1398016" y="4434967"/>
                  </a:moveTo>
                  <a:lnTo>
                    <a:pt x="1372616" y="4434967"/>
                  </a:lnTo>
                  <a:lnTo>
                    <a:pt x="1372616" y="4460367"/>
                  </a:lnTo>
                  <a:lnTo>
                    <a:pt x="1398016" y="4460367"/>
                  </a:lnTo>
                  <a:lnTo>
                    <a:pt x="1398016" y="4434967"/>
                  </a:lnTo>
                  <a:close/>
                </a:path>
                <a:path w="8895715" h="5565775">
                  <a:moveTo>
                    <a:pt x="1398016" y="4384167"/>
                  </a:moveTo>
                  <a:lnTo>
                    <a:pt x="1372616" y="4384167"/>
                  </a:lnTo>
                  <a:lnTo>
                    <a:pt x="1372616" y="4409567"/>
                  </a:lnTo>
                  <a:lnTo>
                    <a:pt x="1398016" y="4409567"/>
                  </a:lnTo>
                  <a:lnTo>
                    <a:pt x="1398016" y="4384167"/>
                  </a:lnTo>
                  <a:close/>
                </a:path>
                <a:path w="8895715" h="5565775">
                  <a:moveTo>
                    <a:pt x="1398016" y="4333367"/>
                  </a:moveTo>
                  <a:lnTo>
                    <a:pt x="1372616" y="4333367"/>
                  </a:lnTo>
                  <a:lnTo>
                    <a:pt x="1372616" y="4358767"/>
                  </a:lnTo>
                  <a:lnTo>
                    <a:pt x="1398016" y="4358767"/>
                  </a:lnTo>
                  <a:lnTo>
                    <a:pt x="1398016" y="4333367"/>
                  </a:lnTo>
                  <a:close/>
                </a:path>
                <a:path w="8895715" h="5565775">
                  <a:moveTo>
                    <a:pt x="1398016" y="4282567"/>
                  </a:moveTo>
                  <a:lnTo>
                    <a:pt x="1372616" y="4282567"/>
                  </a:lnTo>
                  <a:lnTo>
                    <a:pt x="1372616" y="4307967"/>
                  </a:lnTo>
                  <a:lnTo>
                    <a:pt x="1398016" y="4307967"/>
                  </a:lnTo>
                  <a:lnTo>
                    <a:pt x="1398016" y="4282567"/>
                  </a:lnTo>
                  <a:close/>
                </a:path>
                <a:path w="8895715" h="5565775">
                  <a:moveTo>
                    <a:pt x="1423416" y="5527205"/>
                  </a:moveTo>
                  <a:lnTo>
                    <a:pt x="1400162" y="5492102"/>
                  </a:lnTo>
                  <a:lnTo>
                    <a:pt x="1385316" y="5489105"/>
                  </a:lnTo>
                  <a:lnTo>
                    <a:pt x="1370457" y="5492102"/>
                  </a:lnTo>
                  <a:lnTo>
                    <a:pt x="1358353" y="5500268"/>
                  </a:lnTo>
                  <a:lnTo>
                    <a:pt x="1350200" y="5512384"/>
                  </a:lnTo>
                  <a:lnTo>
                    <a:pt x="1347216" y="5527205"/>
                  </a:lnTo>
                  <a:lnTo>
                    <a:pt x="1350200" y="5542038"/>
                  </a:lnTo>
                  <a:lnTo>
                    <a:pt x="1358353" y="5554154"/>
                  </a:lnTo>
                  <a:lnTo>
                    <a:pt x="1370457" y="5562320"/>
                  </a:lnTo>
                  <a:lnTo>
                    <a:pt x="1385316" y="5565305"/>
                  </a:lnTo>
                  <a:lnTo>
                    <a:pt x="1400162" y="5562320"/>
                  </a:lnTo>
                  <a:lnTo>
                    <a:pt x="1412265" y="5554154"/>
                  </a:lnTo>
                  <a:lnTo>
                    <a:pt x="1420418" y="5542038"/>
                  </a:lnTo>
                  <a:lnTo>
                    <a:pt x="1423416" y="5527205"/>
                  </a:lnTo>
                  <a:close/>
                </a:path>
                <a:path w="8895715" h="5565775">
                  <a:moveTo>
                    <a:pt x="2566924" y="4058920"/>
                  </a:moveTo>
                  <a:lnTo>
                    <a:pt x="2541524" y="4058920"/>
                  </a:lnTo>
                  <a:lnTo>
                    <a:pt x="2541524" y="4074414"/>
                  </a:lnTo>
                  <a:lnTo>
                    <a:pt x="2566924" y="4074414"/>
                  </a:lnTo>
                  <a:lnTo>
                    <a:pt x="2566924" y="4058920"/>
                  </a:lnTo>
                  <a:close/>
                </a:path>
                <a:path w="8895715" h="5565775">
                  <a:moveTo>
                    <a:pt x="2566924" y="4008120"/>
                  </a:moveTo>
                  <a:lnTo>
                    <a:pt x="2541524" y="4008120"/>
                  </a:lnTo>
                  <a:lnTo>
                    <a:pt x="2541524" y="4033520"/>
                  </a:lnTo>
                  <a:lnTo>
                    <a:pt x="2566924" y="4033520"/>
                  </a:lnTo>
                  <a:lnTo>
                    <a:pt x="2566924" y="4008120"/>
                  </a:lnTo>
                  <a:close/>
                </a:path>
                <a:path w="8895715" h="5565775">
                  <a:moveTo>
                    <a:pt x="2566924" y="3957320"/>
                  </a:moveTo>
                  <a:lnTo>
                    <a:pt x="2541524" y="3957320"/>
                  </a:lnTo>
                  <a:lnTo>
                    <a:pt x="2541524" y="3982720"/>
                  </a:lnTo>
                  <a:lnTo>
                    <a:pt x="2566924" y="3982720"/>
                  </a:lnTo>
                  <a:lnTo>
                    <a:pt x="2566924" y="3957320"/>
                  </a:lnTo>
                  <a:close/>
                </a:path>
                <a:path w="8895715" h="5565775">
                  <a:moveTo>
                    <a:pt x="2566924" y="3906520"/>
                  </a:moveTo>
                  <a:lnTo>
                    <a:pt x="2541524" y="3906520"/>
                  </a:lnTo>
                  <a:lnTo>
                    <a:pt x="2541524" y="3931920"/>
                  </a:lnTo>
                  <a:lnTo>
                    <a:pt x="2566924" y="3931920"/>
                  </a:lnTo>
                  <a:lnTo>
                    <a:pt x="2566924" y="3906520"/>
                  </a:lnTo>
                  <a:close/>
                </a:path>
                <a:path w="8895715" h="5565775">
                  <a:moveTo>
                    <a:pt x="2566924" y="3855720"/>
                  </a:moveTo>
                  <a:lnTo>
                    <a:pt x="2541524" y="3855720"/>
                  </a:lnTo>
                  <a:lnTo>
                    <a:pt x="2541524" y="3881120"/>
                  </a:lnTo>
                  <a:lnTo>
                    <a:pt x="2566924" y="3881120"/>
                  </a:lnTo>
                  <a:lnTo>
                    <a:pt x="2566924" y="3855720"/>
                  </a:lnTo>
                  <a:close/>
                </a:path>
                <a:path w="8895715" h="5565775">
                  <a:moveTo>
                    <a:pt x="2566924" y="3804920"/>
                  </a:moveTo>
                  <a:lnTo>
                    <a:pt x="2541524" y="3804920"/>
                  </a:lnTo>
                  <a:lnTo>
                    <a:pt x="2541524" y="3830320"/>
                  </a:lnTo>
                  <a:lnTo>
                    <a:pt x="2566924" y="3830320"/>
                  </a:lnTo>
                  <a:lnTo>
                    <a:pt x="2566924" y="3804920"/>
                  </a:lnTo>
                  <a:close/>
                </a:path>
                <a:path w="8895715" h="5565775">
                  <a:moveTo>
                    <a:pt x="2566924" y="3754120"/>
                  </a:moveTo>
                  <a:lnTo>
                    <a:pt x="2541524" y="3754120"/>
                  </a:lnTo>
                  <a:lnTo>
                    <a:pt x="2541524" y="3779520"/>
                  </a:lnTo>
                  <a:lnTo>
                    <a:pt x="2566924" y="3779520"/>
                  </a:lnTo>
                  <a:lnTo>
                    <a:pt x="2566924" y="3754120"/>
                  </a:lnTo>
                  <a:close/>
                </a:path>
                <a:path w="8895715" h="5565775">
                  <a:moveTo>
                    <a:pt x="2566924" y="3703320"/>
                  </a:moveTo>
                  <a:lnTo>
                    <a:pt x="2541524" y="3703320"/>
                  </a:lnTo>
                  <a:lnTo>
                    <a:pt x="2541524" y="3728720"/>
                  </a:lnTo>
                  <a:lnTo>
                    <a:pt x="2566924" y="3728720"/>
                  </a:lnTo>
                  <a:lnTo>
                    <a:pt x="2566924" y="3703320"/>
                  </a:lnTo>
                  <a:close/>
                </a:path>
                <a:path w="8895715" h="5565775">
                  <a:moveTo>
                    <a:pt x="2566924" y="3652520"/>
                  </a:moveTo>
                  <a:lnTo>
                    <a:pt x="2541524" y="3652520"/>
                  </a:lnTo>
                  <a:lnTo>
                    <a:pt x="2541524" y="3677920"/>
                  </a:lnTo>
                  <a:lnTo>
                    <a:pt x="2566924" y="3677920"/>
                  </a:lnTo>
                  <a:lnTo>
                    <a:pt x="2566924" y="3652520"/>
                  </a:lnTo>
                  <a:close/>
                </a:path>
                <a:path w="8895715" h="5565775">
                  <a:moveTo>
                    <a:pt x="2566924" y="3601720"/>
                  </a:moveTo>
                  <a:lnTo>
                    <a:pt x="2541524" y="3601720"/>
                  </a:lnTo>
                  <a:lnTo>
                    <a:pt x="2541524" y="3627120"/>
                  </a:lnTo>
                  <a:lnTo>
                    <a:pt x="2566924" y="3627120"/>
                  </a:lnTo>
                  <a:lnTo>
                    <a:pt x="2566924" y="3601720"/>
                  </a:lnTo>
                  <a:close/>
                </a:path>
                <a:path w="8895715" h="5565775">
                  <a:moveTo>
                    <a:pt x="2566924" y="3550920"/>
                  </a:moveTo>
                  <a:lnTo>
                    <a:pt x="2541524" y="3550920"/>
                  </a:lnTo>
                  <a:lnTo>
                    <a:pt x="2541524" y="3576320"/>
                  </a:lnTo>
                  <a:lnTo>
                    <a:pt x="2566924" y="3576320"/>
                  </a:lnTo>
                  <a:lnTo>
                    <a:pt x="2566924" y="3550920"/>
                  </a:lnTo>
                  <a:close/>
                </a:path>
                <a:path w="8895715" h="5565775">
                  <a:moveTo>
                    <a:pt x="2566924" y="3500120"/>
                  </a:moveTo>
                  <a:lnTo>
                    <a:pt x="2541524" y="3500120"/>
                  </a:lnTo>
                  <a:lnTo>
                    <a:pt x="2541524" y="3525520"/>
                  </a:lnTo>
                  <a:lnTo>
                    <a:pt x="2566924" y="3525520"/>
                  </a:lnTo>
                  <a:lnTo>
                    <a:pt x="2566924" y="3500120"/>
                  </a:lnTo>
                  <a:close/>
                </a:path>
                <a:path w="8895715" h="5565775">
                  <a:moveTo>
                    <a:pt x="2566924" y="3449320"/>
                  </a:moveTo>
                  <a:lnTo>
                    <a:pt x="2541524" y="3449320"/>
                  </a:lnTo>
                  <a:lnTo>
                    <a:pt x="2541524" y="3474720"/>
                  </a:lnTo>
                  <a:lnTo>
                    <a:pt x="2566924" y="3474720"/>
                  </a:lnTo>
                  <a:lnTo>
                    <a:pt x="2566924" y="3449320"/>
                  </a:lnTo>
                  <a:close/>
                </a:path>
                <a:path w="8895715" h="5565775">
                  <a:moveTo>
                    <a:pt x="2566924" y="3398520"/>
                  </a:moveTo>
                  <a:lnTo>
                    <a:pt x="2541524" y="3398520"/>
                  </a:lnTo>
                  <a:lnTo>
                    <a:pt x="2541524" y="3423920"/>
                  </a:lnTo>
                  <a:lnTo>
                    <a:pt x="2566924" y="3423920"/>
                  </a:lnTo>
                  <a:lnTo>
                    <a:pt x="2566924" y="3398520"/>
                  </a:lnTo>
                  <a:close/>
                </a:path>
                <a:path w="8895715" h="5565775">
                  <a:moveTo>
                    <a:pt x="2566924" y="3347720"/>
                  </a:moveTo>
                  <a:lnTo>
                    <a:pt x="2541524" y="3347720"/>
                  </a:lnTo>
                  <a:lnTo>
                    <a:pt x="2541524" y="3373120"/>
                  </a:lnTo>
                  <a:lnTo>
                    <a:pt x="2566924" y="3373120"/>
                  </a:lnTo>
                  <a:lnTo>
                    <a:pt x="2566924" y="3347720"/>
                  </a:lnTo>
                  <a:close/>
                </a:path>
                <a:path w="8895715" h="5565775">
                  <a:moveTo>
                    <a:pt x="2566924" y="3296920"/>
                  </a:moveTo>
                  <a:lnTo>
                    <a:pt x="2541524" y="3296920"/>
                  </a:lnTo>
                  <a:lnTo>
                    <a:pt x="2541524" y="3322320"/>
                  </a:lnTo>
                  <a:lnTo>
                    <a:pt x="2566924" y="3322320"/>
                  </a:lnTo>
                  <a:lnTo>
                    <a:pt x="2566924" y="3296920"/>
                  </a:lnTo>
                  <a:close/>
                </a:path>
                <a:path w="8895715" h="5565775">
                  <a:moveTo>
                    <a:pt x="2566924" y="3246120"/>
                  </a:moveTo>
                  <a:lnTo>
                    <a:pt x="2541524" y="3246120"/>
                  </a:lnTo>
                  <a:lnTo>
                    <a:pt x="2541524" y="3271520"/>
                  </a:lnTo>
                  <a:lnTo>
                    <a:pt x="2566924" y="3271520"/>
                  </a:lnTo>
                  <a:lnTo>
                    <a:pt x="2566924" y="3246120"/>
                  </a:lnTo>
                  <a:close/>
                </a:path>
                <a:path w="8895715" h="5565775">
                  <a:moveTo>
                    <a:pt x="2566924" y="3195320"/>
                  </a:moveTo>
                  <a:lnTo>
                    <a:pt x="2541524" y="3195320"/>
                  </a:lnTo>
                  <a:lnTo>
                    <a:pt x="2541524" y="3220720"/>
                  </a:lnTo>
                  <a:lnTo>
                    <a:pt x="2566924" y="3220720"/>
                  </a:lnTo>
                  <a:lnTo>
                    <a:pt x="2566924" y="3195320"/>
                  </a:lnTo>
                  <a:close/>
                </a:path>
                <a:path w="8895715" h="5565775">
                  <a:moveTo>
                    <a:pt x="2566924" y="3144520"/>
                  </a:moveTo>
                  <a:lnTo>
                    <a:pt x="2541524" y="3144520"/>
                  </a:lnTo>
                  <a:lnTo>
                    <a:pt x="2541524" y="3169920"/>
                  </a:lnTo>
                  <a:lnTo>
                    <a:pt x="2566924" y="3169920"/>
                  </a:lnTo>
                  <a:lnTo>
                    <a:pt x="2566924" y="3144520"/>
                  </a:lnTo>
                  <a:close/>
                </a:path>
                <a:path w="8895715" h="5565775">
                  <a:moveTo>
                    <a:pt x="2566924" y="3093720"/>
                  </a:moveTo>
                  <a:lnTo>
                    <a:pt x="2541524" y="3093720"/>
                  </a:lnTo>
                  <a:lnTo>
                    <a:pt x="2541524" y="3119120"/>
                  </a:lnTo>
                  <a:lnTo>
                    <a:pt x="2566924" y="3119120"/>
                  </a:lnTo>
                  <a:lnTo>
                    <a:pt x="2566924" y="3093720"/>
                  </a:lnTo>
                  <a:close/>
                </a:path>
                <a:path w="8895715" h="5565775">
                  <a:moveTo>
                    <a:pt x="2566924" y="3042920"/>
                  </a:moveTo>
                  <a:lnTo>
                    <a:pt x="2541524" y="3042920"/>
                  </a:lnTo>
                  <a:lnTo>
                    <a:pt x="2541524" y="3068320"/>
                  </a:lnTo>
                  <a:lnTo>
                    <a:pt x="2566924" y="3068320"/>
                  </a:lnTo>
                  <a:lnTo>
                    <a:pt x="2566924" y="3042920"/>
                  </a:lnTo>
                  <a:close/>
                </a:path>
                <a:path w="8895715" h="5565775">
                  <a:moveTo>
                    <a:pt x="2566924" y="2992120"/>
                  </a:moveTo>
                  <a:lnTo>
                    <a:pt x="2541524" y="2992120"/>
                  </a:lnTo>
                  <a:lnTo>
                    <a:pt x="2541524" y="3017520"/>
                  </a:lnTo>
                  <a:lnTo>
                    <a:pt x="2566924" y="3017520"/>
                  </a:lnTo>
                  <a:lnTo>
                    <a:pt x="2566924" y="2992120"/>
                  </a:lnTo>
                  <a:close/>
                </a:path>
                <a:path w="8895715" h="5565775">
                  <a:moveTo>
                    <a:pt x="2592324" y="2941320"/>
                  </a:moveTo>
                  <a:lnTo>
                    <a:pt x="2589326" y="2926473"/>
                  </a:lnTo>
                  <a:lnTo>
                    <a:pt x="2581173" y="2914370"/>
                  </a:lnTo>
                  <a:lnTo>
                    <a:pt x="2569070" y="2906217"/>
                  </a:lnTo>
                  <a:lnTo>
                    <a:pt x="2554224" y="2903220"/>
                  </a:lnTo>
                  <a:lnTo>
                    <a:pt x="2539365" y="2906217"/>
                  </a:lnTo>
                  <a:lnTo>
                    <a:pt x="2527262" y="2914370"/>
                  </a:lnTo>
                  <a:lnTo>
                    <a:pt x="2519108" y="2926473"/>
                  </a:lnTo>
                  <a:lnTo>
                    <a:pt x="2516124" y="2941320"/>
                  </a:lnTo>
                  <a:lnTo>
                    <a:pt x="2519108" y="2956179"/>
                  </a:lnTo>
                  <a:lnTo>
                    <a:pt x="2527262" y="2968282"/>
                  </a:lnTo>
                  <a:lnTo>
                    <a:pt x="2539365" y="2976435"/>
                  </a:lnTo>
                  <a:lnTo>
                    <a:pt x="2554224" y="2979420"/>
                  </a:lnTo>
                  <a:lnTo>
                    <a:pt x="2569070" y="2976435"/>
                  </a:lnTo>
                  <a:lnTo>
                    <a:pt x="2581173" y="2968282"/>
                  </a:lnTo>
                  <a:lnTo>
                    <a:pt x="2582227" y="2966720"/>
                  </a:lnTo>
                  <a:lnTo>
                    <a:pt x="2589326" y="2956179"/>
                  </a:lnTo>
                  <a:lnTo>
                    <a:pt x="2592324" y="2941320"/>
                  </a:lnTo>
                  <a:close/>
                </a:path>
                <a:path w="8895715" h="5565775">
                  <a:moveTo>
                    <a:pt x="4375912" y="4220845"/>
                  </a:moveTo>
                  <a:lnTo>
                    <a:pt x="4350512" y="4220845"/>
                  </a:lnTo>
                  <a:lnTo>
                    <a:pt x="4350512" y="4246245"/>
                  </a:lnTo>
                  <a:lnTo>
                    <a:pt x="4375912" y="4246245"/>
                  </a:lnTo>
                  <a:lnTo>
                    <a:pt x="4375912" y="4220845"/>
                  </a:lnTo>
                  <a:close/>
                </a:path>
                <a:path w="8895715" h="5565775">
                  <a:moveTo>
                    <a:pt x="4375912" y="4170045"/>
                  </a:moveTo>
                  <a:lnTo>
                    <a:pt x="4350512" y="4170045"/>
                  </a:lnTo>
                  <a:lnTo>
                    <a:pt x="4350512" y="4195445"/>
                  </a:lnTo>
                  <a:lnTo>
                    <a:pt x="4375912" y="4195445"/>
                  </a:lnTo>
                  <a:lnTo>
                    <a:pt x="4375912" y="4170045"/>
                  </a:lnTo>
                  <a:close/>
                </a:path>
                <a:path w="8895715" h="5565775">
                  <a:moveTo>
                    <a:pt x="4375912" y="4119245"/>
                  </a:moveTo>
                  <a:lnTo>
                    <a:pt x="4350512" y="4119245"/>
                  </a:lnTo>
                  <a:lnTo>
                    <a:pt x="4350512" y="4144645"/>
                  </a:lnTo>
                  <a:lnTo>
                    <a:pt x="4375912" y="4144645"/>
                  </a:lnTo>
                  <a:lnTo>
                    <a:pt x="4375912" y="4119245"/>
                  </a:lnTo>
                  <a:close/>
                </a:path>
                <a:path w="8895715" h="5565775">
                  <a:moveTo>
                    <a:pt x="4375912" y="4068445"/>
                  </a:moveTo>
                  <a:lnTo>
                    <a:pt x="4350512" y="4068445"/>
                  </a:lnTo>
                  <a:lnTo>
                    <a:pt x="4350512" y="4093845"/>
                  </a:lnTo>
                  <a:lnTo>
                    <a:pt x="4375912" y="4093845"/>
                  </a:lnTo>
                  <a:lnTo>
                    <a:pt x="4375912" y="4068445"/>
                  </a:lnTo>
                  <a:close/>
                </a:path>
                <a:path w="8895715" h="5565775">
                  <a:moveTo>
                    <a:pt x="4375912" y="4017645"/>
                  </a:moveTo>
                  <a:lnTo>
                    <a:pt x="4350512" y="4017645"/>
                  </a:lnTo>
                  <a:lnTo>
                    <a:pt x="4350512" y="4043045"/>
                  </a:lnTo>
                  <a:lnTo>
                    <a:pt x="4375912" y="4043045"/>
                  </a:lnTo>
                  <a:lnTo>
                    <a:pt x="4375912" y="4017645"/>
                  </a:lnTo>
                  <a:close/>
                </a:path>
                <a:path w="8895715" h="5565775">
                  <a:moveTo>
                    <a:pt x="4375912" y="3966845"/>
                  </a:moveTo>
                  <a:lnTo>
                    <a:pt x="4350512" y="3966845"/>
                  </a:lnTo>
                  <a:lnTo>
                    <a:pt x="4350512" y="3992245"/>
                  </a:lnTo>
                  <a:lnTo>
                    <a:pt x="4375912" y="3992245"/>
                  </a:lnTo>
                  <a:lnTo>
                    <a:pt x="4375912" y="3966845"/>
                  </a:lnTo>
                  <a:close/>
                </a:path>
                <a:path w="8895715" h="5565775">
                  <a:moveTo>
                    <a:pt x="4375912" y="3916045"/>
                  </a:moveTo>
                  <a:lnTo>
                    <a:pt x="4350512" y="3916045"/>
                  </a:lnTo>
                  <a:lnTo>
                    <a:pt x="4350512" y="3941445"/>
                  </a:lnTo>
                  <a:lnTo>
                    <a:pt x="4375912" y="3941445"/>
                  </a:lnTo>
                  <a:lnTo>
                    <a:pt x="4375912" y="3916045"/>
                  </a:lnTo>
                  <a:close/>
                </a:path>
                <a:path w="8895715" h="5565775">
                  <a:moveTo>
                    <a:pt x="4375912" y="3865245"/>
                  </a:moveTo>
                  <a:lnTo>
                    <a:pt x="4350512" y="3865245"/>
                  </a:lnTo>
                  <a:lnTo>
                    <a:pt x="4350512" y="3890645"/>
                  </a:lnTo>
                  <a:lnTo>
                    <a:pt x="4375912" y="3890645"/>
                  </a:lnTo>
                  <a:lnTo>
                    <a:pt x="4375912" y="3865245"/>
                  </a:lnTo>
                  <a:close/>
                </a:path>
                <a:path w="8895715" h="5565775">
                  <a:moveTo>
                    <a:pt x="4375912" y="3814445"/>
                  </a:moveTo>
                  <a:lnTo>
                    <a:pt x="4350512" y="3814445"/>
                  </a:lnTo>
                  <a:lnTo>
                    <a:pt x="4350512" y="3839845"/>
                  </a:lnTo>
                  <a:lnTo>
                    <a:pt x="4375912" y="3839845"/>
                  </a:lnTo>
                  <a:lnTo>
                    <a:pt x="4375912" y="3814445"/>
                  </a:lnTo>
                  <a:close/>
                </a:path>
                <a:path w="8895715" h="5565775">
                  <a:moveTo>
                    <a:pt x="4375912" y="3763645"/>
                  </a:moveTo>
                  <a:lnTo>
                    <a:pt x="4350512" y="3763645"/>
                  </a:lnTo>
                  <a:lnTo>
                    <a:pt x="4350512" y="3789045"/>
                  </a:lnTo>
                  <a:lnTo>
                    <a:pt x="4375912" y="3789045"/>
                  </a:lnTo>
                  <a:lnTo>
                    <a:pt x="4375912" y="3763645"/>
                  </a:lnTo>
                  <a:close/>
                </a:path>
                <a:path w="8895715" h="5565775">
                  <a:moveTo>
                    <a:pt x="4375912" y="3712845"/>
                  </a:moveTo>
                  <a:lnTo>
                    <a:pt x="4350512" y="3712845"/>
                  </a:lnTo>
                  <a:lnTo>
                    <a:pt x="4350512" y="3738245"/>
                  </a:lnTo>
                  <a:lnTo>
                    <a:pt x="4375912" y="3738245"/>
                  </a:lnTo>
                  <a:lnTo>
                    <a:pt x="4375912" y="3712845"/>
                  </a:lnTo>
                  <a:close/>
                </a:path>
                <a:path w="8895715" h="5565775">
                  <a:moveTo>
                    <a:pt x="4375912" y="3662045"/>
                  </a:moveTo>
                  <a:lnTo>
                    <a:pt x="4350512" y="3662045"/>
                  </a:lnTo>
                  <a:lnTo>
                    <a:pt x="4350512" y="3687445"/>
                  </a:lnTo>
                  <a:lnTo>
                    <a:pt x="4375912" y="3687445"/>
                  </a:lnTo>
                  <a:lnTo>
                    <a:pt x="4375912" y="3662045"/>
                  </a:lnTo>
                  <a:close/>
                </a:path>
                <a:path w="8895715" h="5565775">
                  <a:moveTo>
                    <a:pt x="4375912" y="3611245"/>
                  </a:moveTo>
                  <a:lnTo>
                    <a:pt x="4350512" y="3611245"/>
                  </a:lnTo>
                  <a:lnTo>
                    <a:pt x="4350512" y="3636645"/>
                  </a:lnTo>
                  <a:lnTo>
                    <a:pt x="4375912" y="3636645"/>
                  </a:lnTo>
                  <a:lnTo>
                    <a:pt x="4375912" y="3611245"/>
                  </a:lnTo>
                  <a:close/>
                </a:path>
                <a:path w="8895715" h="5565775">
                  <a:moveTo>
                    <a:pt x="4375912" y="3560445"/>
                  </a:moveTo>
                  <a:lnTo>
                    <a:pt x="4350512" y="3560445"/>
                  </a:lnTo>
                  <a:lnTo>
                    <a:pt x="4350512" y="3585845"/>
                  </a:lnTo>
                  <a:lnTo>
                    <a:pt x="4375912" y="3585845"/>
                  </a:lnTo>
                  <a:lnTo>
                    <a:pt x="4375912" y="3560445"/>
                  </a:lnTo>
                  <a:close/>
                </a:path>
                <a:path w="8895715" h="5565775">
                  <a:moveTo>
                    <a:pt x="4375912" y="3509645"/>
                  </a:moveTo>
                  <a:lnTo>
                    <a:pt x="4350512" y="3509645"/>
                  </a:lnTo>
                  <a:lnTo>
                    <a:pt x="4350512" y="3535045"/>
                  </a:lnTo>
                  <a:lnTo>
                    <a:pt x="4375912" y="3535045"/>
                  </a:lnTo>
                  <a:lnTo>
                    <a:pt x="4375912" y="3509645"/>
                  </a:lnTo>
                  <a:close/>
                </a:path>
                <a:path w="8895715" h="5565775">
                  <a:moveTo>
                    <a:pt x="4375912" y="3458845"/>
                  </a:moveTo>
                  <a:lnTo>
                    <a:pt x="4350512" y="3458845"/>
                  </a:lnTo>
                  <a:lnTo>
                    <a:pt x="4350512" y="3484245"/>
                  </a:lnTo>
                  <a:lnTo>
                    <a:pt x="4375912" y="3484245"/>
                  </a:lnTo>
                  <a:lnTo>
                    <a:pt x="4375912" y="3458845"/>
                  </a:lnTo>
                  <a:close/>
                </a:path>
                <a:path w="8895715" h="5565775">
                  <a:moveTo>
                    <a:pt x="4375912" y="3408045"/>
                  </a:moveTo>
                  <a:lnTo>
                    <a:pt x="4350512" y="3408045"/>
                  </a:lnTo>
                  <a:lnTo>
                    <a:pt x="4350512" y="3433445"/>
                  </a:lnTo>
                  <a:lnTo>
                    <a:pt x="4375912" y="3433445"/>
                  </a:lnTo>
                  <a:lnTo>
                    <a:pt x="4375912" y="3408045"/>
                  </a:lnTo>
                  <a:close/>
                </a:path>
                <a:path w="8895715" h="5565775">
                  <a:moveTo>
                    <a:pt x="4375912" y="3357245"/>
                  </a:moveTo>
                  <a:lnTo>
                    <a:pt x="4350512" y="3357245"/>
                  </a:lnTo>
                  <a:lnTo>
                    <a:pt x="4350512" y="3382645"/>
                  </a:lnTo>
                  <a:lnTo>
                    <a:pt x="4375912" y="3382645"/>
                  </a:lnTo>
                  <a:lnTo>
                    <a:pt x="4375912" y="3357245"/>
                  </a:lnTo>
                  <a:close/>
                </a:path>
                <a:path w="8895715" h="5565775">
                  <a:moveTo>
                    <a:pt x="4375912" y="3306445"/>
                  </a:moveTo>
                  <a:lnTo>
                    <a:pt x="4350512" y="3306445"/>
                  </a:lnTo>
                  <a:lnTo>
                    <a:pt x="4350512" y="3331845"/>
                  </a:lnTo>
                  <a:lnTo>
                    <a:pt x="4375912" y="3331845"/>
                  </a:lnTo>
                  <a:lnTo>
                    <a:pt x="4375912" y="3306445"/>
                  </a:lnTo>
                  <a:close/>
                </a:path>
                <a:path w="8895715" h="5565775">
                  <a:moveTo>
                    <a:pt x="4375912" y="3255645"/>
                  </a:moveTo>
                  <a:lnTo>
                    <a:pt x="4350512" y="3255645"/>
                  </a:lnTo>
                  <a:lnTo>
                    <a:pt x="4350512" y="3281045"/>
                  </a:lnTo>
                  <a:lnTo>
                    <a:pt x="4375912" y="3281045"/>
                  </a:lnTo>
                  <a:lnTo>
                    <a:pt x="4375912" y="3255645"/>
                  </a:lnTo>
                  <a:close/>
                </a:path>
                <a:path w="8895715" h="5565775">
                  <a:moveTo>
                    <a:pt x="4375912" y="3204845"/>
                  </a:moveTo>
                  <a:lnTo>
                    <a:pt x="4350512" y="3204845"/>
                  </a:lnTo>
                  <a:lnTo>
                    <a:pt x="4350512" y="3230245"/>
                  </a:lnTo>
                  <a:lnTo>
                    <a:pt x="4375912" y="3230245"/>
                  </a:lnTo>
                  <a:lnTo>
                    <a:pt x="4375912" y="3204845"/>
                  </a:lnTo>
                  <a:close/>
                </a:path>
                <a:path w="8895715" h="5565775">
                  <a:moveTo>
                    <a:pt x="4375912" y="3154045"/>
                  </a:moveTo>
                  <a:lnTo>
                    <a:pt x="4350512" y="3154045"/>
                  </a:lnTo>
                  <a:lnTo>
                    <a:pt x="4350512" y="3179445"/>
                  </a:lnTo>
                  <a:lnTo>
                    <a:pt x="4375912" y="3179445"/>
                  </a:lnTo>
                  <a:lnTo>
                    <a:pt x="4375912" y="3154045"/>
                  </a:lnTo>
                  <a:close/>
                </a:path>
                <a:path w="8895715" h="5565775">
                  <a:moveTo>
                    <a:pt x="4375912" y="3124200"/>
                  </a:moveTo>
                  <a:lnTo>
                    <a:pt x="4350512" y="3124200"/>
                  </a:lnTo>
                  <a:lnTo>
                    <a:pt x="4350512" y="3128645"/>
                  </a:lnTo>
                  <a:lnTo>
                    <a:pt x="4375912" y="3128645"/>
                  </a:lnTo>
                  <a:lnTo>
                    <a:pt x="4375912" y="3124200"/>
                  </a:lnTo>
                  <a:close/>
                </a:path>
                <a:path w="8895715" h="5565775">
                  <a:moveTo>
                    <a:pt x="4401312" y="4297045"/>
                  </a:moveTo>
                  <a:lnTo>
                    <a:pt x="4378058" y="4261955"/>
                  </a:lnTo>
                  <a:lnTo>
                    <a:pt x="4363212" y="4258945"/>
                  </a:lnTo>
                  <a:lnTo>
                    <a:pt x="4348353" y="4261955"/>
                  </a:lnTo>
                  <a:lnTo>
                    <a:pt x="4336250" y="4270146"/>
                  </a:lnTo>
                  <a:lnTo>
                    <a:pt x="4328096" y="4282262"/>
                  </a:lnTo>
                  <a:lnTo>
                    <a:pt x="4325112" y="4297045"/>
                  </a:lnTo>
                  <a:lnTo>
                    <a:pt x="4328096" y="4311904"/>
                  </a:lnTo>
                  <a:lnTo>
                    <a:pt x="4336250" y="4324007"/>
                  </a:lnTo>
                  <a:lnTo>
                    <a:pt x="4348353" y="4332160"/>
                  </a:lnTo>
                  <a:lnTo>
                    <a:pt x="4363212" y="4335145"/>
                  </a:lnTo>
                  <a:lnTo>
                    <a:pt x="4378058" y="4332160"/>
                  </a:lnTo>
                  <a:lnTo>
                    <a:pt x="4390161" y="4324007"/>
                  </a:lnTo>
                  <a:lnTo>
                    <a:pt x="4398315" y="4311904"/>
                  </a:lnTo>
                  <a:lnTo>
                    <a:pt x="4401312" y="4297045"/>
                  </a:lnTo>
                  <a:close/>
                </a:path>
                <a:path w="8895715" h="5565775">
                  <a:moveTo>
                    <a:pt x="6347968" y="3350514"/>
                  </a:moveTo>
                  <a:lnTo>
                    <a:pt x="6322568" y="3350514"/>
                  </a:lnTo>
                  <a:lnTo>
                    <a:pt x="6322568" y="3375914"/>
                  </a:lnTo>
                  <a:lnTo>
                    <a:pt x="6347968" y="3375914"/>
                  </a:lnTo>
                  <a:lnTo>
                    <a:pt x="6347968" y="3350514"/>
                  </a:lnTo>
                  <a:close/>
                </a:path>
                <a:path w="8895715" h="5565775">
                  <a:moveTo>
                    <a:pt x="6347968" y="3299714"/>
                  </a:moveTo>
                  <a:lnTo>
                    <a:pt x="6322568" y="3299714"/>
                  </a:lnTo>
                  <a:lnTo>
                    <a:pt x="6322568" y="3325114"/>
                  </a:lnTo>
                  <a:lnTo>
                    <a:pt x="6347968" y="3325114"/>
                  </a:lnTo>
                  <a:lnTo>
                    <a:pt x="6347968" y="3299714"/>
                  </a:lnTo>
                  <a:close/>
                </a:path>
                <a:path w="8895715" h="5565775">
                  <a:moveTo>
                    <a:pt x="6347968" y="3248914"/>
                  </a:moveTo>
                  <a:lnTo>
                    <a:pt x="6322568" y="3248914"/>
                  </a:lnTo>
                  <a:lnTo>
                    <a:pt x="6322568" y="3274314"/>
                  </a:lnTo>
                  <a:lnTo>
                    <a:pt x="6347968" y="3274314"/>
                  </a:lnTo>
                  <a:lnTo>
                    <a:pt x="6347968" y="3248914"/>
                  </a:lnTo>
                  <a:close/>
                </a:path>
                <a:path w="8895715" h="5565775">
                  <a:moveTo>
                    <a:pt x="6347968" y="3198114"/>
                  </a:moveTo>
                  <a:lnTo>
                    <a:pt x="6322568" y="3198114"/>
                  </a:lnTo>
                  <a:lnTo>
                    <a:pt x="6322568" y="3223514"/>
                  </a:lnTo>
                  <a:lnTo>
                    <a:pt x="6347968" y="3223514"/>
                  </a:lnTo>
                  <a:lnTo>
                    <a:pt x="6347968" y="3198114"/>
                  </a:lnTo>
                  <a:close/>
                </a:path>
                <a:path w="8895715" h="5565775">
                  <a:moveTo>
                    <a:pt x="6347968" y="3147314"/>
                  </a:moveTo>
                  <a:lnTo>
                    <a:pt x="6322568" y="3147314"/>
                  </a:lnTo>
                  <a:lnTo>
                    <a:pt x="6322568" y="3172714"/>
                  </a:lnTo>
                  <a:lnTo>
                    <a:pt x="6347968" y="3172714"/>
                  </a:lnTo>
                  <a:lnTo>
                    <a:pt x="6347968" y="3147314"/>
                  </a:lnTo>
                  <a:close/>
                </a:path>
                <a:path w="8895715" h="5565775">
                  <a:moveTo>
                    <a:pt x="6347968" y="3096514"/>
                  </a:moveTo>
                  <a:lnTo>
                    <a:pt x="6322568" y="3096514"/>
                  </a:lnTo>
                  <a:lnTo>
                    <a:pt x="6322568" y="3121914"/>
                  </a:lnTo>
                  <a:lnTo>
                    <a:pt x="6347968" y="3121914"/>
                  </a:lnTo>
                  <a:lnTo>
                    <a:pt x="6347968" y="3096514"/>
                  </a:lnTo>
                  <a:close/>
                </a:path>
                <a:path w="8895715" h="5565775">
                  <a:moveTo>
                    <a:pt x="6347968" y="3045714"/>
                  </a:moveTo>
                  <a:lnTo>
                    <a:pt x="6322568" y="3045714"/>
                  </a:lnTo>
                  <a:lnTo>
                    <a:pt x="6322568" y="3071114"/>
                  </a:lnTo>
                  <a:lnTo>
                    <a:pt x="6347968" y="3071114"/>
                  </a:lnTo>
                  <a:lnTo>
                    <a:pt x="6347968" y="3045714"/>
                  </a:lnTo>
                  <a:close/>
                </a:path>
                <a:path w="8895715" h="5565775">
                  <a:moveTo>
                    <a:pt x="6347968" y="2994914"/>
                  </a:moveTo>
                  <a:lnTo>
                    <a:pt x="6322568" y="2994914"/>
                  </a:lnTo>
                  <a:lnTo>
                    <a:pt x="6322568" y="3020314"/>
                  </a:lnTo>
                  <a:lnTo>
                    <a:pt x="6347968" y="3020314"/>
                  </a:lnTo>
                  <a:lnTo>
                    <a:pt x="6347968" y="2994914"/>
                  </a:lnTo>
                  <a:close/>
                </a:path>
                <a:path w="8895715" h="5565775">
                  <a:moveTo>
                    <a:pt x="6347968" y="2944114"/>
                  </a:moveTo>
                  <a:lnTo>
                    <a:pt x="6322568" y="2944114"/>
                  </a:lnTo>
                  <a:lnTo>
                    <a:pt x="6322568" y="2969514"/>
                  </a:lnTo>
                  <a:lnTo>
                    <a:pt x="6347968" y="2969514"/>
                  </a:lnTo>
                  <a:lnTo>
                    <a:pt x="6347968" y="2944114"/>
                  </a:lnTo>
                  <a:close/>
                </a:path>
                <a:path w="8895715" h="5565775">
                  <a:moveTo>
                    <a:pt x="6347968" y="2893314"/>
                  </a:moveTo>
                  <a:lnTo>
                    <a:pt x="6322568" y="2893314"/>
                  </a:lnTo>
                  <a:lnTo>
                    <a:pt x="6322568" y="2918714"/>
                  </a:lnTo>
                  <a:lnTo>
                    <a:pt x="6347968" y="2918714"/>
                  </a:lnTo>
                  <a:lnTo>
                    <a:pt x="6347968" y="2893314"/>
                  </a:lnTo>
                  <a:close/>
                </a:path>
                <a:path w="8895715" h="5565775">
                  <a:moveTo>
                    <a:pt x="6347968" y="2842514"/>
                  </a:moveTo>
                  <a:lnTo>
                    <a:pt x="6322568" y="2842514"/>
                  </a:lnTo>
                  <a:lnTo>
                    <a:pt x="6322568" y="2867914"/>
                  </a:lnTo>
                  <a:lnTo>
                    <a:pt x="6347968" y="2867914"/>
                  </a:lnTo>
                  <a:lnTo>
                    <a:pt x="6347968" y="2842514"/>
                  </a:lnTo>
                  <a:close/>
                </a:path>
                <a:path w="8895715" h="5565775">
                  <a:moveTo>
                    <a:pt x="6347968" y="2791714"/>
                  </a:moveTo>
                  <a:lnTo>
                    <a:pt x="6322568" y="2791714"/>
                  </a:lnTo>
                  <a:lnTo>
                    <a:pt x="6322568" y="2817114"/>
                  </a:lnTo>
                  <a:lnTo>
                    <a:pt x="6347968" y="2817114"/>
                  </a:lnTo>
                  <a:lnTo>
                    <a:pt x="6347968" y="2791714"/>
                  </a:lnTo>
                  <a:close/>
                </a:path>
                <a:path w="8895715" h="5565775">
                  <a:moveTo>
                    <a:pt x="6347968" y="2740914"/>
                  </a:moveTo>
                  <a:lnTo>
                    <a:pt x="6322568" y="2740914"/>
                  </a:lnTo>
                  <a:lnTo>
                    <a:pt x="6322568" y="2766314"/>
                  </a:lnTo>
                  <a:lnTo>
                    <a:pt x="6347968" y="2766314"/>
                  </a:lnTo>
                  <a:lnTo>
                    <a:pt x="6347968" y="2740914"/>
                  </a:lnTo>
                  <a:close/>
                </a:path>
                <a:path w="8895715" h="5565775">
                  <a:moveTo>
                    <a:pt x="6347968" y="2690114"/>
                  </a:moveTo>
                  <a:lnTo>
                    <a:pt x="6322568" y="2690114"/>
                  </a:lnTo>
                  <a:lnTo>
                    <a:pt x="6322568" y="2715514"/>
                  </a:lnTo>
                  <a:lnTo>
                    <a:pt x="6347968" y="2715514"/>
                  </a:lnTo>
                  <a:lnTo>
                    <a:pt x="6347968" y="2690114"/>
                  </a:lnTo>
                  <a:close/>
                </a:path>
                <a:path w="8895715" h="5565775">
                  <a:moveTo>
                    <a:pt x="6347968" y="2639314"/>
                  </a:moveTo>
                  <a:lnTo>
                    <a:pt x="6322568" y="2639314"/>
                  </a:lnTo>
                  <a:lnTo>
                    <a:pt x="6322568" y="2664714"/>
                  </a:lnTo>
                  <a:lnTo>
                    <a:pt x="6347968" y="2664714"/>
                  </a:lnTo>
                  <a:lnTo>
                    <a:pt x="6347968" y="2639314"/>
                  </a:lnTo>
                  <a:close/>
                </a:path>
                <a:path w="8895715" h="5565775">
                  <a:moveTo>
                    <a:pt x="6347968" y="2588514"/>
                  </a:moveTo>
                  <a:lnTo>
                    <a:pt x="6322568" y="2588514"/>
                  </a:lnTo>
                  <a:lnTo>
                    <a:pt x="6322568" y="2613914"/>
                  </a:lnTo>
                  <a:lnTo>
                    <a:pt x="6347968" y="2613914"/>
                  </a:lnTo>
                  <a:lnTo>
                    <a:pt x="6347968" y="2588514"/>
                  </a:lnTo>
                  <a:close/>
                </a:path>
                <a:path w="8895715" h="5565775">
                  <a:moveTo>
                    <a:pt x="6347968" y="2537714"/>
                  </a:moveTo>
                  <a:lnTo>
                    <a:pt x="6322568" y="2537714"/>
                  </a:lnTo>
                  <a:lnTo>
                    <a:pt x="6322568" y="2563114"/>
                  </a:lnTo>
                  <a:lnTo>
                    <a:pt x="6347968" y="2563114"/>
                  </a:lnTo>
                  <a:lnTo>
                    <a:pt x="6347968" y="2537714"/>
                  </a:lnTo>
                  <a:close/>
                </a:path>
                <a:path w="8895715" h="5565775">
                  <a:moveTo>
                    <a:pt x="6347968" y="2486914"/>
                  </a:moveTo>
                  <a:lnTo>
                    <a:pt x="6322568" y="2486914"/>
                  </a:lnTo>
                  <a:lnTo>
                    <a:pt x="6322568" y="2512314"/>
                  </a:lnTo>
                  <a:lnTo>
                    <a:pt x="6347968" y="2512314"/>
                  </a:lnTo>
                  <a:lnTo>
                    <a:pt x="6347968" y="2486914"/>
                  </a:lnTo>
                  <a:close/>
                </a:path>
                <a:path w="8895715" h="5565775">
                  <a:moveTo>
                    <a:pt x="6347968" y="2436114"/>
                  </a:moveTo>
                  <a:lnTo>
                    <a:pt x="6322568" y="2436114"/>
                  </a:lnTo>
                  <a:lnTo>
                    <a:pt x="6322568" y="2461514"/>
                  </a:lnTo>
                  <a:lnTo>
                    <a:pt x="6347968" y="2461514"/>
                  </a:lnTo>
                  <a:lnTo>
                    <a:pt x="6347968" y="2436114"/>
                  </a:lnTo>
                  <a:close/>
                </a:path>
                <a:path w="8895715" h="5565775">
                  <a:moveTo>
                    <a:pt x="6347968" y="2385314"/>
                  </a:moveTo>
                  <a:lnTo>
                    <a:pt x="6322568" y="2385314"/>
                  </a:lnTo>
                  <a:lnTo>
                    <a:pt x="6322568" y="2410714"/>
                  </a:lnTo>
                  <a:lnTo>
                    <a:pt x="6347968" y="2410714"/>
                  </a:lnTo>
                  <a:lnTo>
                    <a:pt x="6347968" y="2385314"/>
                  </a:lnTo>
                  <a:close/>
                </a:path>
                <a:path w="8895715" h="5565775">
                  <a:moveTo>
                    <a:pt x="6347968" y="2334514"/>
                  </a:moveTo>
                  <a:lnTo>
                    <a:pt x="6322568" y="2334514"/>
                  </a:lnTo>
                  <a:lnTo>
                    <a:pt x="6322568" y="2359914"/>
                  </a:lnTo>
                  <a:lnTo>
                    <a:pt x="6347968" y="2359914"/>
                  </a:lnTo>
                  <a:lnTo>
                    <a:pt x="6347968" y="2334514"/>
                  </a:lnTo>
                  <a:close/>
                </a:path>
                <a:path w="8895715" h="5565775">
                  <a:moveTo>
                    <a:pt x="6347968" y="2283714"/>
                  </a:moveTo>
                  <a:lnTo>
                    <a:pt x="6322568" y="2283714"/>
                  </a:lnTo>
                  <a:lnTo>
                    <a:pt x="6322568" y="2309114"/>
                  </a:lnTo>
                  <a:lnTo>
                    <a:pt x="6347968" y="2309114"/>
                  </a:lnTo>
                  <a:lnTo>
                    <a:pt x="6347968" y="2283714"/>
                  </a:lnTo>
                  <a:close/>
                </a:path>
                <a:path w="8895715" h="5565775">
                  <a:moveTo>
                    <a:pt x="6347968" y="2232914"/>
                  </a:moveTo>
                  <a:lnTo>
                    <a:pt x="6322568" y="2232914"/>
                  </a:lnTo>
                  <a:lnTo>
                    <a:pt x="6322568" y="2258314"/>
                  </a:lnTo>
                  <a:lnTo>
                    <a:pt x="6347968" y="2258314"/>
                  </a:lnTo>
                  <a:lnTo>
                    <a:pt x="6347968" y="2232914"/>
                  </a:lnTo>
                  <a:close/>
                </a:path>
                <a:path w="8895715" h="5565775">
                  <a:moveTo>
                    <a:pt x="6347968" y="2182114"/>
                  </a:moveTo>
                  <a:lnTo>
                    <a:pt x="6322568" y="2182114"/>
                  </a:lnTo>
                  <a:lnTo>
                    <a:pt x="6322568" y="2207514"/>
                  </a:lnTo>
                  <a:lnTo>
                    <a:pt x="6347968" y="2207514"/>
                  </a:lnTo>
                  <a:lnTo>
                    <a:pt x="6347968" y="2182114"/>
                  </a:lnTo>
                  <a:close/>
                </a:path>
                <a:path w="8895715" h="5565775">
                  <a:moveTo>
                    <a:pt x="6347968" y="2131314"/>
                  </a:moveTo>
                  <a:lnTo>
                    <a:pt x="6322568" y="2131314"/>
                  </a:lnTo>
                  <a:lnTo>
                    <a:pt x="6322568" y="2156714"/>
                  </a:lnTo>
                  <a:lnTo>
                    <a:pt x="6347968" y="2156714"/>
                  </a:lnTo>
                  <a:lnTo>
                    <a:pt x="6347968" y="2131314"/>
                  </a:lnTo>
                  <a:close/>
                </a:path>
                <a:path w="8895715" h="5565775">
                  <a:moveTo>
                    <a:pt x="6347968" y="2080514"/>
                  </a:moveTo>
                  <a:lnTo>
                    <a:pt x="6322568" y="2080514"/>
                  </a:lnTo>
                  <a:lnTo>
                    <a:pt x="6322568" y="2105914"/>
                  </a:lnTo>
                  <a:lnTo>
                    <a:pt x="6347968" y="2105914"/>
                  </a:lnTo>
                  <a:lnTo>
                    <a:pt x="6347968" y="2080514"/>
                  </a:lnTo>
                  <a:close/>
                </a:path>
                <a:path w="8895715" h="5565775">
                  <a:moveTo>
                    <a:pt x="6347968" y="2029714"/>
                  </a:moveTo>
                  <a:lnTo>
                    <a:pt x="6322568" y="2029714"/>
                  </a:lnTo>
                  <a:lnTo>
                    <a:pt x="6322568" y="2055114"/>
                  </a:lnTo>
                  <a:lnTo>
                    <a:pt x="6347968" y="2055114"/>
                  </a:lnTo>
                  <a:lnTo>
                    <a:pt x="6347968" y="2029714"/>
                  </a:lnTo>
                  <a:close/>
                </a:path>
                <a:path w="8895715" h="5565775">
                  <a:moveTo>
                    <a:pt x="6373368" y="3426714"/>
                  </a:moveTo>
                  <a:lnTo>
                    <a:pt x="6350114" y="3391611"/>
                  </a:lnTo>
                  <a:lnTo>
                    <a:pt x="6335268" y="3388614"/>
                  </a:lnTo>
                  <a:lnTo>
                    <a:pt x="6320409" y="3391611"/>
                  </a:lnTo>
                  <a:lnTo>
                    <a:pt x="6308306" y="3399764"/>
                  </a:lnTo>
                  <a:lnTo>
                    <a:pt x="6300152" y="3411867"/>
                  </a:lnTo>
                  <a:lnTo>
                    <a:pt x="6297168" y="3426714"/>
                  </a:lnTo>
                  <a:lnTo>
                    <a:pt x="6300152" y="3441509"/>
                  </a:lnTo>
                  <a:lnTo>
                    <a:pt x="6308306" y="3453625"/>
                  </a:lnTo>
                  <a:lnTo>
                    <a:pt x="6320409" y="3461816"/>
                  </a:lnTo>
                  <a:lnTo>
                    <a:pt x="6335268" y="3464814"/>
                  </a:lnTo>
                  <a:lnTo>
                    <a:pt x="6350114" y="3461816"/>
                  </a:lnTo>
                  <a:lnTo>
                    <a:pt x="6362217" y="3453625"/>
                  </a:lnTo>
                  <a:lnTo>
                    <a:pt x="6370371" y="3441509"/>
                  </a:lnTo>
                  <a:lnTo>
                    <a:pt x="6373368" y="3426714"/>
                  </a:lnTo>
                  <a:close/>
                </a:path>
                <a:path w="8895715" h="5565775">
                  <a:moveTo>
                    <a:pt x="8870188" y="393700"/>
                  </a:moveTo>
                  <a:lnTo>
                    <a:pt x="8844788" y="393700"/>
                  </a:lnTo>
                  <a:lnTo>
                    <a:pt x="8844788" y="417195"/>
                  </a:lnTo>
                  <a:lnTo>
                    <a:pt x="8870188" y="417195"/>
                  </a:lnTo>
                  <a:lnTo>
                    <a:pt x="8870188" y="393700"/>
                  </a:lnTo>
                  <a:close/>
                </a:path>
                <a:path w="8895715" h="5565775">
                  <a:moveTo>
                    <a:pt x="8870188" y="342900"/>
                  </a:moveTo>
                  <a:lnTo>
                    <a:pt x="8844788" y="342900"/>
                  </a:lnTo>
                  <a:lnTo>
                    <a:pt x="8844788" y="368300"/>
                  </a:lnTo>
                  <a:lnTo>
                    <a:pt x="8870188" y="368300"/>
                  </a:lnTo>
                  <a:lnTo>
                    <a:pt x="8870188" y="342900"/>
                  </a:lnTo>
                  <a:close/>
                </a:path>
                <a:path w="8895715" h="5565775">
                  <a:moveTo>
                    <a:pt x="8870188" y="292100"/>
                  </a:moveTo>
                  <a:lnTo>
                    <a:pt x="8844788" y="292100"/>
                  </a:lnTo>
                  <a:lnTo>
                    <a:pt x="8844788" y="317500"/>
                  </a:lnTo>
                  <a:lnTo>
                    <a:pt x="8870188" y="317500"/>
                  </a:lnTo>
                  <a:lnTo>
                    <a:pt x="8870188" y="292100"/>
                  </a:lnTo>
                  <a:close/>
                </a:path>
                <a:path w="8895715" h="5565775">
                  <a:moveTo>
                    <a:pt x="8870188" y="241300"/>
                  </a:moveTo>
                  <a:lnTo>
                    <a:pt x="8844788" y="241300"/>
                  </a:lnTo>
                  <a:lnTo>
                    <a:pt x="8844788" y="266700"/>
                  </a:lnTo>
                  <a:lnTo>
                    <a:pt x="8870188" y="266700"/>
                  </a:lnTo>
                  <a:lnTo>
                    <a:pt x="8870188" y="241300"/>
                  </a:lnTo>
                  <a:close/>
                </a:path>
                <a:path w="8895715" h="5565775">
                  <a:moveTo>
                    <a:pt x="8870188" y="190500"/>
                  </a:moveTo>
                  <a:lnTo>
                    <a:pt x="8844788" y="190500"/>
                  </a:lnTo>
                  <a:lnTo>
                    <a:pt x="8844788" y="215900"/>
                  </a:lnTo>
                  <a:lnTo>
                    <a:pt x="8870188" y="215900"/>
                  </a:lnTo>
                  <a:lnTo>
                    <a:pt x="8870188" y="190500"/>
                  </a:lnTo>
                  <a:close/>
                </a:path>
                <a:path w="8895715" h="5565775">
                  <a:moveTo>
                    <a:pt x="8870188" y="139700"/>
                  </a:moveTo>
                  <a:lnTo>
                    <a:pt x="8844788" y="139700"/>
                  </a:lnTo>
                  <a:lnTo>
                    <a:pt x="8844788" y="165100"/>
                  </a:lnTo>
                  <a:lnTo>
                    <a:pt x="8870188" y="165100"/>
                  </a:lnTo>
                  <a:lnTo>
                    <a:pt x="8870188" y="139700"/>
                  </a:lnTo>
                  <a:close/>
                </a:path>
                <a:path w="8895715" h="5565775">
                  <a:moveTo>
                    <a:pt x="8870188" y="88900"/>
                  </a:moveTo>
                  <a:lnTo>
                    <a:pt x="8844788" y="88900"/>
                  </a:lnTo>
                  <a:lnTo>
                    <a:pt x="8844788" y="114300"/>
                  </a:lnTo>
                  <a:lnTo>
                    <a:pt x="8870188" y="114300"/>
                  </a:lnTo>
                  <a:lnTo>
                    <a:pt x="8870188" y="88900"/>
                  </a:lnTo>
                  <a:close/>
                </a:path>
                <a:path w="8895715" h="5565775">
                  <a:moveTo>
                    <a:pt x="8895588" y="38100"/>
                  </a:moveTo>
                  <a:lnTo>
                    <a:pt x="8892591" y="23253"/>
                  </a:lnTo>
                  <a:lnTo>
                    <a:pt x="8884437" y="11150"/>
                  </a:lnTo>
                  <a:lnTo>
                    <a:pt x="8872334" y="2997"/>
                  </a:lnTo>
                  <a:lnTo>
                    <a:pt x="8857488" y="0"/>
                  </a:lnTo>
                  <a:lnTo>
                    <a:pt x="8842629" y="2997"/>
                  </a:lnTo>
                  <a:lnTo>
                    <a:pt x="8830526" y="11150"/>
                  </a:lnTo>
                  <a:lnTo>
                    <a:pt x="8822372" y="23253"/>
                  </a:lnTo>
                  <a:lnTo>
                    <a:pt x="8819388" y="38100"/>
                  </a:lnTo>
                  <a:lnTo>
                    <a:pt x="8822372" y="52959"/>
                  </a:lnTo>
                  <a:lnTo>
                    <a:pt x="8830526" y="65062"/>
                  </a:lnTo>
                  <a:lnTo>
                    <a:pt x="8842629" y="73215"/>
                  </a:lnTo>
                  <a:lnTo>
                    <a:pt x="8857488" y="76200"/>
                  </a:lnTo>
                  <a:lnTo>
                    <a:pt x="8872334" y="73215"/>
                  </a:lnTo>
                  <a:lnTo>
                    <a:pt x="8884437" y="65062"/>
                  </a:lnTo>
                  <a:lnTo>
                    <a:pt x="8885491" y="63500"/>
                  </a:lnTo>
                  <a:lnTo>
                    <a:pt x="8892591" y="52959"/>
                  </a:lnTo>
                  <a:lnTo>
                    <a:pt x="8895588" y="3810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1977" y="368045"/>
              <a:ext cx="11516995" cy="6279515"/>
            </a:xfrm>
            <a:custGeom>
              <a:avLst/>
              <a:gdLst/>
              <a:ahLst/>
              <a:cxnLst/>
              <a:rect l="l" t="t" r="r" b="b"/>
              <a:pathLst>
                <a:path w="11516995" h="6279515">
                  <a:moveTo>
                    <a:pt x="38461" y="6194109"/>
                  </a:moveTo>
                  <a:lnTo>
                    <a:pt x="22192" y="6199124"/>
                  </a:lnTo>
                  <a:lnTo>
                    <a:pt x="9141" y="6210049"/>
                  </a:lnTo>
                  <a:lnTo>
                    <a:pt x="1560" y="6224625"/>
                  </a:lnTo>
                  <a:lnTo>
                    <a:pt x="0" y="6240982"/>
                  </a:lnTo>
                  <a:lnTo>
                    <a:pt x="5008" y="6257251"/>
                  </a:lnTo>
                  <a:lnTo>
                    <a:pt x="15934" y="6270296"/>
                  </a:lnTo>
                  <a:lnTo>
                    <a:pt x="30510" y="6277878"/>
                  </a:lnTo>
                  <a:lnTo>
                    <a:pt x="46867" y="6279442"/>
                  </a:lnTo>
                  <a:lnTo>
                    <a:pt x="63136" y="6274434"/>
                  </a:lnTo>
                  <a:lnTo>
                    <a:pt x="76181" y="6263509"/>
                  </a:lnTo>
                  <a:lnTo>
                    <a:pt x="83558" y="6249327"/>
                  </a:lnTo>
                  <a:lnTo>
                    <a:pt x="49484" y="6249327"/>
                  </a:lnTo>
                  <a:lnTo>
                    <a:pt x="35844" y="6224219"/>
                  </a:lnTo>
                  <a:lnTo>
                    <a:pt x="70963" y="6205129"/>
                  </a:lnTo>
                  <a:lnTo>
                    <a:pt x="69394" y="6203254"/>
                  </a:lnTo>
                  <a:lnTo>
                    <a:pt x="54818" y="6195671"/>
                  </a:lnTo>
                  <a:lnTo>
                    <a:pt x="38461" y="6194109"/>
                  </a:lnTo>
                  <a:close/>
                </a:path>
                <a:path w="11516995" h="6279515">
                  <a:moveTo>
                    <a:pt x="70963" y="6205129"/>
                  </a:moveTo>
                  <a:lnTo>
                    <a:pt x="35844" y="6224219"/>
                  </a:lnTo>
                  <a:lnTo>
                    <a:pt x="49484" y="6249327"/>
                  </a:lnTo>
                  <a:lnTo>
                    <a:pt x="84606" y="6230235"/>
                  </a:lnTo>
                  <a:lnTo>
                    <a:pt x="80319" y="6216307"/>
                  </a:lnTo>
                  <a:lnTo>
                    <a:pt x="70963" y="6205129"/>
                  </a:lnTo>
                  <a:close/>
                </a:path>
                <a:path w="11516995" h="6279515">
                  <a:moveTo>
                    <a:pt x="84606" y="6230235"/>
                  </a:moveTo>
                  <a:lnTo>
                    <a:pt x="49484" y="6249327"/>
                  </a:lnTo>
                  <a:lnTo>
                    <a:pt x="83558" y="6249327"/>
                  </a:lnTo>
                  <a:lnTo>
                    <a:pt x="83763" y="6248933"/>
                  </a:lnTo>
                  <a:lnTo>
                    <a:pt x="85327" y="6232576"/>
                  </a:lnTo>
                  <a:lnTo>
                    <a:pt x="84606" y="6230235"/>
                  </a:lnTo>
                  <a:close/>
                </a:path>
                <a:path w="11516995" h="6279515">
                  <a:moveTo>
                    <a:pt x="11434326" y="28357"/>
                  </a:moveTo>
                  <a:lnTo>
                    <a:pt x="70963" y="6205129"/>
                  </a:lnTo>
                  <a:lnTo>
                    <a:pt x="80319" y="6216307"/>
                  </a:lnTo>
                  <a:lnTo>
                    <a:pt x="84606" y="6230235"/>
                  </a:lnTo>
                  <a:lnTo>
                    <a:pt x="11447966" y="53476"/>
                  </a:lnTo>
                  <a:lnTo>
                    <a:pt x="11434326" y="28357"/>
                  </a:lnTo>
                  <a:close/>
                </a:path>
                <a:path w="11516995" h="6279515">
                  <a:moveTo>
                    <a:pt x="11501500" y="21462"/>
                  </a:moveTo>
                  <a:lnTo>
                    <a:pt x="11447010" y="21462"/>
                  </a:lnTo>
                  <a:lnTo>
                    <a:pt x="11460599" y="46608"/>
                  </a:lnTo>
                  <a:lnTo>
                    <a:pt x="11447966" y="53476"/>
                  </a:lnTo>
                  <a:lnTo>
                    <a:pt x="11461615" y="78612"/>
                  </a:lnTo>
                  <a:lnTo>
                    <a:pt x="11501500" y="21462"/>
                  </a:lnTo>
                  <a:close/>
                </a:path>
                <a:path w="11516995" h="6279515">
                  <a:moveTo>
                    <a:pt x="11447010" y="21462"/>
                  </a:moveTo>
                  <a:lnTo>
                    <a:pt x="11434326" y="28357"/>
                  </a:lnTo>
                  <a:lnTo>
                    <a:pt x="11447966" y="53476"/>
                  </a:lnTo>
                  <a:lnTo>
                    <a:pt x="11460599" y="46608"/>
                  </a:lnTo>
                  <a:lnTo>
                    <a:pt x="11447010" y="21462"/>
                  </a:lnTo>
                  <a:close/>
                </a:path>
                <a:path w="11516995" h="6279515">
                  <a:moveTo>
                    <a:pt x="11516479" y="0"/>
                  </a:moveTo>
                  <a:lnTo>
                    <a:pt x="11420721" y="3301"/>
                  </a:lnTo>
                  <a:lnTo>
                    <a:pt x="11434326" y="28357"/>
                  </a:lnTo>
                  <a:lnTo>
                    <a:pt x="11447010" y="21462"/>
                  </a:lnTo>
                  <a:lnTo>
                    <a:pt x="11501500" y="21462"/>
                  </a:lnTo>
                  <a:lnTo>
                    <a:pt x="11516479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3523" y="5829299"/>
              <a:ext cx="784860" cy="948055"/>
            </a:xfrm>
            <a:custGeom>
              <a:avLst/>
              <a:gdLst/>
              <a:ahLst/>
              <a:cxnLst/>
              <a:rect l="l" t="t" r="r" b="b"/>
              <a:pathLst>
                <a:path w="784860" h="948054">
                  <a:moveTo>
                    <a:pt x="392430" y="0"/>
                  </a:moveTo>
                  <a:lnTo>
                    <a:pt x="0" y="236016"/>
                  </a:lnTo>
                  <a:lnTo>
                    <a:pt x="0" y="711911"/>
                  </a:lnTo>
                  <a:lnTo>
                    <a:pt x="392430" y="947928"/>
                  </a:lnTo>
                  <a:lnTo>
                    <a:pt x="784860" y="711911"/>
                  </a:lnTo>
                  <a:lnTo>
                    <a:pt x="784860" y="236016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E148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64052" y="4344924"/>
              <a:ext cx="784860" cy="949960"/>
            </a:xfrm>
            <a:custGeom>
              <a:avLst/>
              <a:gdLst/>
              <a:ahLst/>
              <a:cxnLst/>
              <a:rect l="l" t="t" r="r" b="b"/>
              <a:pathLst>
                <a:path w="784860" h="949960">
                  <a:moveTo>
                    <a:pt x="392430" y="0"/>
                  </a:moveTo>
                  <a:lnTo>
                    <a:pt x="0" y="237362"/>
                  </a:lnTo>
                  <a:lnTo>
                    <a:pt x="0" y="712088"/>
                  </a:lnTo>
                  <a:lnTo>
                    <a:pt x="392430" y="949451"/>
                  </a:lnTo>
                  <a:lnTo>
                    <a:pt x="784860" y="712088"/>
                  </a:lnTo>
                  <a:lnTo>
                    <a:pt x="784860" y="237362"/>
                  </a:lnTo>
                  <a:lnTo>
                    <a:pt x="392430" y="0"/>
                  </a:lnTo>
                  <a:close/>
                </a:path>
              </a:pathLst>
            </a:custGeom>
            <a:solidFill>
              <a:srgbClr val="63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7568" y="3096767"/>
              <a:ext cx="784860" cy="948055"/>
            </a:xfrm>
            <a:custGeom>
              <a:avLst/>
              <a:gdLst/>
              <a:ahLst/>
              <a:cxnLst/>
              <a:rect l="l" t="t" r="r" b="b"/>
              <a:pathLst>
                <a:path w="784860" h="948054">
                  <a:moveTo>
                    <a:pt x="393700" y="0"/>
                  </a:moveTo>
                  <a:lnTo>
                    <a:pt x="0" y="238633"/>
                  </a:lnTo>
                  <a:lnTo>
                    <a:pt x="0" y="711962"/>
                  </a:lnTo>
                  <a:lnTo>
                    <a:pt x="393700" y="947928"/>
                  </a:lnTo>
                  <a:lnTo>
                    <a:pt x="784860" y="711962"/>
                  </a:lnTo>
                  <a:lnTo>
                    <a:pt x="784860" y="238633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34B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106167" y="5081016"/>
              <a:ext cx="783590" cy="948055"/>
            </a:xfrm>
            <a:custGeom>
              <a:avLst/>
              <a:gdLst/>
              <a:ahLst/>
              <a:cxnLst/>
              <a:rect l="l" t="t" r="r" b="b"/>
              <a:pathLst>
                <a:path w="783589" h="948054">
                  <a:moveTo>
                    <a:pt x="390398" y="0"/>
                  </a:moveTo>
                  <a:lnTo>
                    <a:pt x="0" y="237362"/>
                  </a:lnTo>
                  <a:lnTo>
                    <a:pt x="0" y="711911"/>
                  </a:lnTo>
                  <a:lnTo>
                    <a:pt x="390398" y="947927"/>
                  </a:lnTo>
                  <a:lnTo>
                    <a:pt x="783336" y="711911"/>
                  </a:lnTo>
                  <a:lnTo>
                    <a:pt x="783336" y="237362"/>
                  </a:lnTo>
                  <a:lnTo>
                    <a:pt x="390398" y="0"/>
                  </a:lnTo>
                  <a:close/>
                </a:path>
              </a:pathLst>
            </a:custGeom>
            <a:solidFill>
              <a:srgbClr val="FFA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559813" y="5550814"/>
            <a:ext cx="4058920" cy="115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486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3D1DA"/>
                </a:solidFill>
                <a:latin typeface="Trebuchet MS"/>
                <a:cs typeface="Trebuchet MS"/>
              </a:rPr>
              <a:t>2009</a:t>
            </a:r>
            <a:r>
              <a:rPr sz="1800" b="1" spc="-25" dirty="0">
                <a:solidFill>
                  <a:srgbClr val="63D1DA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3D1DA"/>
                </a:solidFill>
                <a:latin typeface="Trebuchet MS"/>
                <a:cs typeface="Trebuchet MS"/>
              </a:rPr>
              <a:t>Influenza </a:t>
            </a:r>
            <a:r>
              <a:rPr sz="1800" b="1" dirty="0">
                <a:solidFill>
                  <a:srgbClr val="63D1DA"/>
                </a:solidFill>
                <a:latin typeface="Trebuchet MS"/>
                <a:cs typeface="Trebuchet MS"/>
              </a:rPr>
              <a:t>A(H1N1)</a:t>
            </a:r>
            <a:r>
              <a:rPr sz="1800" b="1" spc="-40" dirty="0">
                <a:solidFill>
                  <a:srgbClr val="63D1DA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63D1DA"/>
                </a:solidFill>
                <a:latin typeface="Trebuchet MS"/>
                <a:cs typeface="Trebuchet MS"/>
              </a:rPr>
              <a:t>pandemic</a:t>
            </a:r>
            <a:endParaRPr sz="1800">
              <a:latin typeface="Trebuchet MS"/>
              <a:cs typeface="Trebuchet MS"/>
            </a:endParaRPr>
          </a:p>
          <a:p>
            <a:pPr marL="128905">
              <a:lnSpc>
                <a:spcPts val="2075"/>
              </a:lnSpc>
              <a:spcBef>
                <a:spcPts val="1235"/>
              </a:spcBef>
            </a:pPr>
            <a:r>
              <a:rPr sz="1800" b="1" dirty="0">
                <a:solidFill>
                  <a:srgbClr val="E14855"/>
                </a:solidFill>
                <a:latin typeface="Trebuchet MS"/>
                <a:cs typeface="Trebuchet MS"/>
              </a:rPr>
              <a:t>2003:</a:t>
            </a:r>
            <a:r>
              <a:rPr sz="1800" b="1" spc="-50" dirty="0">
                <a:solidFill>
                  <a:srgbClr val="E14855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E14855"/>
                </a:solidFill>
                <a:latin typeface="Trebuchet MS"/>
                <a:cs typeface="Trebuchet MS"/>
              </a:rPr>
              <a:t>SARS</a:t>
            </a:r>
            <a:r>
              <a:rPr sz="1800" b="1" spc="-30" dirty="0">
                <a:solidFill>
                  <a:srgbClr val="E14855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E14855"/>
                </a:solidFill>
                <a:latin typeface="Trebuchet MS"/>
                <a:cs typeface="Trebuchet MS"/>
              </a:rPr>
              <a:t>global</a:t>
            </a:r>
            <a:r>
              <a:rPr sz="1800" b="1" spc="-35" dirty="0">
                <a:solidFill>
                  <a:srgbClr val="E14855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E14855"/>
                </a:solidFill>
                <a:latin typeface="Trebuchet MS"/>
                <a:cs typeface="Trebuchet MS"/>
              </a:rPr>
              <a:t>outbreak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ts val="1235"/>
              </a:lnSpc>
            </a:pPr>
            <a:r>
              <a:rPr sz="1100" dirty="0">
                <a:latin typeface="Trebuchet MS"/>
                <a:cs typeface="Trebuchet MS"/>
              </a:rPr>
              <a:t>Mar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spc="100" dirty="0">
                <a:latin typeface="Trebuchet MS"/>
                <a:cs typeface="Trebuchet MS"/>
              </a:rPr>
              <a:t>–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May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2003: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238</a:t>
            </a:r>
            <a:r>
              <a:rPr sz="1100" spc="-7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cases,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33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deaths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30" dirty="0">
                <a:latin typeface="Trebuchet MS"/>
                <a:cs typeface="Trebuchet MS"/>
              </a:rPr>
              <a:t>SG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630161" y="284988"/>
            <a:ext cx="5095875" cy="3416935"/>
            <a:chOff x="6630161" y="284988"/>
            <a:chExt cx="5095875" cy="3416935"/>
          </a:xfrm>
        </p:grpSpPr>
        <p:sp>
          <p:nvSpPr>
            <p:cNvPr id="13" name="object 13"/>
            <p:cNvSpPr/>
            <p:nvPr/>
          </p:nvSpPr>
          <p:spPr>
            <a:xfrm>
              <a:off x="6667499" y="2753867"/>
              <a:ext cx="784860" cy="948055"/>
            </a:xfrm>
            <a:custGeom>
              <a:avLst/>
              <a:gdLst/>
              <a:ahLst/>
              <a:cxnLst/>
              <a:rect l="l" t="t" r="r" b="b"/>
              <a:pathLst>
                <a:path w="784859" h="948054">
                  <a:moveTo>
                    <a:pt x="393700" y="0"/>
                  </a:moveTo>
                  <a:lnTo>
                    <a:pt x="0" y="238633"/>
                  </a:lnTo>
                  <a:lnTo>
                    <a:pt x="0" y="711962"/>
                  </a:lnTo>
                  <a:lnTo>
                    <a:pt x="393700" y="947928"/>
                  </a:lnTo>
                  <a:lnTo>
                    <a:pt x="784859" y="711962"/>
                  </a:lnTo>
                  <a:lnTo>
                    <a:pt x="784859" y="238633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0552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630149" y="585977"/>
              <a:ext cx="2153920" cy="2367280"/>
            </a:xfrm>
            <a:custGeom>
              <a:avLst/>
              <a:gdLst/>
              <a:ahLst/>
              <a:cxnLst/>
              <a:rect l="l" t="t" r="r" b="b"/>
              <a:pathLst>
                <a:path w="2153920" h="2367280">
                  <a:moveTo>
                    <a:pt x="50812" y="2361692"/>
                  </a:moveTo>
                  <a:lnTo>
                    <a:pt x="25400" y="2361692"/>
                  </a:lnTo>
                  <a:lnTo>
                    <a:pt x="25400" y="2367280"/>
                  </a:lnTo>
                  <a:lnTo>
                    <a:pt x="50812" y="2367280"/>
                  </a:lnTo>
                  <a:lnTo>
                    <a:pt x="50812" y="2361692"/>
                  </a:lnTo>
                  <a:close/>
                </a:path>
                <a:path w="2153920" h="2367280">
                  <a:moveTo>
                    <a:pt x="50812" y="2310892"/>
                  </a:moveTo>
                  <a:lnTo>
                    <a:pt x="25400" y="2310892"/>
                  </a:lnTo>
                  <a:lnTo>
                    <a:pt x="25400" y="2336292"/>
                  </a:lnTo>
                  <a:lnTo>
                    <a:pt x="50812" y="2336292"/>
                  </a:lnTo>
                  <a:lnTo>
                    <a:pt x="50812" y="2310892"/>
                  </a:lnTo>
                  <a:close/>
                </a:path>
                <a:path w="2153920" h="2367280">
                  <a:moveTo>
                    <a:pt x="50812" y="2260092"/>
                  </a:moveTo>
                  <a:lnTo>
                    <a:pt x="25400" y="2260092"/>
                  </a:lnTo>
                  <a:lnTo>
                    <a:pt x="25400" y="2285492"/>
                  </a:lnTo>
                  <a:lnTo>
                    <a:pt x="50812" y="2285492"/>
                  </a:lnTo>
                  <a:lnTo>
                    <a:pt x="50812" y="2260092"/>
                  </a:lnTo>
                  <a:close/>
                </a:path>
                <a:path w="2153920" h="2367280">
                  <a:moveTo>
                    <a:pt x="50812" y="2209292"/>
                  </a:moveTo>
                  <a:lnTo>
                    <a:pt x="25400" y="2209292"/>
                  </a:lnTo>
                  <a:lnTo>
                    <a:pt x="25400" y="2234692"/>
                  </a:lnTo>
                  <a:lnTo>
                    <a:pt x="50812" y="2234692"/>
                  </a:lnTo>
                  <a:lnTo>
                    <a:pt x="50812" y="2209292"/>
                  </a:lnTo>
                  <a:close/>
                </a:path>
                <a:path w="2153920" h="2367280">
                  <a:moveTo>
                    <a:pt x="50812" y="2158492"/>
                  </a:moveTo>
                  <a:lnTo>
                    <a:pt x="25400" y="2158492"/>
                  </a:lnTo>
                  <a:lnTo>
                    <a:pt x="25400" y="2183892"/>
                  </a:lnTo>
                  <a:lnTo>
                    <a:pt x="50812" y="2183892"/>
                  </a:lnTo>
                  <a:lnTo>
                    <a:pt x="50812" y="2158492"/>
                  </a:lnTo>
                  <a:close/>
                </a:path>
                <a:path w="2153920" h="2367280">
                  <a:moveTo>
                    <a:pt x="50812" y="2107692"/>
                  </a:moveTo>
                  <a:lnTo>
                    <a:pt x="25400" y="2107692"/>
                  </a:lnTo>
                  <a:lnTo>
                    <a:pt x="25400" y="2133092"/>
                  </a:lnTo>
                  <a:lnTo>
                    <a:pt x="50812" y="2133092"/>
                  </a:lnTo>
                  <a:lnTo>
                    <a:pt x="50812" y="2107692"/>
                  </a:lnTo>
                  <a:close/>
                </a:path>
                <a:path w="2153920" h="2367280">
                  <a:moveTo>
                    <a:pt x="50812" y="2056892"/>
                  </a:moveTo>
                  <a:lnTo>
                    <a:pt x="25400" y="2056892"/>
                  </a:lnTo>
                  <a:lnTo>
                    <a:pt x="25400" y="2082292"/>
                  </a:lnTo>
                  <a:lnTo>
                    <a:pt x="50812" y="2082292"/>
                  </a:lnTo>
                  <a:lnTo>
                    <a:pt x="50812" y="2056892"/>
                  </a:lnTo>
                  <a:close/>
                </a:path>
                <a:path w="2153920" h="2367280">
                  <a:moveTo>
                    <a:pt x="50812" y="2006092"/>
                  </a:moveTo>
                  <a:lnTo>
                    <a:pt x="25400" y="2006092"/>
                  </a:lnTo>
                  <a:lnTo>
                    <a:pt x="25400" y="2031492"/>
                  </a:lnTo>
                  <a:lnTo>
                    <a:pt x="50812" y="2031492"/>
                  </a:lnTo>
                  <a:lnTo>
                    <a:pt x="50812" y="2006092"/>
                  </a:lnTo>
                  <a:close/>
                </a:path>
                <a:path w="2153920" h="2367280">
                  <a:moveTo>
                    <a:pt x="50812" y="1955292"/>
                  </a:moveTo>
                  <a:lnTo>
                    <a:pt x="25400" y="1955292"/>
                  </a:lnTo>
                  <a:lnTo>
                    <a:pt x="25400" y="1980692"/>
                  </a:lnTo>
                  <a:lnTo>
                    <a:pt x="50812" y="1980692"/>
                  </a:lnTo>
                  <a:lnTo>
                    <a:pt x="50812" y="1955292"/>
                  </a:lnTo>
                  <a:close/>
                </a:path>
                <a:path w="2153920" h="2367280">
                  <a:moveTo>
                    <a:pt x="50812" y="1904492"/>
                  </a:moveTo>
                  <a:lnTo>
                    <a:pt x="25400" y="1904492"/>
                  </a:lnTo>
                  <a:lnTo>
                    <a:pt x="25400" y="1929892"/>
                  </a:lnTo>
                  <a:lnTo>
                    <a:pt x="50812" y="1929892"/>
                  </a:lnTo>
                  <a:lnTo>
                    <a:pt x="50812" y="1904492"/>
                  </a:lnTo>
                  <a:close/>
                </a:path>
                <a:path w="2153920" h="2367280">
                  <a:moveTo>
                    <a:pt x="50812" y="1853692"/>
                  </a:moveTo>
                  <a:lnTo>
                    <a:pt x="25400" y="1853692"/>
                  </a:lnTo>
                  <a:lnTo>
                    <a:pt x="25400" y="1879092"/>
                  </a:lnTo>
                  <a:lnTo>
                    <a:pt x="50812" y="1879092"/>
                  </a:lnTo>
                  <a:lnTo>
                    <a:pt x="50812" y="1853692"/>
                  </a:lnTo>
                  <a:close/>
                </a:path>
                <a:path w="2153920" h="2367280">
                  <a:moveTo>
                    <a:pt x="50812" y="1802892"/>
                  </a:moveTo>
                  <a:lnTo>
                    <a:pt x="25400" y="1802892"/>
                  </a:lnTo>
                  <a:lnTo>
                    <a:pt x="25400" y="1828292"/>
                  </a:lnTo>
                  <a:lnTo>
                    <a:pt x="50812" y="1828292"/>
                  </a:lnTo>
                  <a:lnTo>
                    <a:pt x="50812" y="1802892"/>
                  </a:lnTo>
                  <a:close/>
                </a:path>
                <a:path w="2153920" h="2367280">
                  <a:moveTo>
                    <a:pt x="50812" y="1752092"/>
                  </a:moveTo>
                  <a:lnTo>
                    <a:pt x="25400" y="1752092"/>
                  </a:lnTo>
                  <a:lnTo>
                    <a:pt x="25400" y="1777492"/>
                  </a:lnTo>
                  <a:lnTo>
                    <a:pt x="50812" y="1777492"/>
                  </a:lnTo>
                  <a:lnTo>
                    <a:pt x="50812" y="1752092"/>
                  </a:lnTo>
                  <a:close/>
                </a:path>
                <a:path w="2153920" h="2367280">
                  <a:moveTo>
                    <a:pt x="50812" y="1701292"/>
                  </a:moveTo>
                  <a:lnTo>
                    <a:pt x="25400" y="1701292"/>
                  </a:lnTo>
                  <a:lnTo>
                    <a:pt x="25400" y="1726692"/>
                  </a:lnTo>
                  <a:lnTo>
                    <a:pt x="50812" y="1726692"/>
                  </a:lnTo>
                  <a:lnTo>
                    <a:pt x="50812" y="1701292"/>
                  </a:lnTo>
                  <a:close/>
                </a:path>
                <a:path w="2153920" h="2367280">
                  <a:moveTo>
                    <a:pt x="50812" y="1650492"/>
                  </a:moveTo>
                  <a:lnTo>
                    <a:pt x="25400" y="1650492"/>
                  </a:lnTo>
                  <a:lnTo>
                    <a:pt x="25400" y="1675892"/>
                  </a:lnTo>
                  <a:lnTo>
                    <a:pt x="50812" y="1675892"/>
                  </a:lnTo>
                  <a:lnTo>
                    <a:pt x="50812" y="1650492"/>
                  </a:lnTo>
                  <a:close/>
                </a:path>
                <a:path w="2153920" h="2367280">
                  <a:moveTo>
                    <a:pt x="50812" y="1599692"/>
                  </a:moveTo>
                  <a:lnTo>
                    <a:pt x="25400" y="1599692"/>
                  </a:lnTo>
                  <a:lnTo>
                    <a:pt x="25400" y="1625092"/>
                  </a:lnTo>
                  <a:lnTo>
                    <a:pt x="50812" y="1625092"/>
                  </a:lnTo>
                  <a:lnTo>
                    <a:pt x="50812" y="1599692"/>
                  </a:lnTo>
                  <a:close/>
                </a:path>
                <a:path w="2153920" h="2367280">
                  <a:moveTo>
                    <a:pt x="50812" y="1548892"/>
                  </a:moveTo>
                  <a:lnTo>
                    <a:pt x="25400" y="1548892"/>
                  </a:lnTo>
                  <a:lnTo>
                    <a:pt x="25400" y="1574292"/>
                  </a:lnTo>
                  <a:lnTo>
                    <a:pt x="50812" y="1574292"/>
                  </a:lnTo>
                  <a:lnTo>
                    <a:pt x="50812" y="1548892"/>
                  </a:lnTo>
                  <a:close/>
                </a:path>
                <a:path w="2153920" h="2367280">
                  <a:moveTo>
                    <a:pt x="50812" y="1498092"/>
                  </a:moveTo>
                  <a:lnTo>
                    <a:pt x="25400" y="1498092"/>
                  </a:lnTo>
                  <a:lnTo>
                    <a:pt x="25400" y="1523492"/>
                  </a:lnTo>
                  <a:lnTo>
                    <a:pt x="50812" y="1523492"/>
                  </a:lnTo>
                  <a:lnTo>
                    <a:pt x="50812" y="1498092"/>
                  </a:lnTo>
                  <a:close/>
                </a:path>
                <a:path w="2153920" h="2367280">
                  <a:moveTo>
                    <a:pt x="50812" y="1447292"/>
                  </a:moveTo>
                  <a:lnTo>
                    <a:pt x="25400" y="1447292"/>
                  </a:lnTo>
                  <a:lnTo>
                    <a:pt x="25400" y="1472692"/>
                  </a:lnTo>
                  <a:lnTo>
                    <a:pt x="50812" y="1472692"/>
                  </a:lnTo>
                  <a:lnTo>
                    <a:pt x="50812" y="1447292"/>
                  </a:lnTo>
                  <a:close/>
                </a:path>
                <a:path w="2153920" h="2367280">
                  <a:moveTo>
                    <a:pt x="50812" y="1396492"/>
                  </a:moveTo>
                  <a:lnTo>
                    <a:pt x="25400" y="1396492"/>
                  </a:lnTo>
                  <a:lnTo>
                    <a:pt x="25400" y="1421892"/>
                  </a:lnTo>
                  <a:lnTo>
                    <a:pt x="50812" y="1421892"/>
                  </a:lnTo>
                  <a:lnTo>
                    <a:pt x="50812" y="1396492"/>
                  </a:lnTo>
                  <a:close/>
                </a:path>
                <a:path w="2153920" h="2367280">
                  <a:moveTo>
                    <a:pt x="76212" y="1345692"/>
                  </a:moveTo>
                  <a:lnTo>
                    <a:pt x="73215" y="1330845"/>
                  </a:lnTo>
                  <a:lnTo>
                    <a:pt x="65062" y="1318742"/>
                  </a:lnTo>
                  <a:lnTo>
                    <a:pt x="52959" y="1310589"/>
                  </a:lnTo>
                  <a:lnTo>
                    <a:pt x="38112" y="1307592"/>
                  </a:lnTo>
                  <a:lnTo>
                    <a:pt x="23253" y="1310589"/>
                  </a:lnTo>
                  <a:lnTo>
                    <a:pt x="11150" y="1318742"/>
                  </a:lnTo>
                  <a:lnTo>
                    <a:pt x="2997" y="1330845"/>
                  </a:lnTo>
                  <a:lnTo>
                    <a:pt x="0" y="1345692"/>
                  </a:lnTo>
                  <a:lnTo>
                    <a:pt x="2997" y="1360551"/>
                  </a:lnTo>
                  <a:lnTo>
                    <a:pt x="11150" y="1372654"/>
                  </a:lnTo>
                  <a:lnTo>
                    <a:pt x="23253" y="1380807"/>
                  </a:lnTo>
                  <a:lnTo>
                    <a:pt x="38112" y="1383792"/>
                  </a:lnTo>
                  <a:lnTo>
                    <a:pt x="52959" y="1380807"/>
                  </a:lnTo>
                  <a:lnTo>
                    <a:pt x="65062" y="1372654"/>
                  </a:lnTo>
                  <a:lnTo>
                    <a:pt x="66116" y="1371092"/>
                  </a:lnTo>
                  <a:lnTo>
                    <a:pt x="73215" y="1360551"/>
                  </a:lnTo>
                  <a:lnTo>
                    <a:pt x="76212" y="1345692"/>
                  </a:lnTo>
                  <a:close/>
                </a:path>
                <a:path w="2153920" h="2367280">
                  <a:moveTo>
                    <a:pt x="2128151" y="88900"/>
                  </a:moveTo>
                  <a:lnTo>
                    <a:pt x="2102751" y="88900"/>
                  </a:lnTo>
                  <a:lnTo>
                    <a:pt x="2102751" y="114300"/>
                  </a:lnTo>
                  <a:lnTo>
                    <a:pt x="2128151" y="114300"/>
                  </a:lnTo>
                  <a:lnTo>
                    <a:pt x="2128151" y="88900"/>
                  </a:lnTo>
                  <a:close/>
                </a:path>
                <a:path w="2153920" h="2367280">
                  <a:moveTo>
                    <a:pt x="2128278" y="190500"/>
                  </a:moveTo>
                  <a:lnTo>
                    <a:pt x="2102878" y="190500"/>
                  </a:lnTo>
                  <a:lnTo>
                    <a:pt x="2102878" y="215900"/>
                  </a:lnTo>
                  <a:lnTo>
                    <a:pt x="2128278" y="215900"/>
                  </a:lnTo>
                  <a:lnTo>
                    <a:pt x="2128278" y="190500"/>
                  </a:lnTo>
                  <a:close/>
                </a:path>
                <a:path w="2153920" h="2367280">
                  <a:moveTo>
                    <a:pt x="2128278" y="165100"/>
                  </a:moveTo>
                  <a:lnTo>
                    <a:pt x="2128151" y="139700"/>
                  </a:lnTo>
                  <a:lnTo>
                    <a:pt x="2102751" y="139700"/>
                  </a:lnTo>
                  <a:lnTo>
                    <a:pt x="2102878" y="165100"/>
                  </a:lnTo>
                  <a:lnTo>
                    <a:pt x="2128278" y="165100"/>
                  </a:lnTo>
                  <a:close/>
                </a:path>
                <a:path w="2153920" h="2367280">
                  <a:moveTo>
                    <a:pt x="2128405" y="292100"/>
                  </a:moveTo>
                  <a:lnTo>
                    <a:pt x="2103005" y="292100"/>
                  </a:lnTo>
                  <a:lnTo>
                    <a:pt x="2103005" y="317500"/>
                  </a:lnTo>
                  <a:lnTo>
                    <a:pt x="2128405" y="317500"/>
                  </a:lnTo>
                  <a:lnTo>
                    <a:pt x="2128405" y="292100"/>
                  </a:lnTo>
                  <a:close/>
                </a:path>
                <a:path w="2153920" h="2367280">
                  <a:moveTo>
                    <a:pt x="2128405" y="241300"/>
                  </a:moveTo>
                  <a:lnTo>
                    <a:pt x="2102878" y="241300"/>
                  </a:lnTo>
                  <a:lnTo>
                    <a:pt x="2103005" y="266700"/>
                  </a:lnTo>
                  <a:lnTo>
                    <a:pt x="2128405" y="266700"/>
                  </a:lnTo>
                  <a:lnTo>
                    <a:pt x="2128405" y="241300"/>
                  </a:lnTo>
                  <a:close/>
                </a:path>
                <a:path w="2153920" h="2367280">
                  <a:moveTo>
                    <a:pt x="2128532" y="342900"/>
                  </a:moveTo>
                  <a:lnTo>
                    <a:pt x="2103132" y="342900"/>
                  </a:lnTo>
                  <a:lnTo>
                    <a:pt x="2103132" y="368300"/>
                  </a:lnTo>
                  <a:lnTo>
                    <a:pt x="2128532" y="368300"/>
                  </a:lnTo>
                  <a:lnTo>
                    <a:pt x="2128532" y="342900"/>
                  </a:lnTo>
                  <a:close/>
                </a:path>
                <a:path w="2153920" h="2367280">
                  <a:moveTo>
                    <a:pt x="2128659" y="444500"/>
                  </a:moveTo>
                  <a:lnTo>
                    <a:pt x="2103259" y="444500"/>
                  </a:lnTo>
                  <a:lnTo>
                    <a:pt x="2103259" y="469900"/>
                  </a:lnTo>
                  <a:lnTo>
                    <a:pt x="2128659" y="469900"/>
                  </a:lnTo>
                  <a:lnTo>
                    <a:pt x="2128659" y="444500"/>
                  </a:lnTo>
                  <a:close/>
                </a:path>
                <a:path w="2153920" h="2367280">
                  <a:moveTo>
                    <a:pt x="2128659" y="419100"/>
                  </a:moveTo>
                  <a:lnTo>
                    <a:pt x="2128532" y="393700"/>
                  </a:lnTo>
                  <a:lnTo>
                    <a:pt x="2103132" y="393700"/>
                  </a:lnTo>
                  <a:lnTo>
                    <a:pt x="2103259" y="419100"/>
                  </a:lnTo>
                  <a:lnTo>
                    <a:pt x="2128659" y="419100"/>
                  </a:lnTo>
                  <a:close/>
                </a:path>
                <a:path w="2153920" h="2367280">
                  <a:moveTo>
                    <a:pt x="2128786" y="495300"/>
                  </a:moveTo>
                  <a:lnTo>
                    <a:pt x="2103386" y="495300"/>
                  </a:lnTo>
                  <a:lnTo>
                    <a:pt x="2103386" y="520700"/>
                  </a:lnTo>
                  <a:lnTo>
                    <a:pt x="2128786" y="520700"/>
                  </a:lnTo>
                  <a:lnTo>
                    <a:pt x="2128786" y="495300"/>
                  </a:lnTo>
                  <a:close/>
                </a:path>
                <a:path w="2153920" h="2367280">
                  <a:moveTo>
                    <a:pt x="2128913" y="596900"/>
                  </a:moveTo>
                  <a:lnTo>
                    <a:pt x="2103513" y="596900"/>
                  </a:lnTo>
                  <a:lnTo>
                    <a:pt x="2103513" y="622300"/>
                  </a:lnTo>
                  <a:lnTo>
                    <a:pt x="2128913" y="622300"/>
                  </a:lnTo>
                  <a:lnTo>
                    <a:pt x="2128913" y="596900"/>
                  </a:lnTo>
                  <a:close/>
                </a:path>
                <a:path w="2153920" h="2367280">
                  <a:moveTo>
                    <a:pt x="2128913" y="571500"/>
                  </a:moveTo>
                  <a:lnTo>
                    <a:pt x="2128786" y="546100"/>
                  </a:lnTo>
                  <a:lnTo>
                    <a:pt x="2103386" y="546100"/>
                  </a:lnTo>
                  <a:lnTo>
                    <a:pt x="2103513" y="571500"/>
                  </a:lnTo>
                  <a:lnTo>
                    <a:pt x="2128913" y="571500"/>
                  </a:lnTo>
                  <a:close/>
                </a:path>
                <a:path w="2153920" h="2367280">
                  <a:moveTo>
                    <a:pt x="2129040" y="647700"/>
                  </a:moveTo>
                  <a:lnTo>
                    <a:pt x="2103640" y="647700"/>
                  </a:lnTo>
                  <a:lnTo>
                    <a:pt x="2103640" y="673100"/>
                  </a:lnTo>
                  <a:lnTo>
                    <a:pt x="2129040" y="673100"/>
                  </a:lnTo>
                  <a:lnTo>
                    <a:pt x="2129040" y="647700"/>
                  </a:lnTo>
                  <a:close/>
                </a:path>
                <a:path w="2153920" h="2367280">
                  <a:moveTo>
                    <a:pt x="2129167" y="749300"/>
                  </a:moveTo>
                  <a:lnTo>
                    <a:pt x="2103767" y="749300"/>
                  </a:lnTo>
                  <a:lnTo>
                    <a:pt x="2103767" y="774700"/>
                  </a:lnTo>
                  <a:lnTo>
                    <a:pt x="2129167" y="774700"/>
                  </a:lnTo>
                  <a:lnTo>
                    <a:pt x="2129167" y="749300"/>
                  </a:lnTo>
                  <a:close/>
                </a:path>
                <a:path w="2153920" h="2367280">
                  <a:moveTo>
                    <a:pt x="2129167" y="723900"/>
                  </a:moveTo>
                  <a:lnTo>
                    <a:pt x="2129040" y="698500"/>
                  </a:lnTo>
                  <a:lnTo>
                    <a:pt x="2103640" y="698500"/>
                  </a:lnTo>
                  <a:lnTo>
                    <a:pt x="2103767" y="723900"/>
                  </a:lnTo>
                  <a:lnTo>
                    <a:pt x="2129167" y="723900"/>
                  </a:lnTo>
                  <a:close/>
                </a:path>
                <a:path w="2153920" h="2367280">
                  <a:moveTo>
                    <a:pt x="2129294" y="850900"/>
                  </a:moveTo>
                  <a:lnTo>
                    <a:pt x="2103894" y="850900"/>
                  </a:lnTo>
                  <a:lnTo>
                    <a:pt x="2103894" y="876300"/>
                  </a:lnTo>
                  <a:lnTo>
                    <a:pt x="2129294" y="876300"/>
                  </a:lnTo>
                  <a:lnTo>
                    <a:pt x="2129294" y="850900"/>
                  </a:lnTo>
                  <a:close/>
                </a:path>
                <a:path w="2153920" h="2367280">
                  <a:moveTo>
                    <a:pt x="2129294" y="825500"/>
                  </a:moveTo>
                  <a:lnTo>
                    <a:pt x="2129167" y="800100"/>
                  </a:lnTo>
                  <a:lnTo>
                    <a:pt x="2103767" y="800100"/>
                  </a:lnTo>
                  <a:lnTo>
                    <a:pt x="2103894" y="825500"/>
                  </a:lnTo>
                  <a:lnTo>
                    <a:pt x="2129294" y="825500"/>
                  </a:lnTo>
                  <a:close/>
                </a:path>
                <a:path w="2153920" h="2367280">
                  <a:moveTo>
                    <a:pt x="2129421" y="901700"/>
                  </a:moveTo>
                  <a:lnTo>
                    <a:pt x="2104021" y="901700"/>
                  </a:lnTo>
                  <a:lnTo>
                    <a:pt x="2104021" y="927100"/>
                  </a:lnTo>
                  <a:lnTo>
                    <a:pt x="2129421" y="927100"/>
                  </a:lnTo>
                  <a:lnTo>
                    <a:pt x="2129421" y="901700"/>
                  </a:lnTo>
                  <a:close/>
                </a:path>
                <a:path w="2153920" h="2367280">
                  <a:moveTo>
                    <a:pt x="2129548" y="1003300"/>
                  </a:moveTo>
                  <a:lnTo>
                    <a:pt x="2104148" y="1003300"/>
                  </a:lnTo>
                  <a:lnTo>
                    <a:pt x="2104148" y="1028700"/>
                  </a:lnTo>
                  <a:lnTo>
                    <a:pt x="2129548" y="1028700"/>
                  </a:lnTo>
                  <a:lnTo>
                    <a:pt x="2129548" y="1003300"/>
                  </a:lnTo>
                  <a:close/>
                </a:path>
                <a:path w="2153920" h="2367280">
                  <a:moveTo>
                    <a:pt x="2129548" y="977900"/>
                  </a:moveTo>
                  <a:lnTo>
                    <a:pt x="2129421" y="952500"/>
                  </a:lnTo>
                  <a:lnTo>
                    <a:pt x="2104021" y="952500"/>
                  </a:lnTo>
                  <a:lnTo>
                    <a:pt x="2104148" y="977900"/>
                  </a:lnTo>
                  <a:lnTo>
                    <a:pt x="2129548" y="977900"/>
                  </a:lnTo>
                  <a:close/>
                </a:path>
                <a:path w="2153920" h="2367280">
                  <a:moveTo>
                    <a:pt x="2129675" y="1054100"/>
                  </a:moveTo>
                  <a:lnTo>
                    <a:pt x="2104275" y="1054100"/>
                  </a:lnTo>
                  <a:lnTo>
                    <a:pt x="2104275" y="1079500"/>
                  </a:lnTo>
                  <a:lnTo>
                    <a:pt x="2129675" y="1079500"/>
                  </a:lnTo>
                  <a:lnTo>
                    <a:pt x="2129675" y="1054100"/>
                  </a:lnTo>
                  <a:close/>
                </a:path>
                <a:path w="2153920" h="2367280">
                  <a:moveTo>
                    <a:pt x="2129802" y="1155700"/>
                  </a:moveTo>
                  <a:lnTo>
                    <a:pt x="2104402" y="1155700"/>
                  </a:lnTo>
                  <a:lnTo>
                    <a:pt x="2104402" y="1181100"/>
                  </a:lnTo>
                  <a:lnTo>
                    <a:pt x="2129802" y="1181100"/>
                  </a:lnTo>
                  <a:lnTo>
                    <a:pt x="2129802" y="1155700"/>
                  </a:lnTo>
                  <a:close/>
                </a:path>
                <a:path w="2153920" h="2367280">
                  <a:moveTo>
                    <a:pt x="2129802" y="1130300"/>
                  </a:moveTo>
                  <a:lnTo>
                    <a:pt x="2129675" y="1104900"/>
                  </a:lnTo>
                  <a:lnTo>
                    <a:pt x="2104275" y="1104900"/>
                  </a:lnTo>
                  <a:lnTo>
                    <a:pt x="2104402" y="1130300"/>
                  </a:lnTo>
                  <a:lnTo>
                    <a:pt x="2129802" y="1130300"/>
                  </a:lnTo>
                  <a:close/>
                </a:path>
                <a:path w="2153920" h="2367280">
                  <a:moveTo>
                    <a:pt x="2129929" y="1257300"/>
                  </a:moveTo>
                  <a:lnTo>
                    <a:pt x="2104529" y="1257300"/>
                  </a:lnTo>
                  <a:lnTo>
                    <a:pt x="2104529" y="1282700"/>
                  </a:lnTo>
                  <a:lnTo>
                    <a:pt x="2129929" y="1282700"/>
                  </a:lnTo>
                  <a:lnTo>
                    <a:pt x="2129929" y="1257300"/>
                  </a:lnTo>
                  <a:close/>
                </a:path>
                <a:path w="2153920" h="2367280">
                  <a:moveTo>
                    <a:pt x="2129929" y="1206500"/>
                  </a:moveTo>
                  <a:lnTo>
                    <a:pt x="2104529" y="1206500"/>
                  </a:lnTo>
                  <a:lnTo>
                    <a:pt x="2104529" y="1231900"/>
                  </a:lnTo>
                  <a:lnTo>
                    <a:pt x="2129929" y="1231900"/>
                  </a:lnTo>
                  <a:lnTo>
                    <a:pt x="2129929" y="1206500"/>
                  </a:lnTo>
                  <a:close/>
                </a:path>
                <a:path w="2153920" h="2367280">
                  <a:moveTo>
                    <a:pt x="2130056" y="1308100"/>
                  </a:moveTo>
                  <a:lnTo>
                    <a:pt x="2104656" y="1308100"/>
                  </a:lnTo>
                  <a:lnTo>
                    <a:pt x="2104656" y="1333500"/>
                  </a:lnTo>
                  <a:lnTo>
                    <a:pt x="2130056" y="1333500"/>
                  </a:lnTo>
                  <a:lnTo>
                    <a:pt x="2130056" y="1308100"/>
                  </a:lnTo>
                  <a:close/>
                </a:path>
                <a:path w="2153920" h="2367280">
                  <a:moveTo>
                    <a:pt x="2130183" y="1409700"/>
                  </a:moveTo>
                  <a:lnTo>
                    <a:pt x="2104783" y="1409700"/>
                  </a:lnTo>
                  <a:lnTo>
                    <a:pt x="2104783" y="1435100"/>
                  </a:lnTo>
                  <a:lnTo>
                    <a:pt x="2130183" y="1435100"/>
                  </a:lnTo>
                  <a:lnTo>
                    <a:pt x="2130183" y="1409700"/>
                  </a:lnTo>
                  <a:close/>
                </a:path>
                <a:path w="2153920" h="2367280">
                  <a:moveTo>
                    <a:pt x="2130183" y="1384300"/>
                  </a:moveTo>
                  <a:lnTo>
                    <a:pt x="2130056" y="1358900"/>
                  </a:lnTo>
                  <a:lnTo>
                    <a:pt x="2104656" y="1358900"/>
                  </a:lnTo>
                  <a:lnTo>
                    <a:pt x="2104783" y="1384300"/>
                  </a:lnTo>
                  <a:lnTo>
                    <a:pt x="2130183" y="1384300"/>
                  </a:lnTo>
                  <a:close/>
                </a:path>
                <a:path w="2153920" h="2367280">
                  <a:moveTo>
                    <a:pt x="2130310" y="1460500"/>
                  </a:moveTo>
                  <a:lnTo>
                    <a:pt x="2104910" y="1460500"/>
                  </a:lnTo>
                  <a:lnTo>
                    <a:pt x="2104910" y="1485900"/>
                  </a:lnTo>
                  <a:lnTo>
                    <a:pt x="2130310" y="1485900"/>
                  </a:lnTo>
                  <a:lnTo>
                    <a:pt x="2130310" y="1460500"/>
                  </a:lnTo>
                  <a:close/>
                </a:path>
                <a:path w="2153920" h="2367280">
                  <a:moveTo>
                    <a:pt x="2130437" y="1562100"/>
                  </a:moveTo>
                  <a:lnTo>
                    <a:pt x="2105037" y="1562100"/>
                  </a:lnTo>
                  <a:lnTo>
                    <a:pt x="2105037" y="1587500"/>
                  </a:lnTo>
                  <a:lnTo>
                    <a:pt x="2130437" y="1587500"/>
                  </a:lnTo>
                  <a:lnTo>
                    <a:pt x="2130437" y="1562100"/>
                  </a:lnTo>
                  <a:close/>
                </a:path>
                <a:path w="2153920" h="2367280">
                  <a:moveTo>
                    <a:pt x="2130437" y="1536700"/>
                  </a:moveTo>
                  <a:lnTo>
                    <a:pt x="2130310" y="1511300"/>
                  </a:lnTo>
                  <a:lnTo>
                    <a:pt x="2104910" y="1511300"/>
                  </a:lnTo>
                  <a:lnTo>
                    <a:pt x="2105037" y="1536700"/>
                  </a:lnTo>
                  <a:lnTo>
                    <a:pt x="2130437" y="1536700"/>
                  </a:lnTo>
                  <a:close/>
                </a:path>
                <a:path w="2153920" h="2367280">
                  <a:moveTo>
                    <a:pt x="2130564" y="1612900"/>
                  </a:moveTo>
                  <a:lnTo>
                    <a:pt x="2105164" y="1612900"/>
                  </a:lnTo>
                  <a:lnTo>
                    <a:pt x="2105164" y="1615694"/>
                  </a:lnTo>
                  <a:lnTo>
                    <a:pt x="2130564" y="1615694"/>
                  </a:lnTo>
                  <a:lnTo>
                    <a:pt x="2130564" y="1612900"/>
                  </a:lnTo>
                  <a:close/>
                </a:path>
                <a:path w="2153920" h="2367280">
                  <a:moveTo>
                    <a:pt x="2153424" y="38100"/>
                  </a:moveTo>
                  <a:lnTo>
                    <a:pt x="2150414" y="23253"/>
                  </a:lnTo>
                  <a:lnTo>
                    <a:pt x="2142223" y="11150"/>
                  </a:lnTo>
                  <a:lnTo>
                    <a:pt x="2130107" y="2997"/>
                  </a:lnTo>
                  <a:lnTo>
                    <a:pt x="2115324" y="0"/>
                  </a:lnTo>
                  <a:lnTo>
                    <a:pt x="2100465" y="3009"/>
                  </a:lnTo>
                  <a:lnTo>
                    <a:pt x="2088362" y="11201"/>
                  </a:lnTo>
                  <a:lnTo>
                    <a:pt x="2080209" y="23317"/>
                  </a:lnTo>
                  <a:lnTo>
                    <a:pt x="2077224" y="38100"/>
                  </a:lnTo>
                  <a:lnTo>
                    <a:pt x="2080221" y="52959"/>
                  </a:lnTo>
                  <a:lnTo>
                    <a:pt x="2088413" y="65062"/>
                  </a:lnTo>
                  <a:lnTo>
                    <a:pt x="2100529" y="73215"/>
                  </a:lnTo>
                  <a:lnTo>
                    <a:pt x="2115324" y="76200"/>
                  </a:lnTo>
                  <a:lnTo>
                    <a:pt x="2130171" y="73202"/>
                  </a:lnTo>
                  <a:lnTo>
                    <a:pt x="2142274" y="65011"/>
                  </a:lnTo>
                  <a:lnTo>
                    <a:pt x="2143290" y="63500"/>
                  </a:lnTo>
                  <a:lnTo>
                    <a:pt x="2150427" y="52895"/>
                  </a:lnTo>
                  <a:lnTo>
                    <a:pt x="2153424" y="3810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53527" y="2090927"/>
              <a:ext cx="784860" cy="948055"/>
            </a:xfrm>
            <a:custGeom>
              <a:avLst/>
              <a:gdLst/>
              <a:ahLst/>
              <a:cxnLst/>
              <a:rect l="l" t="t" r="r" b="b"/>
              <a:pathLst>
                <a:path w="784859" h="948055">
                  <a:moveTo>
                    <a:pt x="393700" y="0"/>
                  </a:moveTo>
                  <a:lnTo>
                    <a:pt x="0" y="238633"/>
                  </a:lnTo>
                  <a:lnTo>
                    <a:pt x="0" y="711962"/>
                  </a:lnTo>
                  <a:lnTo>
                    <a:pt x="393700" y="947927"/>
                  </a:lnTo>
                  <a:lnTo>
                    <a:pt x="784860" y="711962"/>
                  </a:lnTo>
                  <a:lnTo>
                    <a:pt x="784860" y="238633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34B1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940796" y="284988"/>
              <a:ext cx="784860" cy="948055"/>
            </a:xfrm>
            <a:custGeom>
              <a:avLst/>
              <a:gdLst/>
              <a:ahLst/>
              <a:cxnLst/>
              <a:rect l="l" t="t" r="r" b="b"/>
              <a:pathLst>
                <a:path w="784859" h="948055">
                  <a:moveTo>
                    <a:pt x="393700" y="0"/>
                  </a:moveTo>
                  <a:lnTo>
                    <a:pt x="0" y="238632"/>
                  </a:lnTo>
                  <a:lnTo>
                    <a:pt x="0" y="711961"/>
                  </a:lnTo>
                  <a:lnTo>
                    <a:pt x="393700" y="947927"/>
                  </a:lnTo>
                  <a:lnTo>
                    <a:pt x="784859" y="711961"/>
                  </a:lnTo>
                  <a:lnTo>
                    <a:pt x="784859" y="238632"/>
                  </a:lnTo>
                  <a:lnTo>
                    <a:pt x="393700" y="0"/>
                  </a:lnTo>
                  <a:close/>
                </a:path>
              </a:pathLst>
            </a:custGeom>
            <a:solidFill>
              <a:srgbClr val="8B0F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5238" y="859536"/>
              <a:ext cx="799337" cy="1987803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916804" y="1496644"/>
            <a:ext cx="163004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55280"/>
                </a:solidFill>
                <a:latin typeface="Trebuchet MS"/>
                <a:cs typeface="Trebuchet MS"/>
              </a:rPr>
              <a:t>2015</a:t>
            </a:r>
            <a:r>
              <a:rPr sz="1800" b="1" spc="-30" dirty="0">
                <a:solidFill>
                  <a:srgbClr val="05528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055280"/>
                </a:solidFill>
                <a:latin typeface="Trebuchet MS"/>
                <a:cs typeface="Trebuchet MS"/>
              </a:rPr>
              <a:t>Group</a:t>
            </a:r>
            <a:r>
              <a:rPr sz="1800" b="1" spc="-5" dirty="0">
                <a:solidFill>
                  <a:srgbClr val="055280"/>
                </a:solidFill>
                <a:latin typeface="Trebuchet MS"/>
                <a:cs typeface="Trebuchet MS"/>
              </a:rPr>
              <a:t> </a:t>
            </a:r>
            <a:r>
              <a:rPr sz="1800" b="1" spc="-50" dirty="0">
                <a:solidFill>
                  <a:srgbClr val="055280"/>
                </a:solidFill>
                <a:latin typeface="Trebuchet MS"/>
                <a:cs typeface="Trebuchet MS"/>
              </a:rPr>
              <a:t>B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55280"/>
                </a:solidFill>
                <a:latin typeface="Trebuchet MS"/>
                <a:cs typeface="Trebuchet MS"/>
              </a:rPr>
              <a:t>Strep</a:t>
            </a:r>
            <a:r>
              <a:rPr sz="1800" b="1" spc="-35" dirty="0">
                <a:solidFill>
                  <a:srgbClr val="055280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055280"/>
                </a:solidFill>
                <a:latin typeface="Trebuchet MS"/>
                <a:cs typeface="Trebuchet MS"/>
              </a:rPr>
              <a:t>outbreak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100" dirty="0">
                <a:latin typeface="Trebuchet MS"/>
                <a:cs typeface="Trebuchet MS"/>
              </a:rPr>
              <a:t>&gt;300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affected,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2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deaths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564118" y="3386073"/>
            <a:ext cx="177292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4B1E2"/>
                </a:solidFill>
                <a:latin typeface="Trebuchet MS"/>
                <a:cs typeface="Trebuchet MS"/>
              </a:rPr>
              <a:t>2016</a:t>
            </a:r>
            <a:r>
              <a:rPr sz="1800" b="1" spc="-45" dirty="0">
                <a:solidFill>
                  <a:srgbClr val="34B1E2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34B1E2"/>
                </a:solidFill>
                <a:latin typeface="Trebuchet MS"/>
                <a:cs typeface="Trebuchet MS"/>
              </a:rPr>
              <a:t>Zika</a:t>
            </a:r>
            <a:r>
              <a:rPr sz="1800" b="1" spc="-15" dirty="0">
                <a:solidFill>
                  <a:srgbClr val="34B1E2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34B1E2"/>
                </a:solidFill>
                <a:latin typeface="Trebuchet MS"/>
                <a:cs typeface="Trebuchet MS"/>
              </a:rPr>
              <a:t>global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34B1E2"/>
                </a:solidFill>
                <a:latin typeface="Trebuchet MS"/>
                <a:cs typeface="Trebuchet MS"/>
              </a:rPr>
              <a:t>outbreak</a:t>
            </a:r>
            <a:endParaRPr sz="1800">
              <a:latin typeface="Trebuchet MS"/>
              <a:cs typeface="Trebuchet MS"/>
            </a:endParaRPr>
          </a:p>
          <a:p>
            <a:pPr marR="24130" algn="r">
              <a:lnSpc>
                <a:spcPct val="100000"/>
              </a:lnSpc>
              <a:spcBef>
                <a:spcPts val="250"/>
              </a:spcBef>
            </a:pPr>
            <a:r>
              <a:rPr sz="1100" dirty="0">
                <a:latin typeface="Trebuchet MS"/>
                <a:cs typeface="Trebuchet MS"/>
              </a:rPr>
              <a:t>455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cases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60" dirty="0">
                <a:latin typeface="Trebuchet MS"/>
                <a:cs typeface="Trebuchet MS"/>
              </a:rPr>
              <a:t>SG</a:t>
            </a:r>
            <a:r>
              <a:rPr sz="1100" spc="-6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between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27</a:t>
            </a:r>
            <a:endParaRPr sz="1100">
              <a:latin typeface="Trebuchet MS"/>
              <a:cs typeface="Trebuchet MS"/>
            </a:endParaRPr>
          </a:p>
          <a:p>
            <a:pPr marR="23495" algn="r">
              <a:lnSpc>
                <a:spcPct val="100000"/>
              </a:lnSpc>
            </a:pPr>
            <a:r>
              <a:rPr sz="1100" spc="-10" dirty="0">
                <a:latin typeface="Trebuchet MS"/>
                <a:cs typeface="Trebuchet MS"/>
              </a:rPr>
              <a:t>Aug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and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30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Nov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2016.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26218" y="2257425"/>
            <a:ext cx="126492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E14855"/>
                </a:solidFill>
                <a:latin typeface="Trebuchet MS"/>
                <a:cs typeface="Trebuchet MS"/>
              </a:rPr>
              <a:t>2020-</a:t>
            </a:r>
            <a:r>
              <a:rPr sz="1800" b="1" spc="-20" dirty="0">
                <a:solidFill>
                  <a:srgbClr val="E14855"/>
                </a:solidFill>
                <a:latin typeface="Trebuchet MS"/>
                <a:cs typeface="Trebuchet MS"/>
              </a:rPr>
              <a:t>2023: COVID-</a:t>
            </a:r>
            <a:r>
              <a:rPr sz="1800" b="1" spc="-25" dirty="0">
                <a:solidFill>
                  <a:srgbClr val="E14855"/>
                </a:solidFill>
                <a:latin typeface="Trebuchet MS"/>
                <a:cs typeface="Trebuchet MS"/>
              </a:rPr>
              <a:t>19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E14855"/>
                </a:solidFill>
                <a:latin typeface="Trebuchet MS"/>
                <a:cs typeface="Trebuchet MS"/>
              </a:rPr>
              <a:t>pandemic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05241" y="470082"/>
            <a:ext cx="10706100" cy="6077585"/>
            <a:chOff x="905241" y="470082"/>
            <a:chExt cx="10706100" cy="6077585"/>
          </a:xfrm>
        </p:grpSpPr>
        <p:sp>
          <p:nvSpPr>
            <p:cNvPr id="22" name="object 22"/>
            <p:cNvSpPr/>
            <p:nvPr/>
          </p:nvSpPr>
          <p:spPr>
            <a:xfrm>
              <a:off x="905230" y="4715408"/>
              <a:ext cx="3125470" cy="1832610"/>
            </a:xfrm>
            <a:custGeom>
              <a:avLst/>
              <a:gdLst/>
              <a:ahLst/>
              <a:cxnLst/>
              <a:rect l="l" t="t" r="r" b="b"/>
              <a:pathLst>
                <a:path w="3125470" h="1832609">
                  <a:moveTo>
                    <a:pt x="501650" y="1582051"/>
                  </a:moveTo>
                  <a:lnTo>
                    <a:pt x="499986" y="1569351"/>
                  </a:lnTo>
                  <a:lnTo>
                    <a:pt x="495122" y="1560461"/>
                  </a:lnTo>
                  <a:lnTo>
                    <a:pt x="487235" y="1554111"/>
                  </a:lnTo>
                  <a:lnTo>
                    <a:pt x="476542" y="1552841"/>
                  </a:lnTo>
                  <a:lnTo>
                    <a:pt x="468680" y="1554111"/>
                  </a:lnTo>
                  <a:lnTo>
                    <a:pt x="461772" y="1557921"/>
                  </a:lnTo>
                  <a:lnTo>
                    <a:pt x="455002" y="1563001"/>
                  </a:lnTo>
                  <a:lnTo>
                    <a:pt x="447598" y="1569351"/>
                  </a:lnTo>
                  <a:lnTo>
                    <a:pt x="426021" y="1569351"/>
                  </a:lnTo>
                  <a:lnTo>
                    <a:pt x="425615" y="1565541"/>
                  </a:lnTo>
                  <a:lnTo>
                    <a:pt x="424815" y="1557921"/>
                  </a:lnTo>
                  <a:lnTo>
                    <a:pt x="422846" y="1546491"/>
                  </a:lnTo>
                  <a:lnTo>
                    <a:pt x="420751" y="1537601"/>
                  </a:lnTo>
                  <a:lnTo>
                    <a:pt x="420141" y="1535061"/>
                  </a:lnTo>
                  <a:lnTo>
                    <a:pt x="416699" y="1523631"/>
                  </a:lnTo>
                  <a:lnTo>
                    <a:pt x="423659" y="1526171"/>
                  </a:lnTo>
                  <a:lnTo>
                    <a:pt x="429158" y="1528711"/>
                  </a:lnTo>
                  <a:lnTo>
                    <a:pt x="435190" y="1526171"/>
                  </a:lnTo>
                  <a:lnTo>
                    <a:pt x="439089" y="1523631"/>
                  </a:lnTo>
                  <a:lnTo>
                    <a:pt x="441045" y="1522361"/>
                  </a:lnTo>
                  <a:lnTo>
                    <a:pt x="444334" y="1517281"/>
                  </a:lnTo>
                  <a:lnTo>
                    <a:pt x="444995" y="1510931"/>
                  </a:lnTo>
                  <a:lnTo>
                    <a:pt x="443623" y="1505851"/>
                  </a:lnTo>
                  <a:lnTo>
                    <a:pt x="442950" y="1503311"/>
                  </a:lnTo>
                  <a:lnTo>
                    <a:pt x="438937" y="1495691"/>
                  </a:lnTo>
                  <a:lnTo>
                    <a:pt x="433857" y="1491881"/>
                  </a:lnTo>
                  <a:lnTo>
                    <a:pt x="427863" y="1490611"/>
                  </a:lnTo>
                  <a:lnTo>
                    <a:pt x="421093" y="1491881"/>
                  </a:lnTo>
                  <a:lnTo>
                    <a:pt x="415061" y="1494421"/>
                  </a:lnTo>
                  <a:lnTo>
                    <a:pt x="412838" y="1499501"/>
                  </a:lnTo>
                  <a:lnTo>
                    <a:pt x="409346" y="1505851"/>
                  </a:lnTo>
                  <a:lnTo>
                    <a:pt x="403860" y="1495691"/>
                  </a:lnTo>
                  <a:lnTo>
                    <a:pt x="399249" y="1488071"/>
                  </a:lnTo>
                  <a:lnTo>
                    <a:pt x="397700" y="1485531"/>
                  </a:lnTo>
                  <a:lnTo>
                    <a:pt x="395998" y="1482991"/>
                  </a:lnTo>
                  <a:lnTo>
                    <a:pt x="390893" y="1475371"/>
                  </a:lnTo>
                  <a:lnTo>
                    <a:pt x="383425" y="1466481"/>
                  </a:lnTo>
                  <a:lnTo>
                    <a:pt x="398741" y="1451241"/>
                  </a:lnTo>
                  <a:lnTo>
                    <a:pt x="408228" y="1449971"/>
                  </a:lnTo>
                  <a:lnTo>
                    <a:pt x="416788" y="1449971"/>
                  </a:lnTo>
                  <a:lnTo>
                    <a:pt x="420585" y="1448701"/>
                  </a:lnTo>
                  <a:lnTo>
                    <a:pt x="424383" y="1447431"/>
                  </a:lnTo>
                  <a:lnTo>
                    <a:pt x="430987" y="1442351"/>
                  </a:lnTo>
                  <a:lnTo>
                    <a:pt x="437210" y="1433461"/>
                  </a:lnTo>
                  <a:lnTo>
                    <a:pt x="438835" y="1424571"/>
                  </a:lnTo>
                  <a:lnTo>
                    <a:pt x="435838" y="1414411"/>
                  </a:lnTo>
                  <a:lnTo>
                    <a:pt x="428193" y="1404251"/>
                  </a:lnTo>
                  <a:lnTo>
                    <a:pt x="418185" y="1396631"/>
                  </a:lnTo>
                  <a:lnTo>
                    <a:pt x="408305" y="1394091"/>
                  </a:lnTo>
                  <a:lnTo>
                    <a:pt x="398792" y="1395361"/>
                  </a:lnTo>
                  <a:lnTo>
                    <a:pt x="389890" y="1401711"/>
                  </a:lnTo>
                  <a:lnTo>
                    <a:pt x="385343" y="1408061"/>
                  </a:lnTo>
                  <a:lnTo>
                    <a:pt x="383133" y="1415681"/>
                  </a:lnTo>
                  <a:lnTo>
                    <a:pt x="382612" y="1420164"/>
                  </a:lnTo>
                  <a:lnTo>
                    <a:pt x="382612" y="1582051"/>
                  </a:lnTo>
                  <a:lnTo>
                    <a:pt x="381419" y="1588401"/>
                  </a:lnTo>
                  <a:lnTo>
                    <a:pt x="377825" y="1593481"/>
                  </a:lnTo>
                  <a:lnTo>
                    <a:pt x="372427" y="1597291"/>
                  </a:lnTo>
                  <a:lnTo>
                    <a:pt x="366280" y="1598561"/>
                  </a:lnTo>
                  <a:lnTo>
                    <a:pt x="360133" y="1597291"/>
                  </a:lnTo>
                  <a:lnTo>
                    <a:pt x="354736" y="1593481"/>
                  </a:lnTo>
                  <a:lnTo>
                    <a:pt x="351155" y="1588401"/>
                  </a:lnTo>
                  <a:lnTo>
                    <a:pt x="349961" y="1582051"/>
                  </a:lnTo>
                  <a:lnTo>
                    <a:pt x="351155" y="1575701"/>
                  </a:lnTo>
                  <a:lnTo>
                    <a:pt x="354736" y="1570621"/>
                  </a:lnTo>
                  <a:lnTo>
                    <a:pt x="360133" y="1566811"/>
                  </a:lnTo>
                  <a:lnTo>
                    <a:pt x="366280" y="1565541"/>
                  </a:lnTo>
                  <a:lnTo>
                    <a:pt x="372427" y="1566811"/>
                  </a:lnTo>
                  <a:lnTo>
                    <a:pt x="377825" y="1570621"/>
                  </a:lnTo>
                  <a:lnTo>
                    <a:pt x="381419" y="1575701"/>
                  </a:lnTo>
                  <a:lnTo>
                    <a:pt x="382612" y="1582051"/>
                  </a:lnTo>
                  <a:lnTo>
                    <a:pt x="382612" y="1420164"/>
                  </a:lnTo>
                  <a:lnTo>
                    <a:pt x="381063" y="1433461"/>
                  </a:lnTo>
                  <a:lnTo>
                    <a:pt x="365671" y="1448701"/>
                  </a:lnTo>
                  <a:lnTo>
                    <a:pt x="356463" y="1441081"/>
                  </a:lnTo>
                  <a:lnTo>
                    <a:pt x="346786" y="1434731"/>
                  </a:lnTo>
                  <a:lnTo>
                    <a:pt x="344589" y="1433360"/>
                  </a:lnTo>
                  <a:lnTo>
                    <a:pt x="344589" y="1512201"/>
                  </a:lnTo>
                  <a:lnTo>
                    <a:pt x="344589" y="1651901"/>
                  </a:lnTo>
                  <a:lnTo>
                    <a:pt x="342798" y="1660791"/>
                  </a:lnTo>
                  <a:lnTo>
                    <a:pt x="337413" y="1668411"/>
                  </a:lnTo>
                  <a:lnTo>
                    <a:pt x="329323" y="1673491"/>
                  </a:lnTo>
                  <a:lnTo>
                    <a:pt x="320103" y="1676031"/>
                  </a:lnTo>
                  <a:lnTo>
                    <a:pt x="310883" y="1673491"/>
                  </a:lnTo>
                  <a:lnTo>
                    <a:pt x="302780" y="1668411"/>
                  </a:lnTo>
                  <a:lnTo>
                    <a:pt x="297408" y="1660791"/>
                  </a:lnTo>
                  <a:lnTo>
                    <a:pt x="295617" y="1651901"/>
                  </a:lnTo>
                  <a:lnTo>
                    <a:pt x="297408" y="1641741"/>
                  </a:lnTo>
                  <a:lnTo>
                    <a:pt x="302780" y="1634121"/>
                  </a:lnTo>
                  <a:lnTo>
                    <a:pt x="310883" y="1629041"/>
                  </a:lnTo>
                  <a:lnTo>
                    <a:pt x="320103" y="1626501"/>
                  </a:lnTo>
                  <a:lnTo>
                    <a:pt x="329323" y="1629041"/>
                  </a:lnTo>
                  <a:lnTo>
                    <a:pt x="337413" y="1634121"/>
                  </a:lnTo>
                  <a:lnTo>
                    <a:pt x="342798" y="1641741"/>
                  </a:lnTo>
                  <a:lnTo>
                    <a:pt x="344589" y="1651901"/>
                  </a:lnTo>
                  <a:lnTo>
                    <a:pt x="344589" y="1512201"/>
                  </a:lnTo>
                  <a:lnTo>
                    <a:pt x="342798" y="1522361"/>
                  </a:lnTo>
                  <a:lnTo>
                    <a:pt x="337413" y="1529981"/>
                  </a:lnTo>
                  <a:lnTo>
                    <a:pt x="329323" y="1535061"/>
                  </a:lnTo>
                  <a:lnTo>
                    <a:pt x="320103" y="1537601"/>
                  </a:lnTo>
                  <a:lnTo>
                    <a:pt x="310883" y="1535061"/>
                  </a:lnTo>
                  <a:lnTo>
                    <a:pt x="302780" y="1529981"/>
                  </a:lnTo>
                  <a:lnTo>
                    <a:pt x="297408" y="1522361"/>
                  </a:lnTo>
                  <a:lnTo>
                    <a:pt x="295617" y="1512201"/>
                  </a:lnTo>
                  <a:lnTo>
                    <a:pt x="297408" y="1503311"/>
                  </a:lnTo>
                  <a:lnTo>
                    <a:pt x="302780" y="1495691"/>
                  </a:lnTo>
                  <a:lnTo>
                    <a:pt x="310883" y="1489341"/>
                  </a:lnTo>
                  <a:lnTo>
                    <a:pt x="320103" y="1488071"/>
                  </a:lnTo>
                  <a:lnTo>
                    <a:pt x="329323" y="1489341"/>
                  </a:lnTo>
                  <a:lnTo>
                    <a:pt x="337413" y="1495691"/>
                  </a:lnTo>
                  <a:lnTo>
                    <a:pt x="342798" y="1503311"/>
                  </a:lnTo>
                  <a:lnTo>
                    <a:pt x="344589" y="1512201"/>
                  </a:lnTo>
                  <a:lnTo>
                    <a:pt x="344589" y="1433360"/>
                  </a:lnTo>
                  <a:lnTo>
                    <a:pt x="336664" y="1428381"/>
                  </a:lnTo>
                  <a:lnTo>
                    <a:pt x="326148" y="1423301"/>
                  </a:lnTo>
                  <a:lnTo>
                    <a:pt x="332587" y="1419491"/>
                  </a:lnTo>
                  <a:lnTo>
                    <a:pt x="338226" y="1416951"/>
                  </a:lnTo>
                  <a:lnTo>
                    <a:pt x="338848" y="1415681"/>
                  </a:lnTo>
                  <a:lnTo>
                    <a:pt x="340728" y="1411871"/>
                  </a:lnTo>
                  <a:lnTo>
                    <a:pt x="342201" y="1404251"/>
                  </a:lnTo>
                  <a:lnTo>
                    <a:pt x="340817" y="1397901"/>
                  </a:lnTo>
                  <a:lnTo>
                    <a:pt x="336626" y="1392821"/>
                  </a:lnTo>
                  <a:lnTo>
                    <a:pt x="329679" y="1389011"/>
                  </a:lnTo>
                  <a:lnTo>
                    <a:pt x="321906" y="1387741"/>
                  </a:lnTo>
                  <a:lnTo>
                    <a:pt x="315366" y="1387741"/>
                  </a:lnTo>
                  <a:lnTo>
                    <a:pt x="310159" y="1391551"/>
                  </a:lnTo>
                  <a:lnTo>
                    <a:pt x="306451" y="1396631"/>
                  </a:lnTo>
                  <a:lnTo>
                    <a:pt x="303949" y="1402981"/>
                  </a:lnTo>
                  <a:lnTo>
                    <a:pt x="306412" y="1409331"/>
                  </a:lnTo>
                  <a:lnTo>
                    <a:pt x="308495" y="1415681"/>
                  </a:lnTo>
                  <a:lnTo>
                    <a:pt x="297459" y="1411871"/>
                  </a:lnTo>
                  <a:lnTo>
                    <a:pt x="286232" y="1409331"/>
                  </a:lnTo>
                  <a:lnTo>
                    <a:pt x="275323" y="1408125"/>
                  </a:lnTo>
                  <a:lnTo>
                    <a:pt x="275323" y="1582051"/>
                  </a:lnTo>
                  <a:lnTo>
                    <a:pt x="273532" y="1590941"/>
                  </a:lnTo>
                  <a:lnTo>
                    <a:pt x="268147" y="1599831"/>
                  </a:lnTo>
                  <a:lnTo>
                    <a:pt x="267157" y="1600454"/>
                  </a:lnTo>
                  <a:lnTo>
                    <a:pt x="267157" y="1697621"/>
                  </a:lnTo>
                  <a:lnTo>
                    <a:pt x="265963" y="1703971"/>
                  </a:lnTo>
                  <a:lnTo>
                    <a:pt x="262382" y="1709051"/>
                  </a:lnTo>
                  <a:lnTo>
                    <a:pt x="256971" y="1712861"/>
                  </a:lnTo>
                  <a:lnTo>
                    <a:pt x="250837" y="1714131"/>
                  </a:lnTo>
                  <a:lnTo>
                    <a:pt x="244690" y="1712861"/>
                  </a:lnTo>
                  <a:lnTo>
                    <a:pt x="239293" y="1709051"/>
                  </a:lnTo>
                  <a:lnTo>
                    <a:pt x="235699" y="1703971"/>
                  </a:lnTo>
                  <a:lnTo>
                    <a:pt x="234505" y="1697621"/>
                  </a:lnTo>
                  <a:lnTo>
                    <a:pt x="235699" y="1691271"/>
                  </a:lnTo>
                  <a:lnTo>
                    <a:pt x="239293" y="1686191"/>
                  </a:lnTo>
                  <a:lnTo>
                    <a:pt x="244690" y="1682381"/>
                  </a:lnTo>
                  <a:lnTo>
                    <a:pt x="250837" y="1681111"/>
                  </a:lnTo>
                  <a:lnTo>
                    <a:pt x="256971" y="1682381"/>
                  </a:lnTo>
                  <a:lnTo>
                    <a:pt x="262382" y="1686191"/>
                  </a:lnTo>
                  <a:lnTo>
                    <a:pt x="265963" y="1691271"/>
                  </a:lnTo>
                  <a:lnTo>
                    <a:pt x="267157" y="1697621"/>
                  </a:lnTo>
                  <a:lnTo>
                    <a:pt x="267157" y="1600454"/>
                  </a:lnTo>
                  <a:lnTo>
                    <a:pt x="260045" y="1604911"/>
                  </a:lnTo>
                  <a:lnTo>
                    <a:pt x="250837" y="1606181"/>
                  </a:lnTo>
                  <a:lnTo>
                    <a:pt x="241617" y="1604911"/>
                  </a:lnTo>
                  <a:lnTo>
                    <a:pt x="233514" y="1599831"/>
                  </a:lnTo>
                  <a:lnTo>
                    <a:pt x="232740" y="1598561"/>
                  </a:lnTo>
                  <a:lnTo>
                    <a:pt x="228130" y="1590941"/>
                  </a:lnTo>
                  <a:lnTo>
                    <a:pt x="226339" y="1582051"/>
                  </a:lnTo>
                  <a:lnTo>
                    <a:pt x="228130" y="1573161"/>
                  </a:lnTo>
                  <a:lnTo>
                    <a:pt x="232740" y="1565541"/>
                  </a:lnTo>
                  <a:lnTo>
                    <a:pt x="233514" y="1564271"/>
                  </a:lnTo>
                  <a:lnTo>
                    <a:pt x="241617" y="1559191"/>
                  </a:lnTo>
                  <a:lnTo>
                    <a:pt x="250837" y="1557921"/>
                  </a:lnTo>
                  <a:lnTo>
                    <a:pt x="260045" y="1559191"/>
                  </a:lnTo>
                  <a:lnTo>
                    <a:pt x="268147" y="1564271"/>
                  </a:lnTo>
                  <a:lnTo>
                    <a:pt x="273532" y="1573161"/>
                  </a:lnTo>
                  <a:lnTo>
                    <a:pt x="275323" y="1582051"/>
                  </a:lnTo>
                  <a:lnTo>
                    <a:pt x="275323" y="1408125"/>
                  </a:lnTo>
                  <a:lnTo>
                    <a:pt x="267157" y="1407223"/>
                  </a:lnTo>
                  <a:lnTo>
                    <a:pt x="267157" y="1466481"/>
                  </a:lnTo>
                  <a:lnTo>
                    <a:pt x="265963" y="1472831"/>
                  </a:lnTo>
                  <a:lnTo>
                    <a:pt x="262382" y="1477911"/>
                  </a:lnTo>
                  <a:lnTo>
                    <a:pt x="256971" y="1481721"/>
                  </a:lnTo>
                  <a:lnTo>
                    <a:pt x="250837" y="1482991"/>
                  </a:lnTo>
                  <a:lnTo>
                    <a:pt x="244690" y="1481721"/>
                  </a:lnTo>
                  <a:lnTo>
                    <a:pt x="239293" y="1477911"/>
                  </a:lnTo>
                  <a:lnTo>
                    <a:pt x="235699" y="1472831"/>
                  </a:lnTo>
                  <a:lnTo>
                    <a:pt x="234505" y="1466481"/>
                  </a:lnTo>
                  <a:lnTo>
                    <a:pt x="235699" y="1460131"/>
                  </a:lnTo>
                  <a:lnTo>
                    <a:pt x="239293" y="1455051"/>
                  </a:lnTo>
                  <a:lnTo>
                    <a:pt x="244690" y="1451241"/>
                  </a:lnTo>
                  <a:lnTo>
                    <a:pt x="250837" y="1449971"/>
                  </a:lnTo>
                  <a:lnTo>
                    <a:pt x="256971" y="1451241"/>
                  </a:lnTo>
                  <a:lnTo>
                    <a:pt x="262382" y="1455051"/>
                  </a:lnTo>
                  <a:lnTo>
                    <a:pt x="265963" y="1460131"/>
                  </a:lnTo>
                  <a:lnTo>
                    <a:pt x="267157" y="1466481"/>
                  </a:lnTo>
                  <a:lnTo>
                    <a:pt x="267157" y="1407223"/>
                  </a:lnTo>
                  <a:lnTo>
                    <a:pt x="263347" y="1406791"/>
                  </a:lnTo>
                  <a:lnTo>
                    <a:pt x="263334" y="1385201"/>
                  </a:lnTo>
                  <a:lnTo>
                    <a:pt x="269316" y="1377581"/>
                  </a:lnTo>
                  <a:lnTo>
                    <a:pt x="274637" y="1371231"/>
                  </a:lnTo>
                  <a:lnTo>
                    <a:pt x="278434" y="1363611"/>
                  </a:lnTo>
                  <a:lnTo>
                    <a:pt x="250825" y="1330591"/>
                  </a:lnTo>
                  <a:lnTo>
                    <a:pt x="238340" y="1331861"/>
                  </a:lnTo>
                  <a:lnTo>
                    <a:pt x="229235" y="1336941"/>
                  </a:lnTo>
                  <a:lnTo>
                    <a:pt x="223659" y="1344561"/>
                  </a:lnTo>
                  <a:lnTo>
                    <a:pt x="221767" y="1355991"/>
                  </a:lnTo>
                  <a:lnTo>
                    <a:pt x="223215" y="1363611"/>
                  </a:lnTo>
                  <a:lnTo>
                    <a:pt x="226987" y="1371231"/>
                  </a:lnTo>
                  <a:lnTo>
                    <a:pt x="232283" y="1377581"/>
                  </a:lnTo>
                  <a:lnTo>
                    <a:pt x="238239" y="1385201"/>
                  </a:lnTo>
                  <a:lnTo>
                    <a:pt x="238239" y="1406791"/>
                  </a:lnTo>
                  <a:lnTo>
                    <a:pt x="215074" y="1409331"/>
                  </a:lnTo>
                  <a:lnTo>
                    <a:pt x="206057" y="1412354"/>
                  </a:lnTo>
                  <a:lnTo>
                    <a:pt x="206057" y="1512201"/>
                  </a:lnTo>
                  <a:lnTo>
                    <a:pt x="206057" y="1651901"/>
                  </a:lnTo>
                  <a:lnTo>
                    <a:pt x="204266" y="1660791"/>
                  </a:lnTo>
                  <a:lnTo>
                    <a:pt x="198882" y="1668411"/>
                  </a:lnTo>
                  <a:lnTo>
                    <a:pt x="190779" y="1673491"/>
                  </a:lnTo>
                  <a:lnTo>
                    <a:pt x="181559" y="1676031"/>
                  </a:lnTo>
                  <a:lnTo>
                    <a:pt x="172351" y="1673491"/>
                  </a:lnTo>
                  <a:lnTo>
                    <a:pt x="164249" y="1668411"/>
                  </a:lnTo>
                  <a:lnTo>
                    <a:pt x="158864" y="1660791"/>
                  </a:lnTo>
                  <a:lnTo>
                    <a:pt x="158102" y="1656981"/>
                  </a:lnTo>
                  <a:lnTo>
                    <a:pt x="157073" y="1651901"/>
                  </a:lnTo>
                  <a:lnTo>
                    <a:pt x="158864" y="1641741"/>
                  </a:lnTo>
                  <a:lnTo>
                    <a:pt x="159766" y="1640471"/>
                  </a:lnTo>
                  <a:lnTo>
                    <a:pt x="164249" y="1634121"/>
                  </a:lnTo>
                  <a:lnTo>
                    <a:pt x="172351" y="1629041"/>
                  </a:lnTo>
                  <a:lnTo>
                    <a:pt x="181559" y="1626501"/>
                  </a:lnTo>
                  <a:lnTo>
                    <a:pt x="190779" y="1629041"/>
                  </a:lnTo>
                  <a:lnTo>
                    <a:pt x="198882" y="1634121"/>
                  </a:lnTo>
                  <a:lnTo>
                    <a:pt x="204266" y="1641741"/>
                  </a:lnTo>
                  <a:lnTo>
                    <a:pt x="206057" y="1651901"/>
                  </a:lnTo>
                  <a:lnTo>
                    <a:pt x="206057" y="1512201"/>
                  </a:lnTo>
                  <a:lnTo>
                    <a:pt x="204266" y="1522361"/>
                  </a:lnTo>
                  <a:lnTo>
                    <a:pt x="198882" y="1529981"/>
                  </a:lnTo>
                  <a:lnTo>
                    <a:pt x="190779" y="1535061"/>
                  </a:lnTo>
                  <a:lnTo>
                    <a:pt x="181559" y="1537601"/>
                  </a:lnTo>
                  <a:lnTo>
                    <a:pt x="172351" y="1535061"/>
                  </a:lnTo>
                  <a:lnTo>
                    <a:pt x="164249" y="1529981"/>
                  </a:lnTo>
                  <a:lnTo>
                    <a:pt x="159766" y="1523631"/>
                  </a:lnTo>
                  <a:lnTo>
                    <a:pt x="158864" y="1522361"/>
                  </a:lnTo>
                  <a:lnTo>
                    <a:pt x="157073" y="1512201"/>
                  </a:lnTo>
                  <a:lnTo>
                    <a:pt x="158102" y="1507121"/>
                  </a:lnTo>
                  <a:lnTo>
                    <a:pt x="158864" y="1503311"/>
                  </a:lnTo>
                  <a:lnTo>
                    <a:pt x="164249" y="1495691"/>
                  </a:lnTo>
                  <a:lnTo>
                    <a:pt x="172351" y="1489341"/>
                  </a:lnTo>
                  <a:lnTo>
                    <a:pt x="181559" y="1488071"/>
                  </a:lnTo>
                  <a:lnTo>
                    <a:pt x="190779" y="1489341"/>
                  </a:lnTo>
                  <a:lnTo>
                    <a:pt x="198882" y="1495691"/>
                  </a:lnTo>
                  <a:lnTo>
                    <a:pt x="204266" y="1503311"/>
                  </a:lnTo>
                  <a:lnTo>
                    <a:pt x="206057" y="1512201"/>
                  </a:lnTo>
                  <a:lnTo>
                    <a:pt x="206057" y="1412354"/>
                  </a:lnTo>
                  <a:lnTo>
                    <a:pt x="203708" y="1413141"/>
                  </a:lnTo>
                  <a:lnTo>
                    <a:pt x="192544" y="1415681"/>
                  </a:lnTo>
                  <a:lnTo>
                    <a:pt x="194640" y="1409331"/>
                  </a:lnTo>
                  <a:lnTo>
                    <a:pt x="197180" y="1402981"/>
                  </a:lnTo>
                  <a:lnTo>
                    <a:pt x="194640" y="1396631"/>
                  </a:lnTo>
                  <a:lnTo>
                    <a:pt x="190931" y="1391551"/>
                  </a:lnTo>
                  <a:lnTo>
                    <a:pt x="185737" y="1387741"/>
                  </a:lnTo>
                  <a:lnTo>
                    <a:pt x="179184" y="1387741"/>
                  </a:lnTo>
                  <a:lnTo>
                    <a:pt x="171424" y="1389011"/>
                  </a:lnTo>
                  <a:lnTo>
                    <a:pt x="164465" y="1392821"/>
                  </a:lnTo>
                  <a:lnTo>
                    <a:pt x="160274" y="1397901"/>
                  </a:lnTo>
                  <a:lnTo>
                    <a:pt x="158902" y="1404251"/>
                  </a:lnTo>
                  <a:lnTo>
                    <a:pt x="160375" y="1411871"/>
                  </a:lnTo>
                  <a:lnTo>
                    <a:pt x="162890" y="1416951"/>
                  </a:lnTo>
                  <a:lnTo>
                    <a:pt x="168592" y="1419491"/>
                  </a:lnTo>
                  <a:lnTo>
                    <a:pt x="175094" y="1423301"/>
                  </a:lnTo>
                  <a:lnTo>
                    <a:pt x="164706" y="1428381"/>
                  </a:lnTo>
                  <a:lnTo>
                    <a:pt x="154673" y="1434731"/>
                  </a:lnTo>
                  <a:lnTo>
                    <a:pt x="151714" y="1436700"/>
                  </a:lnTo>
                  <a:lnTo>
                    <a:pt x="151714" y="1582051"/>
                  </a:lnTo>
                  <a:lnTo>
                    <a:pt x="150520" y="1588401"/>
                  </a:lnTo>
                  <a:lnTo>
                    <a:pt x="146926" y="1593481"/>
                  </a:lnTo>
                  <a:lnTo>
                    <a:pt x="141528" y="1597291"/>
                  </a:lnTo>
                  <a:lnTo>
                    <a:pt x="135382" y="1598561"/>
                  </a:lnTo>
                  <a:lnTo>
                    <a:pt x="129247" y="1597291"/>
                  </a:lnTo>
                  <a:lnTo>
                    <a:pt x="125641" y="1594751"/>
                  </a:lnTo>
                  <a:lnTo>
                    <a:pt x="123837" y="1593481"/>
                  </a:lnTo>
                  <a:lnTo>
                    <a:pt x="120256" y="1588401"/>
                  </a:lnTo>
                  <a:lnTo>
                    <a:pt x="119062" y="1582051"/>
                  </a:lnTo>
                  <a:lnTo>
                    <a:pt x="120256" y="1575701"/>
                  </a:lnTo>
                  <a:lnTo>
                    <a:pt x="123837" y="1570621"/>
                  </a:lnTo>
                  <a:lnTo>
                    <a:pt x="125641" y="1569351"/>
                  </a:lnTo>
                  <a:lnTo>
                    <a:pt x="129247" y="1566811"/>
                  </a:lnTo>
                  <a:lnTo>
                    <a:pt x="135382" y="1565541"/>
                  </a:lnTo>
                  <a:lnTo>
                    <a:pt x="141528" y="1566811"/>
                  </a:lnTo>
                  <a:lnTo>
                    <a:pt x="146926" y="1570621"/>
                  </a:lnTo>
                  <a:lnTo>
                    <a:pt x="150520" y="1575701"/>
                  </a:lnTo>
                  <a:lnTo>
                    <a:pt x="151714" y="1582051"/>
                  </a:lnTo>
                  <a:lnTo>
                    <a:pt x="151714" y="1436700"/>
                  </a:lnTo>
                  <a:lnTo>
                    <a:pt x="145072" y="1441081"/>
                  </a:lnTo>
                  <a:lnTo>
                    <a:pt x="135940" y="1448701"/>
                  </a:lnTo>
                  <a:lnTo>
                    <a:pt x="120611" y="1433461"/>
                  </a:lnTo>
                  <a:lnTo>
                    <a:pt x="102870" y="1395361"/>
                  </a:lnTo>
                  <a:lnTo>
                    <a:pt x="93357" y="1394091"/>
                  </a:lnTo>
                  <a:lnTo>
                    <a:pt x="83477" y="1396631"/>
                  </a:lnTo>
                  <a:lnTo>
                    <a:pt x="73469" y="1404251"/>
                  </a:lnTo>
                  <a:lnTo>
                    <a:pt x="65824" y="1414411"/>
                  </a:lnTo>
                  <a:lnTo>
                    <a:pt x="62814" y="1424571"/>
                  </a:lnTo>
                  <a:lnTo>
                    <a:pt x="64439" y="1433461"/>
                  </a:lnTo>
                  <a:lnTo>
                    <a:pt x="70662" y="1442351"/>
                  </a:lnTo>
                  <a:lnTo>
                    <a:pt x="77241" y="1447431"/>
                  </a:lnTo>
                  <a:lnTo>
                    <a:pt x="84810" y="1449971"/>
                  </a:lnTo>
                  <a:lnTo>
                    <a:pt x="93332" y="1449971"/>
                  </a:lnTo>
                  <a:lnTo>
                    <a:pt x="102781" y="1451241"/>
                  </a:lnTo>
                  <a:lnTo>
                    <a:pt x="118186" y="1466481"/>
                  </a:lnTo>
                  <a:lnTo>
                    <a:pt x="110680" y="1476641"/>
                  </a:lnTo>
                  <a:lnTo>
                    <a:pt x="103822" y="1485531"/>
                  </a:lnTo>
                  <a:lnTo>
                    <a:pt x="97637" y="1495691"/>
                  </a:lnTo>
                  <a:lnTo>
                    <a:pt x="92151" y="1507121"/>
                  </a:lnTo>
                  <a:lnTo>
                    <a:pt x="91922" y="1505851"/>
                  </a:lnTo>
                  <a:lnTo>
                    <a:pt x="88328" y="1499501"/>
                  </a:lnTo>
                  <a:lnTo>
                    <a:pt x="86131" y="1494421"/>
                  </a:lnTo>
                  <a:lnTo>
                    <a:pt x="79997" y="1491881"/>
                  </a:lnTo>
                  <a:lnTo>
                    <a:pt x="73240" y="1490611"/>
                  </a:lnTo>
                  <a:lnTo>
                    <a:pt x="67233" y="1491881"/>
                  </a:lnTo>
                  <a:lnTo>
                    <a:pt x="62166" y="1495691"/>
                  </a:lnTo>
                  <a:lnTo>
                    <a:pt x="58153" y="1503311"/>
                  </a:lnTo>
                  <a:lnTo>
                    <a:pt x="56108" y="1510931"/>
                  </a:lnTo>
                  <a:lnTo>
                    <a:pt x="56769" y="1517281"/>
                  </a:lnTo>
                  <a:lnTo>
                    <a:pt x="60058" y="1522361"/>
                  </a:lnTo>
                  <a:lnTo>
                    <a:pt x="65913" y="1526171"/>
                  </a:lnTo>
                  <a:lnTo>
                    <a:pt x="72072" y="1528711"/>
                  </a:lnTo>
                  <a:lnTo>
                    <a:pt x="77660" y="1526171"/>
                  </a:lnTo>
                  <a:lnTo>
                    <a:pt x="84836" y="1523631"/>
                  </a:lnTo>
                  <a:lnTo>
                    <a:pt x="84988" y="1523631"/>
                  </a:lnTo>
                  <a:lnTo>
                    <a:pt x="81534" y="1535061"/>
                  </a:lnTo>
                  <a:lnTo>
                    <a:pt x="78816" y="1546491"/>
                  </a:lnTo>
                  <a:lnTo>
                    <a:pt x="76847" y="1557921"/>
                  </a:lnTo>
                  <a:lnTo>
                    <a:pt x="75641" y="1569351"/>
                  </a:lnTo>
                  <a:lnTo>
                    <a:pt x="54165" y="1569351"/>
                  </a:lnTo>
                  <a:lnTo>
                    <a:pt x="46723" y="1563001"/>
                  </a:lnTo>
                  <a:lnTo>
                    <a:pt x="39928" y="1557921"/>
                  </a:lnTo>
                  <a:lnTo>
                    <a:pt x="32994" y="1554111"/>
                  </a:lnTo>
                  <a:lnTo>
                    <a:pt x="25107" y="1552841"/>
                  </a:lnTo>
                  <a:lnTo>
                    <a:pt x="14414" y="1554111"/>
                  </a:lnTo>
                  <a:lnTo>
                    <a:pt x="6540" y="1560461"/>
                  </a:lnTo>
                  <a:lnTo>
                    <a:pt x="1663" y="1569351"/>
                  </a:lnTo>
                  <a:lnTo>
                    <a:pt x="0" y="1582051"/>
                  </a:lnTo>
                  <a:lnTo>
                    <a:pt x="1663" y="1594751"/>
                  </a:lnTo>
                  <a:lnTo>
                    <a:pt x="6540" y="1603641"/>
                  </a:lnTo>
                  <a:lnTo>
                    <a:pt x="14414" y="1608721"/>
                  </a:lnTo>
                  <a:lnTo>
                    <a:pt x="25107" y="1611261"/>
                  </a:lnTo>
                  <a:lnTo>
                    <a:pt x="32969" y="1609991"/>
                  </a:lnTo>
                  <a:lnTo>
                    <a:pt x="39878" y="1606181"/>
                  </a:lnTo>
                  <a:lnTo>
                    <a:pt x="46647" y="1599831"/>
                  </a:lnTo>
                  <a:lnTo>
                    <a:pt x="54063" y="1594751"/>
                  </a:lnTo>
                  <a:lnTo>
                    <a:pt x="75615" y="1594751"/>
                  </a:lnTo>
                  <a:lnTo>
                    <a:pt x="76822" y="1606181"/>
                  </a:lnTo>
                  <a:lnTo>
                    <a:pt x="78790" y="1617611"/>
                  </a:lnTo>
                  <a:lnTo>
                    <a:pt x="81508" y="1629041"/>
                  </a:lnTo>
                  <a:lnTo>
                    <a:pt x="84988" y="1640471"/>
                  </a:lnTo>
                  <a:lnTo>
                    <a:pt x="84836" y="1640471"/>
                  </a:lnTo>
                  <a:lnTo>
                    <a:pt x="77660" y="1637931"/>
                  </a:lnTo>
                  <a:lnTo>
                    <a:pt x="72072" y="1635391"/>
                  </a:lnTo>
                  <a:lnTo>
                    <a:pt x="65913" y="1637931"/>
                  </a:lnTo>
                  <a:lnTo>
                    <a:pt x="60058" y="1641741"/>
                  </a:lnTo>
                  <a:lnTo>
                    <a:pt x="56769" y="1646821"/>
                  </a:lnTo>
                  <a:lnTo>
                    <a:pt x="56108" y="1653171"/>
                  </a:lnTo>
                  <a:lnTo>
                    <a:pt x="58153" y="1660791"/>
                  </a:lnTo>
                  <a:lnTo>
                    <a:pt x="62166" y="1668411"/>
                  </a:lnTo>
                  <a:lnTo>
                    <a:pt x="67233" y="1672221"/>
                  </a:lnTo>
                  <a:lnTo>
                    <a:pt x="73240" y="1673491"/>
                  </a:lnTo>
                  <a:lnTo>
                    <a:pt x="79997" y="1672221"/>
                  </a:lnTo>
                  <a:lnTo>
                    <a:pt x="86131" y="1669681"/>
                  </a:lnTo>
                  <a:lnTo>
                    <a:pt x="88328" y="1664601"/>
                  </a:lnTo>
                  <a:lnTo>
                    <a:pt x="91922" y="1656981"/>
                  </a:lnTo>
                  <a:lnTo>
                    <a:pt x="92151" y="1656981"/>
                  </a:lnTo>
                  <a:lnTo>
                    <a:pt x="97612" y="1668411"/>
                  </a:lnTo>
                  <a:lnTo>
                    <a:pt x="103771" y="1678571"/>
                  </a:lnTo>
                  <a:lnTo>
                    <a:pt x="110604" y="1687461"/>
                  </a:lnTo>
                  <a:lnTo>
                    <a:pt x="118071" y="1697621"/>
                  </a:lnTo>
                  <a:lnTo>
                    <a:pt x="102920" y="1711591"/>
                  </a:lnTo>
                  <a:lnTo>
                    <a:pt x="93433" y="1712861"/>
                  </a:lnTo>
                  <a:lnTo>
                    <a:pt x="84874" y="1714131"/>
                  </a:lnTo>
                  <a:lnTo>
                    <a:pt x="77266" y="1716671"/>
                  </a:lnTo>
                  <a:lnTo>
                    <a:pt x="70662" y="1720481"/>
                  </a:lnTo>
                  <a:lnTo>
                    <a:pt x="64439" y="1729371"/>
                  </a:lnTo>
                  <a:lnTo>
                    <a:pt x="62814" y="1739531"/>
                  </a:lnTo>
                  <a:lnTo>
                    <a:pt x="65824" y="1749691"/>
                  </a:lnTo>
                  <a:lnTo>
                    <a:pt x="73469" y="1759851"/>
                  </a:lnTo>
                  <a:lnTo>
                    <a:pt x="83477" y="1767471"/>
                  </a:lnTo>
                  <a:lnTo>
                    <a:pt x="93357" y="1770011"/>
                  </a:lnTo>
                  <a:lnTo>
                    <a:pt x="102870" y="1768741"/>
                  </a:lnTo>
                  <a:lnTo>
                    <a:pt x="120586" y="1729371"/>
                  </a:lnTo>
                  <a:lnTo>
                    <a:pt x="135801" y="1715401"/>
                  </a:lnTo>
                  <a:lnTo>
                    <a:pt x="144970" y="1721751"/>
                  </a:lnTo>
                  <a:lnTo>
                    <a:pt x="154597" y="1729371"/>
                  </a:lnTo>
                  <a:lnTo>
                    <a:pt x="164668" y="1735721"/>
                  </a:lnTo>
                  <a:lnTo>
                    <a:pt x="175094" y="1740801"/>
                  </a:lnTo>
                  <a:lnTo>
                    <a:pt x="168592" y="1744611"/>
                  </a:lnTo>
                  <a:lnTo>
                    <a:pt x="162890" y="1747151"/>
                  </a:lnTo>
                  <a:lnTo>
                    <a:pt x="160375" y="1752231"/>
                  </a:lnTo>
                  <a:lnTo>
                    <a:pt x="158889" y="1759851"/>
                  </a:lnTo>
                  <a:lnTo>
                    <a:pt x="160274" y="1764931"/>
                  </a:lnTo>
                  <a:lnTo>
                    <a:pt x="164465" y="1770011"/>
                  </a:lnTo>
                  <a:lnTo>
                    <a:pt x="171424" y="1775091"/>
                  </a:lnTo>
                  <a:lnTo>
                    <a:pt x="179184" y="1776361"/>
                  </a:lnTo>
                  <a:lnTo>
                    <a:pt x="185737" y="1776361"/>
                  </a:lnTo>
                  <a:lnTo>
                    <a:pt x="190931" y="1772551"/>
                  </a:lnTo>
                  <a:lnTo>
                    <a:pt x="194640" y="1766201"/>
                  </a:lnTo>
                  <a:lnTo>
                    <a:pt x="197180" y="1761121"/>
                  </a:lnTo>
                  <a:lnTo>
                    <a:pt x="194640" y="1754771"/>
                  </a:lnTo>
                  <a:lnTo>
                    <a:pt x="192544" y="1748421"/>
                  </a:lnTo>
                  <a:lnTo>
                    <a:pt x="203720" y="1750961"/>
                  </a:lnTo>
                  <a:lnTo>
                    <a:pt x="215112" y="1754771"/>
                  </a:lnTo>
                  <a:lnTo>
                    <a:pt x="238315" y="1757311"/>
                  </a:lnTo>
                  <a:lnTo>
                    <a:pt x="238315" y="1778901"/>
                  </a:lnTo>
                  <a:lnTo>
                    <a:pt x="232333" y="1786521"/>
                  </a:lnTo>
                  <a:lnTo>
                    <a:pt x="227025" y="1792871"/>
                  </a:lnTo>
                  <a:lnTo>
                    <a:pt x="223215" y="1800491"/>
                  </a:lnTo>
                  <a:lnTo>
                    <a:pt x="250825" y="1832241"/>
                  </a:lnTo>
                  <a:lnTo>
                    <a:pt x="263309" y="1830971"/>
                  </a:lnTo>
                  <a:lnTo>
                    <a:pt x="272415" y="1825891"/>
                  </a:lnTo>
                  <a:lnTo>
                    <a:pt x="278003" y="1818271"/>
                  </a:lnTo>
                  <a:lnTo>
                    <a:pt x="279895" y="1808111"/>
                  </a:lnTo>
                  <a:lnTo>
                    <a:pt x="278447" y="1800491"/>
                  </a:lnTo>
                  <a:lnTo>
                    <a:pt x="274662" y="1792871"/>
                  </a:lnTo>
                  <a:lnTo>
                    <a:pt x="269379" y="1786521"/>
                  </a:lnTo>
                  <a:lnTo>
                    <a:pt x="263410" y="1778901"/>
                  </a:lnTo>
                  <a:lnTo>
                    <a:pt x="263410" y="1757311"/>
                  </a:lnTo>
                  <a:lnTo>
                    <a:pt x="286258" y="1754771"/>
                  </a:lnTo>
                  <a:lnTo>
                    <a:pt x="297472" y="1750961"/>
                  </a:lnTo>
                  <a:lnTo>
                    <a:pt x="308495" y="1748421"/>
                  </a:lnTo>
                  <a:lnTo>
                    <a:pt x="306412" y="1754771"/>
                  </a:lnTo>
                  <a:lnTo>
                    <a:pt x="303949" y="1761121"/>
                  </a:lnTo>
                  <a:lnTo>
                    <a:pt x="306451" y="1766201"/>
                  </a:lnTo>
                  <a:lnTo>
                    <a:pt x="310159" y="1772551"/>
                  </a:lnTo>
                  <a:lnTo>
                    <a:pt x="315366" y="1776361"/>
                  </a:lnTo>
                  <a:lnTo>
                    <a:pt x="321906" y="1776361"/>
                  </a:lnTo>
                  <a:lnTo>
                    <a:pt x="329679" y="1775091"/>
                  </a:lnTo>
                  <a:lnTo>
                    <a:pt x="336626" y="1770011"/>
                  </a:lnTo>
                  <a:lnTo>
                    <a:pt x="340817" y="1764931"/>
                  </a:lnTo>
                  <a:lnTo>
                    <a:pt x="342201" y="1759851"/>
                  </a:lnTo>
                  <a:lnTo>
                    <a:pt x="340728" y="1752231"/>
                  </a:lnTo>
                  <a:lnTo>
                    <a:pt x="338848" y="1748421"/>
                  </a:lnTo>
                  <a:lnTo>
                    <a:pt x="338226" y="1747151"/>
                  </a:lnTo>
                  <a:lnTo>
                    <a:pt x="332587" y="1744611"/>
                  </a:lnTo>
                  <a:lnTo>
                    <a:pt x="326148" y="1740801"/>
                  </a:lnTo>
                  <a:lnTo>
                    <a:pt x="336740" y="1735721"/>
                  </a:lnTo>
                  <a:lnTo>
                    <a:pt x="346913" y="1729371"/>
                  </a:lnTo>
                  <a:lnTo>
                    <a:pt x="356654" y="1721751"/>
                  </a:lnTo>
                  <a:lnTo>
                    <a:pt x="364363" y="1715401"/>
                  </a:lnTo>
                  <a:lnTo>
                    <a:pt x="365912" y="1714131"/>
                  </a:lnTo>
                  <a:lnTo>
                    <a:pt x="381050" y="1729371"/>
                  </a:lnTo>
                  <a:lnTo>
                    <a:pt x="382079" y="1739531"/>
                  </a:lnTo>
                  <a:lnTo>
                    <a:pt x="383120" y="1748421"/>
                  </a:lnTo>
                  <a:lnTo>
                    <a:pt x="385343" y="1756041"/>
                  </a:lnTo>
                  <a:lnTo>
                    <a:pt x="389890" y="1762391"/>
                  </a:lnTo>
                  <a:lnTo>
                    <a:pt x="398792" y="1768741"/>
                  </a:lnTo>
                  <a:lnTo>
                    <a:pt x="408305" y="1770011"/>
                  </a:lnTo>
                  <a:lnTo>
                    <a:pt x="418185" y="1767471"/>
                  </a:lnTo>
                  <a:lnTo>
                    <a:pt x="428193" y="1759851"/>
                  </a:lnTo>
                  <a:lnTo>
                    <a:pt x="435838" y="1749691"/>
                  </a:lnTo>
                  <a:lnTo>
                    <a:pt x="438835" y="1739531"/>
                  </a:lnTo>
                  <a:lnTo>
                    <a:pt x="437210" y="1729371"/>
                  </a:lnTo>
                  <a:lnTo>
                    <a:pt x="398868" y="1711591"/>
                  </a:lnTo>
                  <a:lnTo>
                    <a:pt x="383641" y="1696351"/>
                  </a:lnTo>
                  <a:lnTo>
                    <a:pt x="391033" y="1687461"/>
                  </a:lnTo>
                  <a:lnTo>
                    <a:pt x="395859" y="1681111"/>
                  </a:lnTo>
                  <a:lnTo>
                    <a:pt x="397789" y="1678571"/>
                  </a:lnTo>
                  <a:lnTo>
                    <a:pt x="399326" y="1676031"/>
                  </a:lnTo>
                  <a:lnTo>
                    <a:pt x="403898" y="1668411"/>
                  </a:lnTo>
                  <a:lnTo>
                    <a:pt x="409346" y="1658251"/>
                  </a:lnTo>
                  <a:lnTo>
                    <a:pt x="412838" y="1664601"/>
                  </a:lnTo>
                  <a:lnTo>
                    <a:pt x="415061" y="1669681"/>
                  </a:lnTo>
                  <a:lnTo>
                    <a:pt x="421093" y="1672221"/>
                  </a:lnTo>
                  <a:lnTo>
                    <a:pt x="427863" y="1673491"/>
                  </a:lnTo>
                  <a:lnTo>
                    <a:pt x="433857" y="1672221"/>
                  </a:lnTo>
                  <a:lnTo>
                    <a:pt x="438937" y="1668411"/>
                  </a:lnTo>
                  <a:lnTo>
                    <a:pt x="442950" y="1660791"/>
                  </a:lnTo>
                  <a:lnTo>
                    <a:pt x="443623" y="1658251"/>
                  </a:lnTo>
                  <a:lnTo>
                    <a:pt x="444995" y="1653171"/>
                  </a:lnTo>
                  <a:lnTo>
                    <a:pt x="444334" y="1646821"/>
                  </a:lnTo>
                  <a:lnTo>
                    <a:pt x="441045" y="1641741"/>
                  </a:lnTo>
                  <a:lnTo>
                    <a:pt x="439089" y="1640471"/>
                  </a:lnTo>
                  <a:lnTo>
                    <a:pt x="435190" y="1637931"/>
                  </a:lnTo>
                  <a:lnTo>
                    <a:pt x="429158" y="1635391"/>
                  </a:lnTo>
                  <a:lnTo>
                    <a:pt x="423659" y="1637931"/>
                  </a:lnTo>
                  <a:lnTo>
                    <a:pt x="416699" y="1640471"/>
                  </a:lnTo>
                  <a:lnTo>
                    <a:pt x="425653" y="1598561"/>
                  </a:lnTo>
                  <a:lnTo>
                    <a:pt x="426059" y="1594751"/>
                  </a:lnTo>
                  <a:lnTo>
                    <a:pt x="447497" y="1594751"/>
                  </a:lnTo>
                  <a:lnTo>
                    <a:pt x="454939" y="1599831"/>
                  </a:lnTo>
                  <a:lnTo>
                    <a:pt x="461733" y="1606181"/>
                  </a:lnTo>
                  <a:lnTo>
                    <a:pt x="468668" y="1609991"/>
                  </a:lnTo>
                  <a:lnTo>
                    <a:pt x="476542" y="1611261"/>
                  </a:lnTo>
                  <a:lnTo>
                    <a:pt x="487235" y="1608721"/>
                  </a:lnTo>
                  <a:lnTo>
                    <a:pt x="495122" y="1603641"/>
                  </a:lnTo>
                  <a:lnTo>
                    <a:pt x="499986" y="1594751"/>
                  </a:lnTo>
                  <a:lnTo>
                    <a:pt x="501650" y="1582051"/>
                  </a:lnTo>
                  <a:close/>
                </a:path>
                <a:path w="3125470" h="1832609">
                  <a:moveTo>
                    <a:pt x="1861286" y="965073"/>
                  </a:moveTo>
                  <a:lnTo>
                    <a:pt x="1814525" y="848626"/>
                  </a:lnTo>
                  <a:lnTo>
                    <a:pt x="1819795" y="844016"/>
                  </a:lnTo>
                  <a:lnTo>
                    <a:pt x="1823085" y="837438"/>
                  </a:lnTo>
                  <a:lnTo>
                    <a:pt x="1823085" y="825588"/>
                  </a:lnTo>
                  <a:lnTo>
                    <a:pt x="1822424" y="823620"/>
                  </a:lnTo>
                  <a:lnTo>
                    <a:pt x="1819135" y="811784"/>
                  </a:lnTo>
                  <a:lnTo>
                    <a:pt x="1819529" y="811123"/>
                  </a:lnTo>
                  <a:lnTo>
                    <a:pt x="1821103" y="808494"/>
                  </a:lnTo>
                  <a:lnTo>
                    <a:pt x="1821548" y="805853"/>
                  </a:lnTo>
                  <a:lnTo>
                    <a:pt x="1821764" y="804545"/>
                  </a:lnTo>
                  <a:lnTo>
                    <a:pt x="1821738" y="800455"/>
                  </a:lnTo>
                  <a:lnTo>
                    <a:pt x="1819681" y="790371"/>
                  </a:lnTo>
                  <a:lnTo>
                    <a:pt x="1815477" y="784148"/>
                  </a:lnTo>
                  <a:lnTo>
                    <a:pt x="1814029" y="782002"/>
                  </a:lnTo>
                  <a:lnTo>
                    <a:pt x="1805647" y="776351"/>
                  </a:lnTo>
                  <a:lnTo>
                    <a:pt x="1795411" y="774280"/>
                  </a:lnTo>
                  <a:lnTo>
                    <a:pt x="1787499" y="774280"/>
                  </a:lnTo>
                  <a:lnTo>
                    <a:pt x="1779600" y="778230"/>
                  </a:lnTo>
                  <a:lnTo>
                    <a:pt x="1774329" y="784148"/>
                  </a:lnTo>
                  <a:lnTo>
                    <a:pt x="1769872" y="770559"/>
                  </a:lnTo>
                  <a:lnTo>
                    <a:pt x="1761896" y="758812"/>
                  </a:lnTo>
                  <a:lnTo>
                    <a:pt x="1751076" y="749541"/>
                  </a:lnTo>
                  <a:lnTo>
                    <a:pt x="1750504" y="749274"/>
                  </a:lnTo>
                  <a:lnTo>
                    <a:pt x="1738083" y="743356"/>
                  </a:lnTo>
                  <a:lnTo>
                    <a:pt x="1655724" y="573620"/>
                  </a:lnTo>
                  <a:lnTo>
                    <a:pt x="1649260" y="565289"/>
                  </a:lnTo>
                  <a:lnTo>
                    <a:pt x="1640497" y="560285"/>
                  </a:lnTo>
                  <a:lnTo>
                    <a:pt x="1630616" y="558990"/>
                  </a:lnTo>
                  <a:lnTo>
                    <a:pt x="1620812" y="561759"/>
                  </a:lnTo>
                  <a:lnTo>
                    <a:pt x="1618170" y="563079"/>
                  </a:lnTo>
                  <a:lnTo>
                    <a:pt x="1615541" y="565048"/>
                  </a:lnTo>
                  <a:lnTo>
                    <a:pt x="1612900" y="567690"/>
                  </a:lnTo>
                  <a:lnTo>
                    <a:pt x="1610271" y="569658"/>
                  </a:lnTo>
                  <a:lnTo>
                    <a:pt x="1605965" y="574840"/>
                  </a:lnTo>
                  <a:lnTo>
                    <a:pt x="1602028" y="580440"/>
                  </a:lnTo>
                  <a:lnTo>
                    <a:pt x="1598587" y="586409"/>
                  </a:lnTo>
                  <a:lnTo>
                    <a:pt x="1595767" y="592696"/>
                  </a:lnTo>
                  <a:lnTo>
                    <a:pt x="1705800" y="743356"/>
                  </a:lnTo>
                  <a:lnTo>
                    <a:pt x="1701850" y="744677"/>
                  </a:lnTo>
                  <a:lnTo>
                    <a:pt x="1697240" y="746645"/>
                  </a:lnTo>
                  <a:lnTo>
                    <a:pt x="1693938" y="749274"/>
                  </a:lnTo>
                  <a:lnTo>
                    <a:pt x="1552943" y="555840"/>
                  </a:lnTo>
                  <a:lnTo>
                    <a:pt x="1545234" y="548716"/>
                  </a:lnTo>
                  <a:lnTo>
                    <a:pt x="1535734" y="545236"/>
                  </a:lnTo>
                  <a:lnTo>
                    <a:pt x="1525612" y="545579"/>
                  </a:lnTo>
                  <a:lnTo>
                    <a:pt x="1497647" y="584885"/>
                  </a:lnTo>
                  <a:lnTo>
                    <a:pt x="1497520" y="610958"/>
                  </a:lnTo>
                  <a:lnTo>
                    <a:pt x="1506651" y="635292"/>
                  </a:lnTo>
                  <a:lnTo>
                    <a:pt x="1524609" y="655193"/>
                  </a:lnTo>
                  <a:lnTo>
                    <a:pt x="1675498" y="768362"/>
                  </a:lnTo>
                  <a:lnTo>
                    <a:pt x="1671548" y="775589"/>
                  </a:lnTo>
                  <a:lnTo>
                    <a:pt x="1669567" y="783488"/>
                  </a:lnTo>
                  <a:lnTo>
                    <a:pt x="1669567" y="791387"/>
                  </a:lnTo>
                  <a:lnTo>
                    <a:pt x="1654771" y="793089"/>
                  </a:lnTo>
                  <a:lnTo>
                    <a:pt x="1640166" y="796150"/>
                  </a:lnTo>
                  <a:lnTo>
                    <a:pt x="1625930" y="800455"/>
                  </a:lnTo>
                  <a:lnTo>
                    <a:pt x="1612239" y="805853"/>
                  </a:lnTo>
                  <a:lnTo>
                    <a:pt x="1603971" y="794016"/>
                  </a:lnTo>
                  <a:lnTo>
                    <a:pt x="1600746" y="789406"/>
                  </a:lnTo>
                  <a:lnTo>
                    <a:pt x="1593799" y="779462"/>
                  </a:lnTo>
                  <a:lnTo>
                    <a:pt x="1593799" y="814412"/>
                  </a:lnTo>
                  <a:lnTo>
                    <a:pt x="1589836" y="816381"/>
                  </a:lnTo>
                  <a:lnTo>
                    <a:pt x="1585226" y="819010"/>
                  </a:lnTo>
                  <a:lnTo>
                    <a:pt x="1581277" y="820991"/>
                  </a:lnTo>
                  <a:lnTo>
                    <a:pt x="1572717" y="808494"/>
                  </a:lnTo>
                  <a:lnTo>
                    <a:pt x="1578698" y="795324"/>
                  </a:lnTo>
                  <a:lnTo>
                    <a:pt x="1579295" y="794016"/>
                  </a:lnTo>
                  <a:lnTo>
                    <a:pt x="1593799" y="814412"/>
                  </a:lnTo>
                  <a:lnTo>
                    <a:pt x="1593799" y="779462"/>
                  </a:lnTo>
                  <a:lnTo>
                    <a:pt x="1592478" y="777570"/>
                  </a:lnTo>
                  <a:lnTo>
                    <a:pt x="1587665" y="773163"/>
                  </a:lnTo>
                  <a:lnTo>
                    <a:pt x="1581683" y="770902"/>
                  </a:lnTo>
                  <a:lnTo>
                    <a:pt x="1575333" y="771004"/>
                  </a:lnTo>
                  <a:lnTo>
                    <a:pt x="1560195" y="789406"/>
                  </a:lnTo>
                  <a:lnTo>
                    <a:pt x="1552943" y="778878"/>
                  </a:lnTo>
                  <a:lnTo>
                    <a:pt x="1550314" y="776363"/>
                  </a:lnTo>
                  <a:lnTo>
                    <a:pt x="1550314" y="811784"/>
                  </a:lnTo>
                  <a:lnTo>
                    <a:pt x="1531200" y="857834"/>
                  </a:lnTo>
                  <a:lnTo>
                    <a:pt x="1526298" y="867905"/>
                  </a:lnTo>
                  <a:lnTo>
                    <a:pt x="1519669" y="877239"/>
                  </a:lnTo>
                  <a:lnTo>
                    <a:pt x="1511554" y="885583"/>
                  </a:lnTo>
                  <a:lnTo>
                    <a:pt x="1502206" y="892695"/>
                  </a:lnTo>
                  <a:lnTo>
                    <a:pt x="1539773" y="795324"/>
                  </a:lnTo>
                  <a:lnTo>
                    <a:pt x="1550314" y="811784"/>
                  </a:lnTo>
                  <a:lnTo>
                    <a:pt x="1550314" y="776363"/>
                  </a:lnTo>
                  <a:lnTo>
                    <a:pt x="1548231" y="774369"/>
                  </a:lnTo>
                  <a:lnTo>
                    <a:pt x="1542402" y="771893"/>
                  </a:lnTo>
                  <a:lnTo>
                    <a:pt x="1536077" y="771753"/>
                  </a:lnTo>
                  <a:lnTo>
                    <a:pt x="1529880" y="774280"/>
                  </a:lnTo>
                  <a:lnTo>
                    <a:pt x="1527251" y="776249"/>
                  </a:lnTo>
                  <a:lnTo>
                    <a:pt x="1524609" y="778878"/>
                  </a:lnTo>
                  <a:lnTo>
                    <a:pt x="1523949" y="782167"/>
                  </a:lnTo>
                  <a:lnTo>
                    <a:pt x="1477175" y="903884"/>
                  </a:lnTo>
                  <a:lnTo>
                    <a:pt x="1467789" y="905370"/>
                  </a:lnTo>
                  <a:lnTo>
                    <a:pt x="1458391" y="905852"/>
                  </a:lnTo>
                  <a:lnTo>
                    <a:pt x="1449006" y="905370"/>
                  </a:lnTo>
                  <a:lnTo>
                    <a:pt x="1439621" y="903884"/>
                  </a:lnTo>
                  <a:lnTo>
                    <a:pt x="1435011" y="902563"/>
                  </a:lnTo>
                  <a:lnTo>
                    <a:pt x="1429740" y="901255"/>
                  </a:lnTo>
                  <a:lnTo>
                    <a:pt x="1424470" y="904544"/>
                  </a:lnTo>
                  <a:lnTo>
                    <a:pt x="1421828" y="915073"/>
                  </a:lnTo>
                  <a:lnTo>
                    <a:pt x="1425117" y="920330"/>
                  </a:lnTo>
                  <a:lnTo>
                    <a:pt x="1430388" y="921651"/>
                  </a:lnTo>
                  <a:lnTo>
                    <a:pt x="1435011" y="922959"/>
                  </a:lnTo>
                  <a:lnTo>
                    <a:pt x="1442910" y="924941"/>
                  </a:lnTo>
                  <a:lnTo>
                    <a:pt x="1451483" y="926249"/>
                  </a:lnTo>
                  <a:lnTo>
                    <a:pt x="1465313" y="926249"/>
                  </a:lnTo>
                  <a:lnTo>
                    <a:pt x="1468602" y="925601"/>
                  </a:lnTo>
                  <a:lnTo>
                    <a:pt x="1464386" y="933246"/>
                  </a:lnTo>
                  <a:lnTo>
                    <a:pt x="1431531" y="966012"/>
                  </a:lnTo>
                  <a:lnTo>
                    <a:pt x="1365821" y="981519"/>
                  </a:lnTo>
                  <a:lnTo>
                    <a:pt x="1359890" y="981519"/>
                  </a:lnTo>
                  <a:lnTo>
                    <a:pt x="1355940" y="986116"/>
                  </a:lnTo>
                  <a:lnTo>
                    <a:pt x="1356601" y="992047"/>
                  </a:lnTo>
                  <a:lnTo>
                    <a:pt x="1357261" y="997305"/>
                  </a:lnTo>
                  <a:lnTo>
                    <a:pt x="1361211" y="1000594"/>
                  </a:lnTo>
                  <a:lnTo>
                    <a:pt x="1367802" y="1000594"/>
                  </a:lnTo>
                  <a:lnTo>
                    <a:pt x="1413535" y="994613"/>
                  </a:lnTo>
                  <a:lnTo>
                    <a:pt x="1454111" y="972959"/>
                  </a:lnTo>
                  <a:lnTo>
                    <a:pt x="1484134" y="937818"/>
                  </a:lnTo>
                  <a:lnTo>
                    <a:pt x="1492326" y="920330"/>
                  </a:lnTo>
                  <a:lnTo>
                    <a:pt x="1503807" y="915555"/>
                  </a:lnTo>
                  <a:lnTo>
                    <a:pt x="1514487" y="909231"/>
                  </a:lnTo>
                  <a:lnTo>
                    <a:pt x="1518793" y="905852"/>
                  </a:lnTo>
                  <a:lnTo>
                    <a:pt x="1524292" y="901547"/>
                  </a:lnTo>
                  <a:lnTo>
                    <a:pt x="1533182" y="892695"/>
                  </a:lnTo>
                  <a:lnTo>
                    <a:pt x="1548612" y="898296"/>
                  </a:lnTo>
                  <a:lnTo>
                    <a:pt x="1571637" y="897470"/>
                  </a:lnTo>
                  <a:lnTo>
                    <a:pt x="1599984" y="890485"/>
                  </a:lnTo>
                  <a:lnTo>
                    <a:pt x="1631353" y="877570"/>
                  </a:lnTo>
                  <a:lnTo>
                    <a:pt x="1639252" y="873620"/>
                  </a:lnTo>
                  <a:lnTo>
                    <a:pt x="1633334" y="896645"/>
                  </a:lnTo>
                  <a:lnTo>
                    <a:pt x="1585887" y="943356"/>
                  </a:lnTo>
                  <a:lnTo>
                    <a:pt x="1581277" y="946645"/>
                  </a:lnTo>
                  <a:lnTo>
                    <a:pt x="1580616" y="952563"/>
                  </a:lnTo>
                  <a:lnTo>
                    <a:pt x="1587207" y="961783"/>
                  </a:lnTo>
                  <a:lnTo>
                    <a:pt x="1593138" y="962431"/>
                  </a:lnTo>
                  <a:lnTo>
                    <a:pt x="1597863" y="959065"/>
                  </a:lnTo>
                  <a:lnTo>
                    <a:pt x="1636039" y="930198"/>
                  </a:lnTo>
                  <a:lnTo>
                    <a:pt x="1659978" y="873620"/>
                  </a:lnTo>
                  <a:lnTo>
                    <a:pt x="1664296" y="857834"/>
                  </a:lnTo>
                  <a:lnTo>
                    <a:pt x="1669567" y="853884"/>
                  </a:lnTo>
                  <a:lnTo>
                    <a:pt x="1671548" y="851916"/>
                  </a:lnTo>
                  <a:lnTo>
                    <a:pt x="1660994" y="922299"/>
                  </a:lnTo>
                  <a:lnTo>
                    <a:pt x="1647825" y="967701"/>
                  </a:lnTo>
                  <a:lnTo>
                    <a:pt x="1630286" y="1007427"/>
                  </a:lnTo>
                  <a:lnTo>
                    <a:pt x="1604340" y="1042695"/>
                  </a:lnTo>
                  <a:lnTo>
                    <a:pt x="1600390" y="1046645"/>
                  </a:lnTo>
                  <a:lnTo>
                    <a:pt x="1600390" y="1052576"/>
                  </a:lnTo>
                  <a:lnTo>
                    <a:pt x="1608289" y="1060462"/>
                  </a:lnTo>
                  <a:lnTo>
                    <a:pt x="1614220" y="1060462"/>
                  </a:lnTo>
                  <a:lnTo>
                    <a:pt x="1647240" y="1017778"/>
                  </a:lnTo>
                  <a:lnTo>
                    <a:pt x="1666925" y="973620"/>
                  </a:lnTo>
                  <a:lnTo>
                    <a:pt x="1680108" y="927569"/>
                  </a:lnTo>
                  <a:lnTo>
                    <a:pt x="1691627" y="851916"/>
                  </a:lnTo>
                  <a:lnTo>
                    <a:pt x="1692630" y="845337"/>
                  </a:lnTo>
                  <a:lnTo>
                    <a:pt x="1699539" y="844727"/>
                  </a:lnTo>
                  <a:lnTo>
                    <a:pt x="1706384" y="843927"/>
                  </a:lnTo>
                  <a:lnTo>
                    <a:pt x="1713103" y="843013"/>
                  </a:lnTo>
                  <a:lnTo>
                    <a:pt x="1719643" y="842035"/>
                  </a:lnTo>
                  <a:lnTo>
                    <a:pt x="1759178" y="853224"/>
                  </a:lnTo>
                  <a:lnTo>
                    <a:pt x="1754644" y="927569"/>
                  </a:lnTo>
                  <a:lnTo>
                    <a:pt x="1754581" y="930198"/>
                  </a:lnTo>
                  <a:lnTo>
                    <a:pt x="1754784" y="944130"/>
                  </a:lnTo>
                  <a:lnTo>
                    <a:pt x="1769059" y="986777"/>
                  </a:lnTo>
                  <a:lnTo>
                    <a:pt x="1807286" y="1018527"/>
                  </a:lnTo>
                  <a:lnTo>
                    <a:pt x="1821764" y="1020330"/>
                  </a:lnTo>
                  <a:lnTo>
                    <a:pt x="1827034" y="1020330"/>
                  </a:lnTo>
                  <a:lnTo>
                    <a:pt x="1831644" y="1015733"/>
                  </a:lnTo>
                  <a:lnTo>
                    <a:pt x="1831644" y="1005205"/>
                  </a:lnTo>
                  <a:lnTo>
                    <a:pt x="1827034" y="1000594"/>
                  </a:lnTo>
                  <a:lnTo>
                    <a:pt x="1821764" y="1000594"/>
                  </a:lnTo>
                  <a:lnTo>
                    <a:pt x="1812188" y="999388"/>
                  </a:lnTo>
                  <a:lnTo>
                    <a:pt x="1780628" y="965454"/>
                  </a:lnTo>
                  <a:lnTo>
                    <a:pt x="1774418" y="933246"/>
                  </a:lnTo>
                  <a:lnTo>
                    <a:pt x="1774482" y="927569"/>
                  </a:lnTo>
                  <a:lnTo>
                    <a:pt x="1778939" y="851916"/>
                  </a:lnTo>
                  <a:lnTo>
                    <a:pt x="1779485" y="845337"/>
                  </a:lnTo>
                  <a:lnTo>
                    <a:pt x="1779536" y="843927"/>
                  </a:lnTo>
                  <a:lnTo>
                    <a:pt x="1778012" y="842035"/>
                  </a:lnTo>
                  <a:lnTo>
                    <a:pt x="1774329" y="837438"/>
                  </a:lnTo>
                  <a:lnTo>
                    <a:pt x="1767078" y="835456"/>
                  </a:lnTo>
                  <a:lnTo>
                    <a:pt x="1751926" y="830859"/>
                  </a:lnTo>
                  <a:lnTo>
                    <a:pt x="1758073" y="827036"/>
                  </a:lnTo>
                  <a:lnTo>
                    <a:pt x="1763534" y="822464"/>
                  </a:lnTo>
                  <a:lnTo>
                    <a:pt x="1764817" y="820991"/>
                  </a:lnTo>
                  <a:lnTo>
                    <a:pt x="1768144" y="817168"/>
                  </a:lnTo>
                  <a:lnTo>
                    <a:pt x="1771688" y="811123"/>
                  </a:lnTo>
                  <a:lnTo>
                    <a:pt x="1773008" y="813092"/>
                  </a:lnTo>
                  <a:lnTo>
                    <a:pt x="1774329" y="815721"/>
                  </a:lnTo>
                  <a:lnTo>
                    <a:pt x="1775650" y="817702"/>
                  </a:lnTo>
                  <a:lnTo>
                    <a:pt x="1775650" y="820991"/>
                  </a:lnTo>
                  <a:lnTo>
                    <a:pt x="1800682" y="848626"/>
                  </a:lnTo>
                  <a:lnTo>
                    <a:pt x="1849424" y="970991"/>
                  </a:lnTo>
                  <a:lnTo>
                    <a:pt x="1853374" y="972959"/>
                  </a:lnTo>
                  <a:lnTo>
                    <a:pt x="1856676" y="971651"/>
                  </a:lnTo>
                  <a:lnTo>
                    <a:pt x="1859965" y="969022"/>
                  </a:lnTo>
                  <a:lnTo>
                    <a:pt x="1861286" y="965073"/>
                  </a:lnTo>
                  <a:close/>
                </a:path>
                <a:path w="3125470" h="1832609">
                  <a:moveTo>
                    <a:pt x="2786710" y="64389"/>
                  </a:moveTo>
                  <a:lnTo>
                    <a:pt x="2782252" y="59918"/>
                  </a:lnTo>
                  <a:lnTo>
                    <a:pt x="2771229" y="59918"/>
                  </a:lnTo>
                  <a:lnTo>
                    <a:pt x="2766758" y="64389"/>
                  </a:lnTo>
                  <a:lnTo>
                    <a:pt x="2766758" y="75425"/>
                  </a:lnTo>
                  <a:lnTo>
                    <a:pt x="2771229" y="79895"/>
                  </a:lnTo>
                  <a:lnTo>
                    <a:pt x="2782252" y="79895"/>
                  </a:lnTo>
                  <a:lnTo>
                    <a:pt x="2786710" y="75425"/>
                  </a:lnTo>
                  <a:lnTo>
                    <a:pt x="2786710" y="69913"/>
                  </a:lnTo>
                  <a:lnTo>
                    <a:pt x="2786710" y="64389"/>
                  </a:lnTo>
                  <a:close/>
                </a:path>
                <a:path w="3125470" h="1832609">
                  <a:moveTo>
                    <a:pt x="3078772" y="4470"/>
                  </a:moveTo>
                  <a:lnTo>
                    <a:pt x="3074301" y="0"/>
                  </a:lnTo>
                  <a:lnTo>
                    <a:pt x="3063290" y="0"/>
                  </a:lnTo>
                  <a:lnTo>
                    <a:pt x="3058820" y="4470"/>
                  </a:lnTo>
                  <a:lnTo>
                    <a:pt x="3058820" y="15506"/>
                  </a:lnTo>
                  <a:lnTo>
                    <a:pt x="3063290" y="19977"/>
                  </a:lnTo>
                  <a:lnTo>
                    <a:pt x="3074301" y="19977"/>
                  </a:lnTo>
                  <a:lnTo>
                    <a:pt x="3078772" y="15506"/>
                  </a:lnTo>
                  <a:lnTo>
                    <a:pt x="3078772" y="9994"/>
                  </a:lnTo>
                  <a:lnTo>
                    <a:pt x="3078772" y="4470"/>
                  </a:lnTo>
                  <a:close/>
                </a:path>
                <a:path w="3125470" h="1832609">
                  <a:moveTo>
                    <a:pt x="3125330" y="224180"/>
                  </a:moveTo>
                  <a:lnTo>
                    <a:pt x="3120872" y="219710"/>
                  </a:lnTo>
                  <a:lnTo>
                    <a:pt x="3109849" y="219710"/>
                  </a:lnTo>
                  <a:lnTo>
                    <a:pt x="3105378" y="224180"/>
                  </a:lnTo>
                  <a:lnTo>
                    <a:pt x="3105378" y="235216"/>
                  </a:lnTo>
                  <a:lnTo>
                    <a:pt x="3109849" y="239674"/>
                  </a:lnTo>
                  <a:lnTo>
                    <a:pt x="3120872" y="239687"/>
                  </a:lnTo>
                  <a:lnTo>
                    <a:pt x="3125330" y="235216"/>
                  </a:lnTo>
                  <a:lnTo>
                    <a:pt x="3125330" y="229692"/>
                  </a:lnTo>
                  <a:lnTo>
                    <a:pt x="3125330" y="224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25203" y="4688775"/>
              <a:ext cx="66515" cy="665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8682" y="4841900"/>
              <a:ext cx="93127" cy="932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7358" y="4775324"/>
              <a:ext cx="99773" cy="9986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598799" y="2291892"/>
              <a:ext cx="4672965" cy="2748915"/>
            </a:xfrm>
            <a:custGeom>
              <a:avLst/>
              <a:gdLst/>
              <a:ahLst/>
              <a:cxnLst/>
              <a:rect l="l" t="t" r="r" b="b"/>
              <a:pathLst>
                <a:path w="4672965" h="2748915">
                  <a:moveTo>
                    <a:pt x="532104" y="2576182"/>
                  </a:moveTo>
                  <a:lnTo>
                    <a:pt x="527926" y="2522944"/>
                  </a:lnTo>
                  <a:lnTo>
                    <a:pt x="518795" y="2485009"/>
                  </a:lnTo>
                  <a:lnTo>
                    <a:pt x="518795" y="2576182"/>
                  </a:lnTo>
                  <a:lnTo>
                    <a:pt x="516394" y="2616327"/>
                  </a:lnTo>
                  <a:lnTo>
                    <a:pt x="508901" y="2655671"/>
                  </a:lnTo>
                  <a:lnTo>
                    <a:pt x="496455" y="2693746"/>
                  </a:lnTo>
                  <a:lnTo>
                    <a:pt x="479183" y="2730055"/>
                  </a:lnTo>
                  <a:lnTo>
                    <a:pt x="473798" y="2735211"/>
                  </a:lnTo>
                  <a:lnTo>
                    <a:pt x="434035" y="2726613"/>
                  </a:lnTo>
                  <a:lnTo>
                    <a:pt x="392188" y="2705404"/>
                  </a:lnTo>
                  <a:lnTo>
                    <a:pt x="356895" y="2677134"/>
                  </a:lnTo>
                  <a:lnTo>
                    <a:pt x="332587" y="2630462"/>
                  </a:lnTo>
                  <a:lnTo>
                    <a:pt x="327469" y="2589263"/>
                  </a:lnTo>
                  <a:lnTo>
                    <a:pt x="325780" y="2567063"/>
                  </a:lnTo>
                  <a:lnTo>
                    <a:pt x="323684" y="2540203"/>
                  </a:lnTo>
                  <a:lnTo>
                    <a:pt x="316547" y="2496108"/>
                  </a:lnTo>
                  <a:lnTo>
                    <a:pt x="292036" y="2462047"/>
                  </a:lnTo>
                  <a:lnTo>
                    <a:pt x="266052" y="2451811"/>
                  </a:lnTo>
                  <a:lnTo>
                    <a:pt x="263956" y="2452141"/>
                  </a:lnTo>
                  <a:lnTo>
                    <a:pt x="230238" y="2470442"/>
                  </a:lnTo>
                  <a:lnTo>
                    <a:pt x="211226" y="2516225"/>
                  </a:lnTo>
                  <a:lnTo>
                    <a:pt x="206324" y="2567063"/>
                  </a:lnTo>
                  <a:lnTo>
                    <a:pt x="204635" y="2589263"/>
                  </a:lnTo>
                  <a:lnTo>
                    <a:pt x="202514" y="2610764"/>
                  </a:lnTo>
                  <a:lnTo>
                    <a:pt x="175209" y="2677134"/>
                  </a:lnTo>
                  <a:lnTo>
                    <a:pt x="139928" y="2705404"/>
                  </a:lnTo>
                  <a:lnTo>
                    <a:pt x="98069" y="2726613"/>
                  </a:lnTo>
                  <a:lnTo>
                    <a:pt x="58318" y="2735211"/>
                  </a:lnTo>
                  <a:lnTo>
                    <a:pt x="56261" y="2733789"/>
                  </a:lnTo>
                  <a:lnTo>
                    <a:pt x="35648" y="2693746"/>
                  </a:lnTo>
                  <a:lnTo>
                    <a:pt x="23202" y="2655671"/>
                  </a:lnTo>
                  <a:lnTo>
                    <a:pt x="15709" y="2616327"/>
                  </a:lnTo>
                  <a:lnTo>
                    <a:pt x="13296" y="2576182"/>
                  </a:lnTo>
                  <a:lnTo>
                    <a:pt x="17170" y="2526614"/>
                  </a:lnTo>
                  <a:lnTo>
                    <a:pt x="28397" y="2479281"/>
                  </a:lnTo>
                  <a:lnTo>
                    <a:pt x="46380" y="2435136"/>
                  </a:lnTo>
                  <a:lnTo>
                    <a:pt x="70561" y="2395131"/>
                  </a:lnTo>
                  <a:lnTo>
                    <a:pt x="100368" y="2360218"/>
                  </a:lnTo>
                  <a:lnTo>
                    <a:pt x="135077" y="2331453"/>
                  </a:lnTo>
                  <a:lnTo>
                    <a:pt x="174282" y="2309672"/>
                  </a:lnTo>
                  <a:lnTo>
                    <a:pt x="191338" y="2305253"/>
                  </a:lnTo>
                  <a:lnTo>
                    <a:pt x="194183" y="2305253"/>
                  </a:lnTo>
                  <a:lnTo>
                    <a:pt x="200660" y="2359685"/>
                  </a:lnTo>
                  <a:lnTo>
                    <a:pt x="201726" y="2370188"/>
                  </a:lnTo>
                  <a:lnTo>
                    <a:pt x="227926" y="2397937"/>
                  </a:lnTo>
                  <a:lnTo>
                    <a:pt x="229158" y="2397937"/>
                  </a:lnTo>
                  <a:lnTo>
                    <a:pt x="248589" y="2384717"/>
                  </a:lnTo>
                  <a:lnTo>
                    <a:pt x="250405" y="2380475"/>
                  </a:lnTo>
                  <a:lnTo>
                    <a:pt x="251815" y="2375357"/>
                  </a:lnTo>
                  <a:lnTo>
                    <a:pt x="252476" y="2370188"/>
                  </a:lnTo>
                  <a:lnTo>
                    <a:pt x="252704" y="2368372"/>
                  </a:lnTo>
                  <a:lnTo>
                    <a:pt x="252755" y="2363673"/>
                  </a:lnTo>
                  <a:lnTo>
                    <a:pt x="279361" y="2363673"/>
                  </a:lnTo>
                  <a:lnTo>
                    <a:pt x="279412" y="2368372"/>
                  </a:lnTo>
                  <a:lnTo>
                    <a:pt x="279488" y="2369210"/>
                  </a:lnTo>
                  <a:lnTo>
                    <a:pt x="279615" y="2370099"/>
                  </a:lnTo>
                  <a:lnTo>
                    <a:pt x="280314" y="2375370"/>
                  </a:lnTo>
                  <a:lnTo>
                    <a:pt x="281711" y="2380513"/>
                  </a:lnTo>
                  <a:lnTo>
                    <a:pt x="283794" y="2385390"/>
                  </a:lnTo>
                  <a:lnTo>
                    <a:pt x="286613" y="2392197"/>
                  </a:lnTo>
                  <a:lnTo>
                    <a:pt x="292976" y="2396947"/>
                  </a:lnTo>
                  <a:lnTo>
                    <a:pt x="301675" y="2397861"/>
                  </a:lnTo>
                  <a:lnTo>
                    <a:pt x="302945" y="2397937"/>
                  </a:lnTo>
                  <a:lnTo>
                    <a:pt x="304177" y="2397937"/>
                  </a:lnTo>
                  <a:lnTo>
                    <a:pt x="330390" y="2370188"/>
                  </a:lnTo>
                  <a:lnTo>
                    <a:pt x="333070" y="2335072"/>
                  </a:lnTo>
                  <a:lnTo>
                    <a:pt x="334073" y="2323401"/>
                  </a:lnTo>
                  <a:lnTo>
                    <a:pt x="335470" y="2313165"/>
                  </a:lnTo>
                  <a:lnTo>
                    <a:pt x="337375" y="2306358"/>
                  </a:lnTo>
                  <a:lnTo>
                    <a:pt x="337934" y="2305253"/>
                  </a:lnTo>
                  <a:lnTo>
                    <a:pt x="340779" y="2305253"/>
                  </a:lnTo>
                  <a:lnTo>
                    <a:pt x="396836" y="2331364"/>
                  </a:lnTo>
                  <a:lnTo>
                    <a:pt x="431736" y="2360269"/>
                  </a:lnTo>
                  <a:lnTo>
                    <a:pt x="461518" y="2395143"/>
                  </a:lnTo>
                  <a:lnTo>
                    <a:pt x="485711" y="2435148"/>
                  </a:lnTo>
                  <a:lnTo>
                    <a:pt x="503707" y="2479294"/>
                  </a:lnTo>
                  <a:lnTo>
                    <a:pt x="514934" y="2526614"/>
                  </a:lnTo>
                  <a:lnTo>
                    <a:pt x="518795" y="2576182"/>
                  </a:lnTo>
                  <a:lnTo>
                    <a:pt x="518795" y="2485009"/>
                  </a:lnTo>
                  <a:lnTo>
                    <a:pt x="496658" y="2426601"/>
                  </a:lnTo>
                  <a:lnTo>
                    <a:pt x="471017" y="2385123"/>
                  </a:lnTo>
                  <a:lnTo>
                    <a:pt x="439686" y="2349208"/>
                  </a:lnTo>
                  <a:lnTo>
                    <a:pt x="403390" y="2319667"/>
                  </a:lnTo>
                  <a:lnTo>
                    <a:pt x="362839" y="2297328"/>
                  </a:lnTo>
                  <a:lnTo>
                    <a:pt x="340779" y="2291943"/>
                  </a:lnTo>
                  <a:lnTo>
                    <a:pt x="334429" y="2291372"/>
                  </a:lnTo>
                  <a:lnTo>
                    <a:pt x="319341" y="2341143"/>
                  </a:lnTo>
                  <a:lnTo>
                    <a:pt x="317741" y="2363673"/>
                  </a:lnTo>
                  <a:lnTo>
                    <a:pt x="314947" y="2377465"/>
                  </a:lnTo>
                  <a:lnTo>
                    <a:pt x="313207" y="2381859"/>
                  </a:lnTo>
                  <a:lnTo>
                    <a:pt x="308914" y="2384717"/>
                  </a:lnTo>
                  <a:lnTo>
                    <a:pt x="304177" y="2384615"/>
                  </a:lnTo>
                  <a:lnTo>
                    <a:pt x="303352" y="2384615"/>
                  </a:lnTo>
                  <a:lnTo>
                    <a:pt x="302488" y="2384564"/>
                  </a:lnTo>
                  <a:lnTo>
                    <a:pt x="292658" y="2383637"/>
                  </a:lnTo>
                  <a:lnTo>
                    <a:pt x="292658" y="2363673"/>
                  </a:lnTo>
                  <a:lnTo>
                    <a:pt x="292658" y="2350351"/>
                  </a:lnTo>
                  <a:lnTo>
                    <a:pt x="292658" y="2230501"/>
                  </a:lnTo>
                  <a:lnTo>
                    <a:pt x="279361" y="2230501"/>
                  </a:lnTo>
                  <a:lnTo>
                    <a:pt x="279361" y="2350351"/>
                  </a:lnTo>
                  <a:lnTo>
                    <a:pt x="252755" y="2350351"/>
                  </a:lnTo>
                  <a:lnTo>
                    <a:pt x="252755" y="2337041"/>
                  </a:lnTo>
                  <a:lnTo>
                    <a:pt x="279361" y="2337041"/>
                  </a:lnTo>
                  <a:lnTo>
                    <a:pt x="279361" y="2323719"/>
                  </a:lnTo>
                  <a:lnTo>
                    <a:pt x="252755" y="2323719"/>
                  </a:lnTo>
                  <a:lnTo>
                    <a:pt x="252755" y="2310409"/>
                  </a:lnTo>
                  <a:lnTo>
                    <a:pt x="279361" y="2310409"/>
                  </a:lnTo>
                  <a:lnTo>
                    <a:pt x="279361" y="2297087"/>
                  </a:lnTo>
                  <a:lnTo>
                    <a:pt x="252755" y="2297087"/>
                  </a:lnTo>
                  <a:lnTo>
                    <a:pt x="252755" y="2283777"/>
                  </a:lnTo>
                  <a:lnTo>
                    <a:pt x="279361" y="2283777"/>
                  </a:lnTo>
                  <a:lnTo>
                    <a:pt x="279361" y="2270468"/>
                  </a:lnTo>
                  <a:lnTo>
                    <a:pt x="252755" y="2270468"/>
                  </a:lnTo>
                  <a:lnTo>
                    <a:pt x="252755" y="2257133"/>
                  </a:lnTo>
                  <a:lnTo>
                    <a:pt x="279361" y="2257133"/>
                  </a:lnTo>
                  <a:lnTo>
                    <a:pt x="279361" y="2243823"/>
                  </a:lnTo>
                  <a:lnTo>
                    <a:pt x="252755" y="2243823"/>
                  </a:lnTo>
                  <a:lnTo>
                    <a:pt x="252755" y="2230501"/>
                  </a:lnTo>
                  <a:lnTo>
                    <a:pt x="239458" y="2230501"/>
                  </a:lnTo>
                  <a:lnTo>
                    <a:pt x="239458" y="2383637"/>
                  </a:lnTo>
                  <a:lnTo>
                    <a:pt x="229628" y="2384564"/>
                  </a:lnTo>
                  <a:lnTo>
                    <a:pt x="228765" y="2384615"/>
                  </a:lnTo>
                  <a:lnTo>
                    <a:pt x="227926" y="2384615"/>
                  </a:lnTo>
                  <a:lnTo>
                    <a:pt x="223202" y="2384717"/>
                  </a:lnTo>
                  <a:lnTo>
                    <a:pt x="218909" y="2381859"/>
                  </a:lnTo>
                  <a:lnTo>
                    <a:pt x="217170" y="2377465"/>
                  </a:lnTo>
                  <a:lnTo>
                    <a:pt x="214363" y="2363597"/>
                  </a:lnTo>
                  <a:lnTo>
                    <a:pt x="212775" y="2341143"/>
                  </a:lnTo>
                  <a:lnTo>
                    <a:pt x="210756" y="2317585"/>
                  </a:lnTo>
                  <a:lnTo>
                    <a:pt x="207797" y="2305253"/>
                  </a:lnTo>
                  <a:lnTo>
                    <a:pt x="206629" y="2300414"/>
                  </a:lnTo>
                  <a:lnTo>
                    <a:pt x="203733" y="2294725"/>
                  </a:lnTo>
                  <a:lnTo>
                    <a:pt x="197688" y="2291372"/>
                  </a:lnTo>
                  <a:lnTo>
                    <a:pt x="191338" y="2291943"/>
                  </a:lnTo>
                  <a:lnTo>
                    <a:pt x="183718" y="2292362"/>
                  </a:lnTo>
                  <a:lnTo>
                    <a:pt x="128727" y="2319667"/>
                  </a:lnTo>
                  <a:lnTo>
                    <a:pt x="92417" y="2349208"/>
                  </a:lnTo>
                  <a:lnTo>
                    <a:pt x="61087" y="2385123"/>
                  </a:lnTo>
                  <a:lnTo>
                    <a:pt x="35445" y="2426601"/>
                  </a:lnTo>
                  <a:lnTo>
                    <a:pt x="16243" y="2472817"/>
                  </a:lnTo>
                  <a:lnTo>
                    <a:pt x="4178" y="2522944"/>
                  </a:lnTo>
                  <a:lnTo>
                    <a:pt x="0" y="2576182"/>
                  </a:lnTo>
                  <a:lnTo>
                    <a:pt x="2540" y="2618282"/>
                  </a:lnTo>
                  <a:lnTo>
                    <a:pt x="10439" y="2659532"/>
                  </a:lnTo>
                  <a:lnTo>
                    <a:pt x="23583" y="2699423"/>
                  </a:lnTo>
                  <a:lnTo>
                    <a:pt x="41821" y="2737447"/>
                  </a:lnTo>
                  <a:lnTo>
                    <a:pt x="50520" y="2748534"/>
                  </a:lnTo>
                  <a:lnTo>
                    <a:pt x="57391" y="2748534"/>
                  </a:lnTo>
                  <a:lnTo>
                    <a:pt x="99949" y="2739834"/>
                  </a:lnTo>
                  <a:lnTo>
                    <a:pt x="109321" y="2735211"/>
                  </a:lnTo>
                  <a:lnTo>
                    <a:pt x="145745" y="2717254"/>
                  </a:lnTo>
                  <a:lnTo>
                    <a:pt x="185000" y="2686050"/>
                  </a:lnTo>
                  <a:lnTo>
                    <a:pt x="207911" y="2651506"/>
                  </a:lnTo>
                  <a:lnTo>
                    <a:pt x="215950" y="2610256"/>
                  </a:lnTo>
                  <a:lnTo>
                    <a:pt x="220014" y="2562377"/>
                  </a:lnTo>
                  <a:lnTo>
                    <a:pt x="224396" y="2518194"/>
                  </a:lnTo>
                  <a:lnTo>
                    <a:pt x="239636" y="2479891"/>
                  </a:lnTo>
                  <a:lnTo>
                    <a:pt x="266052" y="2465286"/>
                  </a:lnTo>
                  <a:lnTo>
                    <a:pt x="275882" y="2468295"/>
                  </a:lnTo>
                  <a:lnTo>
                    <a:pt x="307721" y="2518194"/>
                  </a:lnTo>
                  <a:lnTo>
                    <a:pt x="312102" y="2562377"/>
                  </a:lnTo>
                  <a:lnTo>
                    <a:pt x="316153" y="2610256"/>
                  </a:lnTo>
                  <a:lnTo>
                    <a:pt x="324192" y="2651506"/>
                  </a:lnTo>
                  <a:lnTo>
                    <a:pt x="347116" y="2686050"/>
                  </a:lnTo>
                  <a:lnTo>
                    <a:pt x="386359" y="2717254"/>
                  </a:lnTo>
                  <a:lnTo>
                    <a:pt x="432168" y="2739834"/>
                  </a:lnTo>
                  <a:lnTo>
                    <a:pt x="474713" y="2748534"/>
                  </a:lnTo>
                  <a:lnTo>
                    <a:pt x="481596" y="2748534"/>
                  </a:lnTo>
                  <a:lnTo>
                    <a:pt x="508533" y="2699423"/>
                  </a:lnTo>
                  <a:lnTo>
                    <a:pt x="521677" y="2659532"/>
                  </a:lnTo>
                  <a:lnTo>
                    <a:pt x="529577" y="2618282"/>
                  </a:lnTo>
                  <a:lnTo>
                    <a:pt x="532104" y="2576182"/>
                  </a:lnTo>
                  <a:close/>
                </a:path>
                <a:path w="4672965" h="2748915">
                  <a:moveTo>
                    <a:pt x="3756622" y="768819"/>
                  </a:moveTo>
                  <a:lnTo>
                    <a:pt x="3712235" y="726338"/>
                  </a:lnTo>
                  <a:lnTo>
                    <a:pt x="3664661" y="702500"/>
                  </a:lnTo>
                  <a:lnTo>
                    <a:pt x="3664661" y="732713"/>
                  </a:lnTo>
                  <a:lnTo>
                    <a:pt x="3664661" y="748284"/>
                  </a:lnTo>
                  <a:lnTo>
                    <a:pt x="3658298" y="754659"/>
                  </a:lnTo>
                  <a:lnTo>
                    <a:pt x="3642728" y="754659"/>
                  </a:lnTo>
                  <a:lnTo>
                    <a:pt x="3636365" y="748284"/>
                  </a:lnTo>
                  <a:lnTo>
                    <a:pt x="3636365" y="732713"/>
                  </a:lnTo>
                  <a:lnTo>
                    <a:pt x="3642728" y="726338"/>
                  </a:lnTo>
                  <a:lnTo>
                    <a:pt x="3658298" y="726338"/>
                  </a:lnTo>
                  <a:lnTo>
                    <a:pt x="3664661" y="732713"/>
                  </a:lnTo>
                  <a:lnTo>
                    <a:pt x="3664661" y="702500"/>
                  </a:lnTo>
                  <a:lnTo>
                    <a:pt x="3652761" y="696925"/>
                  </a:lnTo>
                  <a:lnTo>
                    <a:pt x="3593909" y="678180"/>
                  </a:lnTo>
                  <a:lnTo>
                    <a:pt x="3593909" y="754659"/>
                  </a:lnTo>
                  <a:lnTo>
                    <a:pt x="3578339" y="754659"/>
                  </a:lnTo>
                  <a:lnTo>
                    <a:pt x="3478580" y="654100"/>
                  </a:lnTo>
                  <a:lnTo>
                    <a:pt x="3445332" y="661187"/>
                  </a:lnTo>
                  <a:lnTo>
                    <a:pt x="3538728" y="754659"/>
                  </a:lnTo>
                  <a:lnTo>
                    <a:pt x="3501225" y="754659"/>
                  </a:lnTo>
                  <a:lnTo>
                    <a:pt x="3414204" y="668261"/>
                  </a:lnTo>
                  <a:lnTo>
                    <a:pt x="3381654" y="675347"/>
                  </a:lnTo>
                  <a:lnTo>
                    <a:pt x="3460902" y="754659"/>
                  </a:lnTo>
                  <a:lnTo>
                    <a:pt x="3423399" y="754659"/>
                  </a:lnTo>
                  <a:lnTo>
                    <a:pt x="3422688" y="753948"/>
                  </a:lnTo>
                  <a:lnTo>
                    <a:pt x="3350526" y="681723"/>
                  </a:lnTo>
                  <a:lnTo>
                    <a:pt x="3317976" y="688809"/>
                  </a:lnTo>
                  <a:lnTo>
                    <a:pt x="3383076" y="753948"/>
                  </a:lnTo>
                  <a:lnTo>
                    <a:pt x="3345573" y="753948"/>
                  </a:lnTo>
                  <a:lnTo>
                    <a:pt x="3286849" y="695172"/>
                  </a:lnTo>
                  <a:lnTo>
                    <a:pt x="3254298" y="702259"/>
                  </a:lnTo>
                  <a:lnTo>
                    <a:pt x="3305949" y="753948"/>
                  </a:lnTo>
                  <a:lnTo>
                    <a:pt x="3233077" y="753948"/>
                  </a:lnTo>
                  <a:lnTo>
                    <a:pt x="3134728" y="684555"/>
                  </a:lnTo>
                  <a:lnTo>
                    <a:pt x="3138335" y="705789"/>
                  </a:lnTo>
                  <a:lnTo>
                    <a:pt x="3142869" y="726960"/>
                  </a:lnTo>
                  <a:lnTo>
                    <a:pt x="3148457" y="747991"/>
                  </a:lnTo>
                  <a:lnTo>
                    <a:pt x="3155251" y="768819"/>
                  </a:lnTo>
                  <a:lnTo>
                    <a:pt x="3148761" y="789559"/>
                  </a:lnTo>
                  <a:lnTo>
                    <a:pt x="3143135" y="810425"/>
                  </a:lnTo>
                  <a:lnTo>
                    <a:pt x="3138436" y="831557"/>
                  </a:lnTo>
                  <a:lnTo>
                    <a:pt x="3134728" y="853097"/>
                  </a:lnTo>
                  <a:lnTo>
                    <a:pt x="3233077" y="783691"/>
                  </a:lnTo>
                  <a:lnTo>
                    <a:pt x="3233788" y="782993"/>
                  </a:lnTo>
                  <a:lnTo>
                    <a:pt x="3304540" y="782993"/>
                  </a:lnTo>
                  <a:lnTo>
                    <a:pt x="3252889" y="834682"/>
                  </a:lnTo>
                  <a:lnTo>
                    <a:pt x="3285439" y="841768"/>
                  </a:lnTo>
                  <a:lnTo>
                    <a:pt x="3344164" y="782993"/>
                  </a:lnTo>
                  <a:lnTo>
                    <a:pt x="3381654" y="782993"/>
                  </a:lnTo>
                  <a:lnTo>
                    <a:pt x="3316567" y="848144"/>
                  </a:lnTo>
                  <a:lnTo>
                    <a:pt x="3349117" y="855218"/>
                  </a:lnTo>
                  <a:lnTo>
                    <a:pt x="3422688" y="782993"/>
                  </a:lnTo>
                  <a:lnTo>
                    <a:pt x="3460191" y="782993"/>
                  </a:lnTo>
                  <a:lnTo>
                    <a:pt x="3381654" y="862304"/>
                  </a:lnTo>
                  <a:lnTo>
                    <a:pt x="3414204" y="869378"/>
                  </a:lnTo>
                  <a:lnTo>
                    <a:pt x="3500513" y="782993"/>
                  </a:lnTo>
                  <a:lnTo>
                    <a:pt x="3538016" y="782993"/>
                  </a:lnTo>
                  <a:lnTo>
                    <a:pt x="3445332" y="876465"/>
                  </a:lnTo>
                  <a:lnTo>
                    <a:pt x="3477882" y="883551"/>
                  </a:lnTo>
                  <a:lnTo>
                    <a:pt x="3578339" y="782993"/>
                  </a:lnTo>
                  <a:lnTo>
                    <a:pt x="3593909" y="782993"/>
                  </a:lnTo>
                  <a:lnTo>
                    <a:pt x="3593909" y="859472"/>
                  </a:lnTo>
                  <a:lnTo>
                    <a:pt x="3652761" y="840727"/>
                  </a:lnTo>
                  <a:lnTo>
                    <a:pt x="3704983" y="816267"/>
                  </a:lnTo>
                  <a:lnTo>
                    <a:pt x="3742334" y="790752"/>
                  </a:lnTo>
                  <a:lnTo>
                    <a:pt x="3747401" y="782993"/>
                  </a:lnTo>
                  <a:lnTo>
                    <a:pt x="3756622" y="768819"/>
                  </a:lnTo>
                  <a:close/>
                </a:path>
                <a:path w="4672965" h="2748915">
                  <a:moveTo>
                    <a:pt x="4672406" y="419836"/>
                  </a:moveTo>
                  <a:lnTo>
                    <a:pt x="4625645" y="303390"/>
                  </a:lnTo>
                  <a:lnTo>
                    <a:pt x="4630915" y="298780"/>
                  </a:lnTo>
                  <a:lnTo>
                    <a:pt x="4634204" y="292201"/>
                  </a:lnTo>
                  <a:lnTo>
                    <a:pt x="4634204" y="280352"/>
                  </a:lnTo>
                  <a:lnTo>
                    <a:pt x="4633544" y="278384"/>
                  </a:lnTo>
                  <a:lnTo>
                    <a:pt x="4630255" y="266547"/>
                  </a:lnTo>
                  <a:lnTo>
                    <a:pt x="4630648" y="265887"/>
                  </a:lnTo>
                  <a:lnTo>
                    <a:pt x="4632223" y="263258"/>
                  </a:lnTo>
                  <a:lnTo>
                    <a:pt x="4632668" y="260616"/>
                  </a:lnTo>
                  <a:lnTo>
                    <a:pt x="4632884" y="259308"/>
                  </a:lnTo>
                  <a:lnTo>
                    <a:pt x="4632858" y="255219"/>
                  </a:lnTo>
                  <a:lnTo>
                    <a:pt x="4630801" y="245135"/>
                  </a:lnTo>
                  <a:lnTo>
                    <a:pt x="4626597" y="238912"/>
                  </a:lnTo>
                  <a:lnTo>
                    <a:pt x="4625149" y="236766"/>
                  </a:lnTo>
                  <a:lnTo>
                    <a:pt x="4616767" y="231114"/>
                  </a:lnTo>
                  <a:lnTo>
                    <a:pt x="4606531" y="229044"/>
                  </a:lnTo>
                  <a:lnTo>
                    <a:pt x="4598619" y="229044"/>
                  </a:lnTo>
                  <a:lnTo>
                    <a:pt x="4590720" y="232994"/>
                  </a:lnTo>
                  <a:lnTo>
                    <a:pt x="4585449" y="238912"/>
                  </a:lnTo>
                  <a:lnTo>
                    <a:pt x="4580991" y="225323"/>
                  </a:lnTo>
                  <a:lnTo>
                    <a:pt x="4573016" y="213575"/>
                  </a:lnTo>
                  <a:lnTo>
                    <a:pt x="4562195" y="204304"/>
                  </a:lnTo>
                  <a:lnTo>
                    <a:pt x="4561624" y="204038"/>
                  </a:lnTo>
                  <a:lnTo>
                    <a:pt x="4549203" y="198120"/>
                  </a:lnTo>
                  <a:lnTo>
                    <a:pt x="4466844" y="28384"/>
                  </a:lnTo>
                  <a:lnTo>
                    <a:pt x="4460379" y="20053"/>
                  </a:lnTo>
                  <a:lnTo>
                    <a:pt x="4451616" y="15049"/>
                  </a:lnTo>
                  <a:lnTo>
                    <a:pt x="4441736" y="13754"/>
                  </a:lnTo>
                  <a:lnTo>
                    <a:pt x="4431931" y="16522"/>
                  </a:lnTo>
                  <a:lnTo>
                    <a:pt x="4429290" y="17843"/>
                  </a:lnTo>
                  <a:lnTo>
                    <a:pt x="4426661" y="19812"/>
                  </a:lnTo>
                  <a:lnTo>
                    <a:pt x="4424019" y="22453"/>
                  </a:lnTo>
                  <a:lnTo>
                    <a:pt x="4421390" y="24422"/>
                  </a:lnTo>
                  <a:lnTo>
                    <a:pt x="4417085" y="29603"/>
                  </a:lnTo>
                  <a:lnTo>
                    <a:pt x="4413148" y="35204"/>
                  </a:lnTo>
                  <a:lnTo>
                    <a:pt x="4409706" y="41173"/>
                  </a:lnTo>
                  <a:lnTo>
                    <a:pt x="4406887" y="47459"/>
                  </a:lnTo>
                  <a:lnTo>
                    <a:pt x="4516920" y="198120"/>
                  </a:lnTo>
                  <a:lnTo>
                    <a:pt x="4512970" y="199440"/>
                  </a:lnTo>
                  <a:lnTo>
                    <a:pt x="4508360" y="201409"/>
                  </a:lnTo>
                  <a:lnTo>
                    <a:pt x="4505058" y="204038"/>
                  </a:lnTo>
                  <a:lnTo>
                    <a:pt x="4364063" y="10604"/>
                  </a:lnTo>
                  <a:lnTo>
                    <a:pt x="4356354" y="3479"/>
                  </a:lnTo>
                  <a:lnTo>
                    <a:pt x="4346854" y="0"/>
                  </a:lnTo>
                  <a:lnTo>
                    <a:pt x="4336732" y="342"/>
                  </a:lnTo>
                  <a:lnTo>
                    <a:pt x="4308767" y="39649"/>
                  </a:lnTo>
                  <a:lnTo>
                    <a:pt x="4308640" y="65722"/>
                  </a:lnTo>
                  <a:lnTo>
                    <a:pt x="4317771" y="90055"/>
                  </a:lnTo>
                  <a:lnTo>
                    <a:pt x="4335729" y="109956"/>
                  </a:lnTo>
                  <a:lnTo>
                    <a:pt x="4486618" y="223126"/>
                  </a:lnTo>
                  <a:lnTo>
                    <a:pt x="4482668" y="230352"/>
                  </a:lnTo>
                  <a:lnTo>
                    <a:pt x="4480687" y="238252"/>
                  </a:lnTo>
                  <a:lnTo>
                    <a:pt x="4480687" y="246151"/>
                  </a:lnTo>
                  <a:lnTo>
                    <a:pt x="4465891" y="247853"/>
                  </a:lnTo>
                  <a:lnTo>
                    <a:pt x="4451286" y="250913"/>
                  </a:lnTo>
                  <a:lnTo>
                    <a:pt x="4437050" y="255219"/>
                  </a:lnTo>
                  <a:lnTo>
                    <a:pt x="4423359" y="260616"/>
                  </a:lnTo>
                  <a:lnTo>
                    <a:pt x="4415091" y="248780"/>
                  </a:lnTo>
                  <a:lnTo>
                    <a:pt x="4411865" y="244170"/>
                  </a:lnTo>
                  <a:lnTo>
                    <a:pt x="4404919" y="234226"/>
                  </a:lnTo>
                  <a:lnTo>
                    <a:pt x="4404919" y="269176"/>
                  </a:lnTo>
                  <a:lnTo>
                    <a:pt x="4400956" y="271145"/>
                  </a:lnTo>
                  <a:lnTo>
                    <a:pt x="4396346" y="273773"/>
                  </a:lnTo>
                  <a:lnTo>
                    <a:pt x="4392396" y="275755"/>
                  </a:lnTo>
                  <a:lnTo>
                    <a:pt x="4383837" y="263258"/>
                  </a:lnTo>
                  <a:lnTo>
                    <a:pt x="4389818" y="250088"/>
                  </a:lnTo>
                  <a:lnTo>
                    <a:pt x="4390415" y="248780"/>
                  </a:lnTo>
                  <a:lnTo>
                    <a:pt x="4404919" y="269176"/>
                  </a:lnTo>
                  <a:lnTo>
                    <a:pt x="4404919" y="234226"/>
                  </a:lnTo>
                  <a:lnTo>
                    <a:pt x="4403598" y="232333"/>
                  </a:lnTo>
                  <a:lnTo>
                    <a:pt x="4398784" y="227926"/>
                  </a:lnTo>
                  <a:lnTo>
                    <a:pt x="4392803" y="225666"/>
                  </a:lnTo>
                  <a:lnTo>
                    <a:pt x="4386453" y="225767"/>
                  </a:lnTo>
                  <a:lnTo>
                    <a:pt x="4371314" y="244170"/>
                  </a:lnTo>
                  <a:lnTo>
                    <a:pt x="4364063" y="233641"/>
                  </a:lnTo>
                  <a:lnTo>
                    <a:pt x="4361434" y="231127"/>
                  </a:lnTo>
                  <a:lnTo>
                    <a:pt x="4361434" y="266547"/>
                  </a:lnTo>
                  <a:lnTo>
                    <a:pt x="4342320" y="312597"/>
                  </a:lnTo>
                  <a:lnTo>
                    <a:pt x="4337418" y="322668"/>
                  </a:lnTo>
                  <a:lnTo>
                    <a:pt x="4330789" y="332003"/>
                  </a:lnTo>
                  <a:lnTo>
                    <a:pt x="4322673" y="340347"/>
                  </a:lnTo>
                  <a:lnTo>
                    <a:pt x="4313326" y="347459"/>
                  </a:lnTo>
                  <a:lnTo>
                    <a:pt x="4350893" y="250088"/>
                  </a:lnTo>
                  <a:lnTo>
                    <a:pt x="4361434" y="266547"/>
                  </a:lnTo>
                  <a:lnTo>
                    <a:pt x="4361434" y="231127"/>
                  </a:lnTo>
                  <a:lnTo>
                    <a:pt x="4359351" y="229133"/>
                  </a:lnTo>
                  <a:lnTo>
                    <a:pt x="4353522" y="226656"/>
                  </a:lnTo>
                  <a:lnTo>
                    <a:pt x="4347197" y="226517"/>
                  </a:lnTo>
                  <a:lnTo>
                    <a:pt x="4340999" y="229044"/>
                  </a:lnTo>
                  <a:lnTo>
                    <a:pt x="4338371" y="231013"/>
                  </a:lnTo>
                  <a:lnTo>
                    <a:pt x="4335729" y="233641"/>
                  </a:lnTo>
                  <a:lnTo>
                    <a:pt x="4335069" y="236931"/>
                  </a:lnTo>
                  <a:lnTo>
                    <a:pt x="4288294" y="358648"/>
                  </a:lnTo>
                  <a:lnTo>
                    <a:pt x="4278909" y="360133"/>
                  </a:lnTo>
                  <a:lnTo>
                    <a:pt x="4269511" y="360616"/>
                  </a:lnTo>
                  <a:lnTo>
                    <a:pt x="4260126" y="360133"/>
                  </a:lnTo>
                  <a:lnTo>
                    <a:pt x="4250741" y="358648"/>
                  </a:lnTo>
                  <a:lnTo>
                    <a:pt x="4246130" y="357327"/>
                  </a:lnTo>
                  <a:lnTo>
                    <a:pt x="4240860" y="356019"/>
                  </a:lnTo>
                  <a:lnTo>
                    <a:pt x="4235589" y="359308"/>
                  </a:lnTo>
                  <a:lnTo>
                    <a:pt x="4232948" y="369836"/>
                  </a:lnTo>
                  <a:lnTo>
                    <a:pt x="4236237" y="375094"/>
                  </a:lnTo>
                  <a:lnTo>
                    <a:pt x="4241508" y="376415"/>
                  </a:lnTo>
                  <a:lnTo>
                    <a:pt x="4246130" y="377723"/>
                  </a:lnTo>
                  <a:lnTo>
                    <a:pt x="4254030" y="379704"/>
                  </a:lnTo>
                  <a:lnTo>
                    <a:pt x="4262602" y="381012"/>
                  </a:lnTo>
                  <a:lnTo>
                    <a:pt x="4276433" y="381012"/>
                  </a:lnTo>
                  <a:lnTo>
                    <a:pt x="4279722" y="380365"/>
                  </a:lnTo>
                  <a:lnTo>
                    <a:pt x="4275506" y="388010"/>
                  </a:lnTo>
                  <a:lnTo>
                    <a:pt x="4242651" y="420776"/>
                  </a:lnTo>
                  <a:lnTo>
                    <a:pt x="4176941" y="436283"/>
                  </a:lnTo>
                  <a:lnTo>
                    <a:pt x="4171010" y="436283"/>
                  </a:lnTo>
                  <a:lnTo>
                    <a:pt x="4167060" y="440880"/>
                  </a:lnTo>
                  <a:lnTo>
                    <a:pt x="4167721" y="446811"/>
                  </a:lnTo>
                  <a:lnTo>
                    <a:pt x="4168381" y="452069"/>
                  </a:lnTo>
                  <a:lnTo>
                    <a:pt x="4172331" y="455358"/>
                  </a:lnTo>
                  <a:lnTo>
                    <a:pt x="4178922" y="455358"/>
                  </a:lnTo>
                  <a:lnTo>
                    <a:pt x="4224655" y="449376"/>
                  </a:lnTo>
                  <a:lnTo>
                    <a:pt x="4265231" y="427723"/>
                  </a:lnTo>
                  <a:lnTo>
                    <a:pt x="4295254" y="392582"/>
                  </a:lnTo>
                  <a:lnTo>
                    <a:pt x="4303446" y="375094"/>
                  </a:lnTo>
                  <a:lnTo>
                    <a:pt x="4314926" y="370319"/>
                  </a:lnTo>
                  <a:lnTo>
                    <a:pt x="4325607" y="363994"/>
                  </a:lnTo>
                  <a:lnTo>
                    <a:pt x="4329912" y="360616"/>
                  </a:lnTo>
                  <a:lnTo>
                    <a:pt x="4335411" y="356311"/>
                  </a:lnTo>
                  <a:lnTo>
                    <a:pt x="4344301" y="347459"/>
                  </a:lnTo>
                  <a:lnTo>
                    <a:pt x="4359732" y="353060"/>
                  </a:lnTo>
                  <a:lnTo>
                    <a:pt x="4382757" y="352234"/>
                  </a:lnTo>
                  <a:lnTo>
                    <a:pt x="4411103" y="345249"/>
                  </a:lnTo>
                  <a:lnTo>
                    <a:pt x="4442472" y="332333"/>
                  </a:lnTo>
                  <a:lnTo>
                    <a:pt x="4450372" y="328383"/>
                  </a:lnTo>
                  <a:lnTo>
                    <a:pt x="4444454" y="351409"/>
                  </a:lnTo>
                  <a:lnTo>
                    <a:pt x="4397006" y="398119"/>
                  </a:lnTo>
                  <a:lnTo>
                    <a:pt x="4392396" y="401408"/>
                  </a:lnTo>
                  <a:lnTo>
                    <a:pt x="4391736" y="407327"/>
                  </a:lnTo>
                  <a:lnTo>
                    <a:pt x="4398327" y="416547"/>
                  </a:lnTo>
                  <a:lnTo>
                    <a:pt x="4404258" y="417195"/>
                  </a:lnTo>
                  <a:lnTo>
                    <a:pt x="4408983" y="413829"/>
                  </a:lnTo>
                  <a:lnTo>
                    <a:pt x="4447159" y="384962"/>
                  </a:lnTo>
                  <a:lnTo>
                    <a:pt x="4471098" y="328383"/>
                  </a:lnTo>
                  <a:lnTo>
                    <a:pt x="4475416" y="312597"/>
                  </a:lnTo>
                  <a:lnTo>
                    <a:pt x="4480687" y="308648"/>
                  </a:lnTo>
                  <a:lnTo>
                    <a:pt x="4482668" y="306679"/>
                  </a:lnTo>
                  <a:lnTo>
                    <a:pt x="4472114" y="377063"/>
                  </a:lnTo>
                  <a:lnTo>
                    <a:pt x="4458944" y="422465"/>
                  </a:lnTo>
                  <a:lnTo>
                    <a:pt x="4441406" y="462191"/>
                  </a:lnTo>
                  <a:lnTo>
                    <a:pt x="4415460" y="497459"/>
                  </a:lnTo>
                  <a:lnTo>
                    <a:pt x="4411510" y="501408"/>
                  </a:lnTo>
                  <a:lnTo>
                    <a:pt x="4411510" y="507339"/>
                  </a:lnTo>
                  <a:lnTo>
                    <a:pt x="4419409" y="515226"/>
                  </a:lnTo>
                  <a:lnTo>
                    <a:pt x="4425340" y="515226"/>
                  </a:lnTo>
                  <a:lnTo>
                    <a:pt x="4458360" y="472541"/>
                  </a:lnTo>
                  <a:lnTo>
                    <a:pt x="4478045" y="428383"/>
                  </a:lnTo>
                  <a:lnTo>
                    <a:pt x="4491228" y="382333"/>
                  </a:lnTo>
                  <a:lnTo>
                    <a:pt x="4502747" y="306679"/>
                  </a:lnTo>
                  <a:lnTo>
                    <a:pt x="4503750" y="300101"/>
                  </a:lnTo>
                  <a:lnTo>
                    <a:pt x="4510659" y="299491"/>
                  </a:lnTo>
                  <a:lnTo>
                    <a:pt x="4517504" y="298691"/>
                  </a:lnTo>
                  <a:lnTo>
                    <a:pt x="4524222" y="297776"/>
                  </a:lnTo>
                  <a:lnTo>
                    <a:pt x="4530763" y="296799"/>
                  </a:lnTo>
                  <a:lnTo>
                    <a:pt x="4570298" y="307987"/>
                  </a:lnTo>
                  <a:lnTo>
                    <a:pt x="4565764" y="382333"/>
                  </a:lnTo>
                  <a:lnTo>
                    <a:pt x="4565701" y="384962"/>
                  </a:lnTo>
                  <a:lnTo>
                    <a:pt x="4565904" y="398894"/>
                  </a:lnTo>
                  <a:lnTo>
                    <a:pt x="4580179" y="441540"/>
                  </a:lnTo>
                  <a:lnTo>
                    <a:pt x="4618406" y="473290"/>
                  </a:lnTo>
                  <a:lnTo>
                    <a:pt x="4632884" y="475094"/>
                  </a:lnTo>
                  <a:lnTo>
                    <a:pt x="4638154" y="475094"/>
                  </a:lnTo>
                  <a:lnTo>
                    <a:pt x="4642764" y="470496"/>
                  </a:lnTo>
                  <a:lnTo>
                    <a:pt x="4642764" y="459968"/>
                  </a:lnTo>
                  <a:lnTo>
                    <a:pt x="4638154" y="455358"/>
                  </a:lnTo>
                  <a:lnTo>
                    <a:pt x="4632884" y="455358"/>
                  </a:lnTo>
                  <a:lnTo>
                    <a:pt x="4623308" y="454152"/>
                  </a:lnTo>
                  <a:lnTo>
                    <a:pt x="4591748" y="420217"/>
                  </a:lnTo>
                  <a:lnTo>
                    <a:pt x="4585538" y="388010"/>
                  </a:lnTo>
                  <a:lnTo>
                    <a:pt x="4585601" y="382333"/>
                  </a:lnTo>
                  <a:lnTo>
                    <a:pt x="4590059" y="306679"/>
                  </a:lnTo>
                  <a:lnTo>
                    <a:pt x="4590605" y="300101"/>
                  </a:lnTo>
                  <a:lnTo>
                    <a:pt x="4590656" y="298691"/>
                  </a:lnTo>
                  <a:lnTo>
                    <a:pt x="4589132" y="296799"/>
                  </a:lnTo>
                  <a:lnTo>
                    <a:pt x="4585449" y="292201"/>
                  </a:lnTo>
                  <a:lnTo>
                    <a:pt x="4578197" y="290220"/>
                  </a:lnTo>
                  <a:lnTo>
                    <a:pt x="4563046" y="285623"/>
                  </a:lnTo>
                  <a:lnTo>
                    <a:pt x="4569193" y="281800"/>
                  </a:lnTo>
                  <a:lnTo>
                    <a:pt x="4574654" y="277228"/>
                  </a:lnTo>
                  <a:lnTo>
                    <a:pt x="4575937" y="275755"/>
                  </a:lnTo>
                  <a:lnTo>
                    <a:pt x="4579264" y="271932"/>
                  </a:lnTo>
                  <a:lnTo>
                    <a:pt x="4582807" y="265887"/>
                  </a:lnTo>
                  <a:lnTo>
                    <a:pt x="4584128" y="267855"/>
                  </a:lnTo>
                  <a:lnTo>
                    <a:pt x="4585449" y="270484"/>
                  </a:lnTo>
                  <a:lnTo>
                    <a:pt x="4586770" y="272465"/>
                  </a:lnTo>
                  <a:lnTo>
                    <a:pt x="4586770" y="275755"/>
                  </a:lnTo>
                  <a:lnTo>
                    <a:pt x="4611802" y="303390"/>
                  </a:lnTo>
                  <a:lnTo>
                    <a:pt x="4660544" y="425754"/>
                  </a:lnTo>
                  <a:lnTo>
                    <a:pt x="4664494" y="427723"/>
                  </a:lnTo>
                  <a:lnTo>
                    <a:pt x="4667796" y="426415"/>
                  </a:lnTo>
                  <a:lnTo>
                    <a:pt x="4671085" y="423786"/>
                  </a:lnTo>
                  <a:lnTo>
                    <a:pt x="4672406" y="419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738615" y="1508759"/>
              <a:ext cx="783590" cy="948055"/>
            </a:xfrm>
            <a:custGeom>
              <a:avLst/>
              <a:gdLst/>
              <a:ahLst/>
              <a:cxnLst/>
              <a:rect l="l" t="t" r="r" b="b"/>
              <a:pathLst>
                <a:path w="783590" h="948055">
                  <a:moveTo>
                    <a:pt x="392937" y="0"/>
                  </a:moveTo>
                  <a:lnTo>
                    <a:pt x="0" y="238632"/>
                  </a:lnTo>
                  <a:lnTo>
                    <a:pt x="0" y="711962"/>
                  </a:lnTo>
                  <a:lnTo>
                    <a:pt x="392937" y="947927"/>
                  </a:lnTo>
                  <a:lnTo>
                    <a:pt x="783335" y="711962"/>
                  </a:lnTo>
                  <a:lnTo>
                    <a:pt x="783335" y="238632"/>
                  </a:lnTo>
                  <a:lnTo>
                    <a:pt x="392937" y="0"/>
                  </a:lnTo>
                  <a:close/>
                </a:path>
              </a:pathLst>
            </a:custGeom>
            <a:solidFill>
              <a:srgbClr val="63D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910663" y="470090"/>
              <a:ext cx="2700655" cy="1760855"/>
            </a:xfrm>
            <a:custGeom>
              <a:avLst/>
              <a:gdLst/>
              <a:ahLst/>
              <a:cxnLst/>
              <a:rect l="l" t="t" r="r" b="b"/>
              <a:pathLst>
                <a:path w="2700654" h="1760855">
                  <a:moveTo>
                    <a:pt x="437502" y="1539100"/>
                  </a:moveTo>
                  <a:lnTo>
                    <a:pt x="431152" y="1522272"/>
                  </a:lnTo>
                  <a:lnTo>
                    <a:pt x="400659" y="1469199"/>
                  </a:lnTo>
                  <a:lnTo>
                    <a:pt x="386765" y="1445006"/>
                  </a:lnTo>
                  <a:lnTo>
                    <a:pt x="386765" y="1441780"/>
                  </a:lnTo>
                  <a:lnTo>
                    <a:pt x="385902" y="1430566"/>
                  </a:lnTo>
                  <a:lnTo>
                    <a:pt x="383349" y="1397228"/>
                  </a:lnTo>
                  <a:lnTo>
                    <a:pt x="370357" y="1355953"/>
                  </a:lnTo>
                  <a:lnTo>
                    <a:pt x="350126" y="1321244"/>
                  </a:lnTo>
                  <a:lnTo>
                    <a:pt x="350126" y="1449882"/>
                  </a:lnTo>
                  <a:lnTo>
                    <a:pt x="348615" y="1457401"/>
                  </a:lnTo>
                  <a:lnTo>
                    <a:pt x="344474" y="1463535"/>
                  </a:lnTo>
                  <a:lnTo>
                    <a:pt x="338340" y="1467675"/>
                  </a:lnTo>
                  <a:lnTo>
                    <a:pt x="330835" y="1469199"/>
                  </a:lnTo>
                  <a:lnTo>
                    <a:pt x="323316" y="1467675"/>
                  </a:lnTo>
                  <a:lnTo>
                    <a:pt x="317195" y="1463535"/>
                  </a:lnTo>
                  <a:lnTo>
                    <a:pt x="313055" y="1457401"/>
                  </a:lnTo>
                  <a:lnTo>
                    <a:pt x="311531" y="1449882"/>
                  </a:lnTo>
                  <a:lnTo>
                    <a:pt x="312889" y="1442478"/>
                  </a:lnTo>
                  <a:lnTo>
                    <a:pt x="316839" y="1436370"/>
                  </a:lnTo>
                  <a:lnTo>
                    <a:pt x="322783" y="1432191"/>
                  </a:lnTo>
                  <a:lnTo>
                    <a:pt x="330136" y="1430566"/>
                  </a:lnTo>
                  <a:lnTo>
                    <a:pt x="330835" y="1430566"/>
                  </a:lnTo>
                  <a:lnTo>
                    <a:pt x="338340" y="1432090"/>
                  </a:lnTo>
                  <a:lnTo>
                    <a:pt x="344474" y="1436230"/>
                  </a:lnTo>
                  <a:lnTo>
                    <a:pt x="348615" y="1442364"/>
                  </a:lnTo>
                  <a:lnTo>
                    <a:pt x="350126" y="1449882"/>
                  </a:lnTo>
                  <a:lnTo>
                    <a:pt x="350126" y="1321244"/>
                  </a:lnTo>
                  <a:lnTo>
                    <a:pt x="320128" y="1288059"/>
                  </a:lnTo>
                  <a:lnTo>
                    <a:pt x="285102" y="1263853"/>
                  </a:lnTo>
                  <a:lnTo>
                    <a:pt x="244983" y="1247749"/>
                  </a:lnTo>
                  <a:lnTo>
                    <a:pt x="200850" y="1240942"/>
                  </a:lnTo>
                  <a:lnTo>
                    <a:pt x="156337" y="1244358"/>
                  </a:lnTo>
                  <a:lnTo>
                    <a:pt x="115100" y="1257363"/>
                  </a:lnTo>
                  <a:lnTo>
                    <a:pt x="78346" y="1278826"/>
                  </a:lnTo>
                  <a:lnTo>
                    <a:pt x="47269" y="1307642"/>
                  </a:lnTo>
                  <a:lnTo>
                    <a:pt x="23075" y="1342682"/>
                  </a:lnTo>
                  <a:lnTo>
                    <a:pt x="6985" y="1382852"/>
                  </a:lnTo>
                  <a:lnTo>
                    <a:pt x="190" y="1427022"/>
                  </a:lnTo>
                  <a:lnTo>
                    <a:pt x="0" y="1436865"/>
                  </a:lnTo>
                  <a:lnTo>
                    <a:pt x="190" y="1441780"/>
                  </a:lnTo>
                  <a:lnTo>
                    <a:pt x="5181" y="1486585"/>
                  </a:lnTo>
                  <a:lnTo>
                    <a:pt x="20002" y="1528546"/>
                  </a:lnTo>
                  <a:lnTo>
                    <a:pt x="43903" y="1566087"/>
                  </a:lnTo>
                  <a:lnTo>
                    <a:pt x="76085" y="1597621"/>
                  </a:lnTo>
                  <a:lnTo>
                    <a:pt x="76085" y="1760537"/>
                  </a:lnTo>
                  <a:lnTo>
                    <a:pt x="279349" y="1760537"/>
                  </a:lnTo>
                  <a:lnTo>
                    <a:pt x="279349" y="1683258"/>
                  </a:lnTo>
                  <a:lnTo>
                    <a:pt x="310870" y="1683258"/>
                  </a:lnTo>
                  <a:lnTo>
                    <a:pt x="353275" y="1670316"/>
                  </a:lnTo>
                  <a:lnTo>
                    <a:pt x="381152" y="1635493"/>
                  </a:lnTo>
                  <a:lnTo>
                    <a:pt x="386765" y="1605991"/>
                  </a:lnTo>
                  <a:lnTo>
                    <a:pt x="386765" y="1567357"/>
                  </a:lnTo>
                  <a:lnTo>
                    <a:pt x="415074" y="1567357"/>
                  </a:lnTo>
                  <a:lnTo>
                    <a:pt x="426808" y="1562849"/>
                  </a:lnTo>
                  <a:lnTo>
                    <a:pt x="435165" y="1553032"/>
                  </a:lnTo>
                  <a:lnTo>
                    <a:pt x="437502" y="1539100"/>
                  </a:lnTo>
                  <a:close/>
                </a:path>
                <a:path w="2700654" h="1760855">
                  <a:moveTo>
                    <a:pt x="437692" y="1603260"/>
                  </a:moveTo>
                  <a:lnTo>
                    <a:pt x="431927" y="1597482"/>
                  </a:lnTo>
                  <a:lnTo>
                    <a:pt x="417715" y="1597482"/>
                  </a:lnTo>
                  <a:lnTo>
                    <a:pt x="411962" y="1603260"/>
                  </a:lnTo>
                  <a:lnTo>
                    <a:pt x="411962" y="1617472"/>
                  </a:lnTo>
                  <a:lnTo>
                    <a:pt x="417715" y="1623237"/>
                  </a:lnTo>
                  <a:lnTo>
                    <a:pt x="431927" y="1623237"/>
                  </a:lnTo>
                  <a:lnTo>
                    <a:pt x="437692" y="1617472"/>
                  </a:lnTo>
                  <a:lnTo>
                    <a:pt x="437692" y="1610360"/>
                  </a:lnTo>
                  <a:lnTo>
                    <a:pt x="437692" y="1603260"/>
                  </a:lnTo>
                  <a:close/>
                </a:path>
                <a:path w="2700654" h="1760855">
                  <a:moveTo>
                    <a:pt x="476288" y="1629003"/>
                  </a:moveTo>
                  <a:lnTo>
                    <a:pt x="470547" y="1623237"/>
                  </a:lnTo>
                  <a:lnTo>
                    <a:pt x="456285" y="1623237"/>
                  </a:lnTo>
                  <a:lnTo>
                    <a:pt x="450557" y="1629003"/>
                  </a:lnTo>
                  <a:lnTo>
                    <a:pt x="450557" y="1643227"/>
                  </a:lnTo>
                  <a:lnTo>
                    <a:pt x="456285" y="1648993"/>
                  </a:lnTo>
                  <a:lnTo>
                    <a:pt x="470547" y="1648993"/>
                  </a:lnTo>
                  <a:lnTo>
                    <a:pt x="476288" y="1643227"/>
                  </a:lnTo>
                  <a:lnTo>
                    <a:pt x="476288" y="1636115"/>
                  </a:lnTo>
                  <a:lnTo>
                    <a:pt x="476288" y="1629003"/>
                  </a:lnTo>
                  <a:close/>
                </a:path>
                <a:path w="2700654" h="1760855">
                  <a:moveTo>
                    <a:pt x="476288" y="1577505"/>
                  </a:moveTo>
                  <a:lnTo>
                    <a:pt x="470547" y="1571739"/>
                  </a:lnTo>
                  <a:lnTo>
                    <a:pt x="456285" y="1571739"/>
                  </a:lnTo>
                  <a:lnTo>
                    <a:pt x="450557" y="1577505"/>
                  </a:lnTo>
                  <a:lnTo>
                    <a:pt x="450557" y="1591729"/>
                  </a:lnTo>
                  <a:lnTo>
                    <a:pt x="456285" y="1597482"/>
                  </a:lnTo>
                  <a:lnTo>
                    <a:pt x="470547" y="1597482"/>
                  </a:lnTo>
                  <a:lnTo>
                    <a:pt x="476288" y="1591729"/>
                  </a:lnTo>
                  <a:lnTo>
                    <a:pt x="476288" y="1584617"/>
                  </a:lnTo>
                  <a:lnTo>
                    <a:pt x="476288" y="1577505"/>
                  </a:lnTo>
                  <a:close/>
                </a:path>
                <a:path w="2700654" h="1760855">
                  <a:moveTo>
                    <a:pt x="514870" y="1654759"/>
                  </a:moveTo>
                  <a:lnTo>
                    <a:pt x="509143" y="1648993"/>
                  </a:lnTo>
                  <a:lnTo>
                    <a:pt x="494880" y="1648993"/>
                  </a:lnTo>
                  <a:lnTo>
                    <a:pt x="489153" y="1654759"/>
                  </a:lnTo>
                  <a:lnTo>
                    <a:pt x="489153" y="1668983"/>
                  </a:lnTo>
                  <a:lnTo>
                    <a:pt x="494880" y="1674736"/>
                  </a:lnTo>
                  <a:lnTo>
                    <a:pt x="509143" y="1674736"/>
                  </a:lnTo>
                  <a:lnTo>
                    <a:pt x="514870" y="1668983"/>
                  </a:lnTo>
                  <a:lnTo>
                    <a:pt x="514870" y="1661858"/>
                  </a:lnTo>
                  <a:lnTo>
                    <a:pt x="514870" y="1654759"/>
                  </a:lnTo>
                  <a:close/>
                </a:path>
                <a:path w="2700654" h="1760855">
                  <a:moveTo>
                    <a:pt x="514870" y="1603260"/>
                  </a:moveTo>
                  <a:lnTo>
                    <a:pt x="509143" y="1597482"/>
                  </a:lnTo>
                  <a:lnTo>
                    <a:pt x="494880" y="1597482"/>
                  </a:lnTo>
                  <a:lnTo>
                    <a:pt x="489153" y="1603260"/>
                  </a:lnTo>
                  <a:lnTo>
                    <a:pt x="489153" y="1617472"/>
                  </a:lnTo>
                  <a:lnTo>
                    <a:pt x="494880" y="1623237"/>
                  </a:lnTo>
                  <a:lnTo>
                    <a:pt x="509143" y="1623237"/>
                  </a:lnTo>
                  <a:lnTo>
                    <a:pt x="514870" y="1617472"/>
                  </a:lnTo>
                  <a:lnTo>
                    <a:pt x="514870" y="1610360"/>
                  </a:lnTo>
                  <a:lnTo>
                    <a:pt x="514870" y="1603260"/>
                  </a:lnTo>
                  <a:close/>
                </a:path>
                <a:path w="2700654" h="1760855">
                  <a:moveTo>
                    <a:pt x="514870" y="1551749"/>
                  </a:moveTo>
                  <a:lnTo>
                    <a:pt x="509143" y="1545983"/>
                  </a:lnTo>
                  <a:lnTo>
                    <a:pt x="494880" y="1545983"/>
                  </a:lnTo>
                  <a:lnTo>
                    <a:pt x="489153" y="1551749"/>
                  </a:lnTo>
                  <a:lnTo>
                    <a:pt x="489153" y="1565973"/>
                  </a:lnTo>
                  <a:lnTo>
                    <a:pt x="494880" y="1571739"/>
                  </a:lnTo>
                  <a:lnTo>
                    <a:pt x="509143" y="1571739"/>
                  </a:lnTo>
                  <a:lnTo>
                    <a:pt x="514870" y="1565973"/>
                  </a:lnTo>
                  <a:lnTo>
                    <a:pt x="514870" y="1558861"/>
                  </a:lnTo>
                  <a:lnTo>
                    <a:pt x="514870" y="1551749"/>
                  </a:lnTo>
                  <a:close/>
                </a:path>
                <a:path w="2700654" h="1760855">
                  <a:moveTo>
                    <a:pt x="2489174" y="336130"/>
                  </a:moveTo>
                  <a:lnTo>
                    <a:pt x="2487587" y="328295"/>
                  </a:lnTo>
                  <a:lnTo>
                    <a:pt x="2483281" y="321894"/>
                  </a:lnTo>
                  <a:lnTo>
                    <a:pt x="2476893" y="317588"/>
                  </a:lnTo>
                  <a:lnTo>
                    <a:pt x="2469057" y="316001"/>
                  </a:lnTo>
                  <a:lnTo>
                    <a:pt x="2461234" y="317588"/>
                  </a:lnTo>
                  <a:lnTo>
                    <a:pt x="2454846" y="321894"/>
                  </a:lnTo>
                  <a:lnTo>
                    <a:pt x="2450541" y="328295"/>
                  </a:lnTo>
                  <a:lnTo>
                    <a:pt x="2448953" y="336130"/>
                  </a:lnTo>
                  <a:lnTo>
                    <a:pt x="2450541" y="343966"/>
                  </a:lnTo>
                  <a:lnTo>
                    <a:pt x="2454846" y="350354"/>
                  </a:lnTo>
                  <a:lnTo>
                    <a:pt x="2461234" y="354672"/>
                  </a:lnTo>
                  <a:lnTo>
                    <a:pt x="2469057" y="356247"/>
                  </a:lnTo>
                  <a:lnTo>
                    <a:pt x="2476893" y="354672"/>
                  </a:lnTo>
                  <a:lnTo>
                    <a:pt x="2483281" y="350354"/>
                  </a:lnTo>
                  <a:lnTo>
                    <a:pt x="2487587" y="343966"/>
                  </a:lnTo>
                  <a:lnTo>
                    <a:pt x="2489174" y="336130"/>
                  </a:lnTo>
                  <a:close/>
                </a:path>
                <a:path w="2700654" h="1760855">
                  <a:moveTo>
                    <a:pt x="2496858" y="259232"/>
                  </a:moveTo>
                  <a:lnTo>
                    <a:pt x="2495270" y="251396"/>
                  </a:lnTo>
                  <a:lnTo>
                    <a:pt x="2490952" y="245008"/>
                  </a:lnTo>
                  <a:lnTo>
                    <a:pt x="2484564" y="240690"/>
                  </a:lnTo>
                  <a:lnTo>
                    <a:pt x="2476741" y="239102"/>
                  </a:lnTo>
                  <a:lnTo>
                    <a:pt x="2468918" y="240690"/>
                  </a:lnTo>
                  <a:lnTo>
                    <a:pt x="2462530" y="244995"/>
                  </a:lnTo>
                  <a:lnTo>
                    <a:pt x="2458224" y="251396"/>
                  </a:lnTo>
                  <a:lnTo>
                    <a:pt x="2456637" y="259232"/>
                  </a:lnTo>
                  <a:lnTo>
                    <a:pt x="2458224" y="267068"/>
                  </a:lnTo>
                  <a:lnTo>
                    <a:pt x="2462530" y="273469"/>
                  </a:lnTo>
                  <a:lnTo>
                    <a:pt x="2468918" y="277774"/>
                  </a:lnTo>
                  <a:lnTo>
                    <a:pt x="2476754" y="279361"/>
                  </a:lnTo>
                  <a:lnTo>
                    <a:pt x="2484577" y="277774"/>
                  </a:lnTo>
                  <a:lnTo>
                    <a:pt x="2490965" y="273456"/>
                  </a:lnTo>
                  <a:lnTo>
                    <a:pt x="2495270" y="267055"/>
                  </a:lnTo>
                  <a:lnTo>
                    <a:pt x="2496858" y="259232"/>
                  </a:lnTo>
                  <a:close/>
                </a:path>
                <a:path w="2700654" h="1760855">
                  <a:moveTo>
                    <a:pt x="2535275" y="166954"/>
                  </a:moveTo>
                  <a:lnTo>
                    <a:pt x="2533688" y="159118"/>
                  </a:lnTo>
                  <a:lnTo>
                    <a:pt x="2529382" y="152717"/>
                  </a:lnTo>
                  <a:lnTo>
                    <a:pt x="2522994" y="148399"/>
                  </a:lnTo>
                  <a:lnTo>
                    <a:pt x="2515158" y="146824"/>
                  </a:lnTo>
                  <a:lnTo>
                    <a:pt x="2507335" y="148399"/>
                  </a:lnTo>
                  <a:lnTo>
                    <a:pt x="2500947" y="152717"/>
                  </a:lnTo>
                  <a:lnTo>
                    <a:pt x="2496629" y="159118"/>
                  </a:lnTo>
                  <a:lnTo>
                    <a:pt x="2495054" y="166954"/>
                  </a:lnTo>
                  <a:lnTo>
                    <a:pt x="2496629" y="174777"/>
                  </a:lnTo>
                  <a:lnTo>
                    <a:pt x="2500934" y="181178"/>
                  </a:lnTo>
                  <a:lnTo>
                    <a:pt x="2507335" y="185496"/>
                  </a:lnTo>
                  <a:lnTo>
                    <a:pt x="2515158" y="187083"/>
                  </a:lnTo>
                  <a:lnTo>
                    <a:pt x="2522982" y="185496"/>
                  </a:lnTo>
                  <a:lnTo>
                    <a:pt x="2529370" y="181178"/>
                  </a:lnTo>
                  <a:lnTo>
                    <a:pt x="2533688" y="174777"/>
                  </a:lnTo>
                  <a:lnTo>
                    <a:pt x="2535275" y="166954"/>
                  </a:lnTo>
                  <a:close/>
                </a:path>
                <a:path w="2700654" h="1760855">
                  <a:moveTo>
                    <a:pt x="2565997" y="236156"/>
                  </a:moveTo>
                  <a:lnTo>
                    <a:pt x="2564409" y="228320"/>
                  </a:lnTo>
                  <a:lnTo>
                    <a:pt x="2560091" y="221932"/>
                  </a:lnTo>
                  <a:lnTo>
                    <a:pt x="2553716" y="217627"/>
                  </a:lnTo>
                  <a:lnTo>
                    <a:pt x="2545892" y="216039"/>
                  </a:lnTo>
                  <a:lnTo>
                    <a:pt x="2538057" y="217627"/>
                  </a:lnTo>
                  <a:lnTo>
                    <a:pt x="2531668" y="221932"/>
                  </a:lnTo>
                  <a:lnTo>
                    <a:pt x="2527363" y="228333"/>
                  </a:lnTo>
                  <a:lnTo>
                    <a:pt x="2525788" y="236156"/>
                  </a:lnTo>
                  <a:lnTo>
                    <a:pt x="2527363" y="243992"/>
                  </a:lnTo>
                  <a:lnTo>
                    <a:pt x="2531668" y="250393"/>
                  </a:lnTo>
                  <a:lnTo>
                    <a:pt x="2538057" y="254698"/>
                  </a:lnTo>
                  <a:lnTo>
                    <a:pt x="2545892" y="256286"/>
                  </a:lnTo>
                  <a:lnTo>
                    <a:pt x="2553716" y="254698"/>
                  </a:lnTo>
                  <a:lnTo>
                    <a:pt x="2560104" y="250393"/>
                  </a:lnTo>
                  <a:lnTo>
                    <a:pt x="2564409" y="243992"/>
                  </a:lnTo>
                  <a:lnTo>
                    <a:pt x="2565997" y="236156"/>
                  </a:lnTo>
                  <a:close/>
                </a:path>
                <a:path w="2700654" h="1760855">
                  <a:moveTo>
                    <a:pt x="2700553" y="171450"/>
                  </a:moveTo>
                  <a:lnTo>
                    <a:pt x="2674378" y="148590"/>
                  </a:lnTo>
                  <a:lnTo>
                    <a:pt x="2664015" y="148590"/>
                  </a:lnTo>
                  <a:lnTo>
                    <a:pt x="2643416" y="151130"/>
                  </a:lnTo>
                  <a:lnTo>
                    <a:pt x="2640469" y="139700"/>
                  </a:lnTo>
                  <a:lnTo>
                    <a:pt x="2636431" y="129540"/>
                  </a:lnTo>
                  <a:lnTo>
                    <a:pt x="2631338" y="118110"/>
                  </a:lnTo>
                  <a:lnTo>
                    <a:pt x="2625217" y="109220"/>
                  </a:lnTo>
                  <a:lnTo>
                    <a:pt x="2631275" y="104140"/>
                  </a:lnTo>
                  <a:lnTo>
                    <a:pt x="2637815" y="99060"/>
                  </a:lnTo>
                  <a:lnTo>
                    <a:pt x="2644749" y="96520"/>
                  </a:lnTo>
                  <a:lnTo>
                    <a:pt x="2649613" y="93980"/>
                  </a:lnTo>
                  <a:lnTo>
                    <a:pt x="2652052" y="92710"/>
                  </a:lnTo>
                  <a:lnTo>
                    <a:pt x="2658554" y="90170"/>
                  </a:lnTo>
                  <a:lnTo>
                    <a:pt x="2663037" y="83820"/>
                  </a:lnTo>
                  <a:lnTo>
                    <a:pt x="2663875" y="81280"/>
                  </a:lnTo>
                  <a:lnTo>
                    <a:pt x="2665107" y="77470"/>
                  </a:lnTo>
                  <a:lnTo>
                    <a:pt x="2664371" y="69850"/>
                  </a:lnTo>
                  <a:lnTo>
                    <a:pt x="2660853" y="63500"/>
                  </a:lnTo>
                  <a:lnTo>
                    <a:pt x="2655303" y="58420"/>
                  </a:lnTo>
                  <a:lnTo>
                    <a:pt x="2648470" y="57150"/>
                  </a:lnTo>
                  <a:lnTo>
                    <a:pt x="2641092" y="57150"/>
                  </a:lnTo>
                  <a:lnTo>
                    <a:pt x="2629776" y="62230"/>
                  </a:lnTo>
                  <a:lnTo>
                    <a:pt x="2619032" y="67310"/>
                  </a:lnTo>
                  <a:lnTo>
                    <a:pt x="2608935" y="73660"/>
                  </a:lnTo>
                  <a:lnTo>
                    <a:pt x="2608694" y="73863"/>
                  </a:lnTo>
                  <a:lnTo>
                    <a:pt x="2608694" y="175260"/>
                  </a:lnTo>
                  <a:lnTo>
                    <a:pt x="2608364" y="189230"/>
                  </a:lnTo>
                  <a:lnTo>
                    <a:pt x="2603423" y="228600"/>
                  </a:lnTo>
                  <a:lnTo>
                    <a:pt x="2588310" y="276860"/>
                  </a:lnTo>
                  <a:lnTo>
                    <a:pt x="2563609" y="321310"/>
                  </a:lnTo>
                  <a:lnTo>
                    <a:pt x="2539174" y="351790"/>
                  </a:lnTo>
                  <a:lnTo>
                    <a:pt x="2536012" y="355600"/>
                  </a:lnTo>
                  <a:lnTo>
                    <a:pt x="2499525" y="387350"/>
                  </a:lnTo>
                  <a:lnTo>
                    <a:pt x="2455418" y="412750"/>
                  </a:lnTo>
                  <a:lnTo>
                    <a:pt x="2386038" y="433070"/>
                  </a:lnTo>
                  <a:lnTo>
                    <a:pt x="2349741" y="435610"/>
                  </a:lnTo>
                  <a:lnTo>
                    <a:pt x="2317915" y="429260"/>
                  </a:lnTo>
                  <a:lnTo>
                    <a:pt x="2291905" y="411480"/>
                  </a:lnTo>
                  <a:lnTo>
                    <a:pt x="2274366" y="384810"/>
                  </a:lnTo>
                  <a:lnTo>
                    <a:pt x="2273846" y="382270"/>
                  </a:lnTo>
                  <a:lnTo>
                    <a:pt x="2267915" y="353060"/>
                  </a:lnTo>
                  <a:lnTo>
                    <a:pt x="2274303" y="321310"/>
                  </a:lnTo>
                  <a:lnTo>
                    <a:pt x="2291804" y="295910"/>
                  </a:lnTo>
                  <a:lnTo>
                    <a:pt x="2317775" y="278130"/>
                  </a:lnTo>
                  <a:lnTo>
                    <a:pt x="2349601" y="271780"/>
                  </a:lnTo>
                  <a:lnTo>
                    <a:pt x="2349741" y="271780"/>
                  </a:lnTo>
                  <a:lnTo>
                    <a:pt x="2386876" y="264160"/>
                  </a:lnTo>
                  <a:lnTo>
                    <a:pt x="2417191" y="243840"/>
                  </a:lnTo>
                  <a:lnTo>
                    <a:pt x="2426563" y="229870"/>
                  </a:lnTo>
                  <a:lnTo>
                    <a:pt x="2437638" y="213360"/>
                  </a:lnTo>
                  <a:lnTo>
                    <a:pt x="2449804" y="152400"/>
                  </a:lnTo>
                  <a:lnTo>
                    <a:pt x="2451582" y="143510"/>
                  </a:lnTo>
                  <a:lnTo>
                    <a:pt x="2469108" y="118110"/>
                  </a:lnTo>
                  <a:lnTo>
                    <a:pt x="2495092" y="100330"/>
                  </a:lnTo>
                  <a:lnTo>
                    <a:pt x="2526919" y="93980"/>
                  </a:lnTo>
                  <a:lnTo>
                    <a:pt x="2558745" y="100330"/>
                  </a:lnTo>
                  <a:lnTo>
                    <a:pt x="2584742" y="118110"/>
                  </a:lnTo>
                  <a:lnTo>
                    <a:pt x="2602268" y="143510"/>
                  </a:lnTo>
                  <a:lnTo>
                    <a:pt x="2608694" y="175260"/>
                  </a:lnTo>
                  <a:lnTo>
                    <a:pt x="2608694" y="73863"/>
                  </a:lnTo>
                  <a:lnTo>
                    <a:pt x="2599601" y="81280"/>
                  </a:lnTo>
                  <a:lnTo>
                    <a:pt x="2587968" y="73660"/>
                  </a:lnTo>
                  <a:lnTo>
                    <a:pt x="2585478" y="72390"/>
                  </a:lnTo>
                  <a:lnTo>
                    <a:pt x="2575522" y="67310"/>
                  </a:lnTo>
                  <a:lnTo>
                    <a:pt x="2562390" y="62230"/>
                  </a:lnTo>
                  <a:lnTo>
                    <a:pt x="2548699" y="58420"/>
                  </a:lnTo>
                  <a:lnTo>
                    <a:pt x="2551201" y="50800"/>
                  </a:lnTo>
                  <a:lnTo>
                    <a:pt x="2554440" y="44450"/>
                  </a:lnTo>
                  <a:lnTo>
                    <a:pt x="2558377" y="36830"/>
                  </a:lnTo>
                  <a:lnTo>
                    <a:pt x="2562974" y="30480"/>
                  </a:lnTo>
                  <a:lnTo>
                    <a:pt x="2566416" y="24130"/>
                  </a:lnTo>
                  <a:lnTo>
                    <a:pt x="2546629" y="0"/>
                  </a:lnTo>
                  <a:lnTo>
                    <a:pt x="2539784" y="2540"/>
                  </a:lnTo>
                  <a:lnTo>
                    <a:pt x="2514130" y="44450"/>
                  </a:lnTo>
                  <a:lnTo>
                    <a:pt x="2510536" y="58420"/>
                  </a:lnTo>
                  <a:lnTo>
                    <a:pt x="2499360" y="59690"/>
                  </a:lnTo>
                  <a:lnTo>
                    <a:pt x="2488476" y="63500"/>
                  </a:lnTo>
                  <a:lnTo>
                    <a:pt x="2477935" y="67310"/>
                  </a:lnTo>
                  <a:lnTo>
                    <a:pt x="2467813" y="72390"/>
                  </a:lnTo>
                  <a:lnTo>
                    <a:pt x="2463546" y="67310"/>
                  </a:lnTo>
                  <a:lnTo>
                    <a:pt x="2460117" y="60960"/>
                  </a:lnTo>
                  <a:lnTo>
                    <a:pt x="2457589" y="53340"/>
                  </a:lnTo>
                  <a:lnTo>
                    <a:pt x="2455989" y="46990"/>
                  </a:lnTo>
                  <a:lnTo>
                    <a:pt x="2453487" y="39370"/>
                  </a:lnTo>
                  <a:lnTo>
                    <a:pt x="2448674" y="34290"/>
                  </a:lnTo>
                  <a:lnTo>
                    <a:pt x="2442222" y="31750"/>
                  </a:lnTo>
                  <a:lnTo>
                    <a:pt x="2434844" y="30480"/>
                  </a:lnTo>
                  <a:lnTo>
                    <a:pt x="2427871" y="33020"/>
                  </a:lnTo>
                  <a:lnTo>
                    <a:pt x="2422601" y="38100"/>
                  </a:lnTo>
                  <a:lnTo>
                    <a:pt x="2419502" y="44450"/>
                  </a:lnTo>
                  <a:lnTo>
                    <a:pt x="2419121" y="52070"/>
                  </a:lnTo>
                  <a:lnTo>
                    <a:pt x="2421775" y="63500"/>
                  </a:lnTo>
                  <a:lnTo>
                    <a:pt x="2426004" y="74930"/>
                  </a:lnTo>
                  <a:lnTo>
                    <a:pt x="2431732" y="86360"/>
                  </a:lnTo>
                  <a:lnTo>
                    <a:pt x="2438882" y="95250"/>
                  </a:lnTo>
                  <a:lnTo>
                    <a:pt x="2428824" y="107950"/>
                  </a:lnTo>
                  <a:lnTo>
                    <a:pt x="2420594" y="121920"/>
                  </a:lnTo>
                  <a:lnTo>
                    <a:pt x="2414333" y="137160"/>
                  </a:lnTo>
                  <a:lnTo>
                    <a:pt x="2410129" y="152400"/>
                  </a:lnTo>
                  <a:lnTo>
                    <a:pt x="2403437" y="149860"/>
                  </a:lnTo>
                  <a:lnTo>
                    <a:pt x="2397328" y="146050"/>
                  </a:lnTo>
                  <a:lnTo>
                    <a:pt x="2391905" y="140970"/>
                  </a:lnTo>
                  <a:lnTo>
                    <a:pt x="2387257" y="134620"/>
                  </a:lnTo>
                  <a:lnTo>
                    <a:pt x="2382101" y="129540"/>
                  </a:lnTo>
                  <a:lnTo>
                    <a:pt x="2375522" y="127000"/>
                  </a:lnTo>
                  <a:lnTo>
                    <a:pt x="2368385" y="127000"/>
                  </a:lnTo>
                  <a:lnTo>
                    <a:pt x="2361501" y="129540"/>
                  </a:lnTo>
                  <a:lnTo>
                    <a:pt x="2356193" y="134620"/>
                  </a:lnTo>
                  <a:lnTo>
                    <a:pt x="2353386" y="140970"/>
                  </a:lnTo>
                  <a:lnTo>
                    <a:pt x="2353246" y="148590"/>
                  </a:lnTo>
                  <a:lnTo>
                    <a:pt x="2355977" y="154940"/>
                  </a:lnTo>
                  <a:lnTo>
                    <a:pt x="2365946" y="167640"/>
                  </a:lnTo>
                  <a:lnTo>
                    <a:pt x="2377783" y="177800"/>
                  </a:lnTo>
                  <a:lnTo>
                    <a:pt x="2391219" y="185420"/>
                  </a:lnTo>
                  <a:lnTo>
                    <a:pt x="2405926" y="190500"/>
                  </a:lnTo>
                  <a:lnTo>
                    <a:pt x="2400998" y="203200"/>
                  </a:lnTo>
                  <a:lnTo>
                    <a:pt x="2393442" y="214630"/>
                  </a:lnTo>
                  <a:lnTo>
                    <a:pt x="2383586" y="223520"/>
                  </a:lnTo>
                  <a:lnTo>
                    <a:pt x="2371801" y="229870"/>
                  </a:lnTo>
                  <a:lnTo>
                    <a:pt x="2355164" y="226060"/>
                  </a:lnTo>
                  <a:lnTo>
                    <a:pt x="2339937" y="219710"/>
                  </a:lnTo>
                  <a:lnTo>
                    <a:pt x="2326741" y="209550"/>
                  </a:lnTo>
                  <a:lnTo>
                    <a:pt x="2316162" y="195580"/>
                  </a:lnTo>
                  <a:lnTo>
                    <a:pt x="2311222" y="190500"/>
                  </a:lnTo>
                  <a:lnTo>
                    <a:pt x="2304770" y="187960"/>
                  </a:lnTo>
                  <a:lnTo>
                    <a:pt x="2297646" y="186690"/>
                  </a:lnTo>
                  <a:lnTo>
                    <a:pt x="2290648" y="189230"/>
                  </a:lnTo>
                  <a:lnTo>
                    <a:pt x="2285149" y="194310"/>
                  </a:lnTo>
                  <a:lnTo>
                    <a:pt x="2282063" y="200660"/>
                  </a:lnTo>
                  <a:lnTo>
                    <a:pt x="2281605" y="208280"/>
                  </a:lnTo>
                  <a:lnTo>
                    <a:pt x="2283993" y="214630"/>
                  </a:lnTo>
                  <a:lnTo>
                    <a:pt x="2288844" y="222250"/>
                  </a:lnTo>
                  <a:lnTo>
                    <a:pt x="2294318" y="229870"/>
                  </a:lnTo>
                  <a:lnTo>
                    <a:pt x="2300401" y="236220"/>
                  </a:lnTo>
                  <a:lnTo>
                    <a:pt x="2307056" y="242570"/>
                  </a:lnTo>
                  <a:lnTo>
                    <a:pt x="2297176" y="246380"/>
                  </a:lnTo>
                  <a:lnTo>
                    <a:pt x="2287765" y="251460"/>
                  </a:lnTo>
                  <a:lnTo>
                    <a:pt x="2278862" y="257810"/>
                  </a:lnTo>
                  <a:lnTo>
                    <a:pt x="2270531" y="264160"/>
                  </a:lnTo>
                  <a:lnTo>
                    <a:pt x="2259482" y="264160"/>
                  </a:lnTo>
                  <a:lnTo>
                    <a:pt x="2248687" y="262890"/>
                  </a:lnTo>
                  <a:lnTo>
                    <a:pt x="2238438" y="259080"/>
                  </a:lnTo>
                  <a:lnTo>
                    <a:pt x="2229002" y="252730"/>
                  </a:lnTo>
                  <a:lnTo>
                    <a:pt x="2222487" y="250190"/>
                  </a:lnTo>
                  <a:lnTo>
                    <a:pt x="2198547" y="269240"/>
                  </a:lnTo>
                  <a:lnTo>
                    <a:pt x="2200567" y="275590"/>
                  </a:lnTo>
                  <a:lnTo>
                    <a:pt x="2233041" y="297180"/>
                  </a:lnTo>
                  <a:lnTo>
                    <a:pt x="2243340" y="299720"/>
                  </a:lnTo>
                  <a:lnTo>
                    <a:pt x="2238794" y="309880"/>
                  </a:lnTo>
                  <a:lnTo>
                    <a:pt x="2235238" y="321310"/>
                  </a:lnTo>
                  <a:lnTo>
                    <a:pt x="2232710" y="331470"/>
                  </a:lnTo>
                  <a:lnTo>
                    <a:pt x="2231212" y="342900"/>
                  </a:lnTo>
                  <a:lnTo>
                    <a:pt x="2222284" y="347980"/>
                  </a:lnTo>
                  <a:lnTo>
                    <a:pt x="2212848" y="350520"/>
                  </a:lnTo>
                  <a:lnTo>
                    <a:pt x="2203031" y="353060"/>
                  </a:lnTo>
                  <a:lnTo>
                    <a:pt x="2192959" y="354330"/>
                  </a:lnTo>
                  <a:lnTo>
                    <a:pt x="2185670" y="355600"/>
                  </a:lnTo>
                  <a:lnTo>
                    <a:pt x="2179688" y="359410"/>
                  </a:lnTo>
                  <a:lnTo>
                    <a:pt x="2175599" y="365760"/>
                  </a:lnTo>
                  <a:lnTo>
                    <a:pt x="2174011" y="373380"/>
                  </a:lnTo>
                  <a:lnTo>
                    <a:pt x="2175345" y="379730"/>
                  </a:lnTo>
                  <a:lnTo>
                    <a:pt x="2179205" y="386080"/>
                  </a:lnTo>
                  <a:lnTo>
                    <a:pt x="2185022" y="389890"/>
                  </a:lnTo>
                  <a:lnTo>
                    <a:pt x="2192210" y="391160"/>
                  </a:lnTo>
                  <a:lnTo>
                    <a:pt x="2204326" y="391160"/>
                  </a:lnTo>
                  <a:lnTo>
                    <a:pt x="2214638" y="389890"/>
                  </a:lnTo>
                  <a:lnTo>
                    <a:pt x="2224735" y="386080"/>
                  </a:lnTo>
                  <a:lnTo>
                    <a:pt x="2234527" y="382270"/>
                  </a:lnTo>
                  <a:lnTo>
                    <a:pt x="2237956" y="393700"/>
                  </a:lnTo>
                  <a:lnTo>
                    <a:pt x="2242439" y="405130"/>
                  </a:lnTo>
                  <a:lnTo>
                    <a:pt x="2247963" y="415290"/>
                  </a:lnTo>
                  <a:lnTo>
                    <a:pt x="2254478" y="424180"/>
                  </a:lnTo>
                  <a:lnTo>
                    <a:pt x="2248738" y="430530"/>
                  </a:lnTo>
                  <a:lnTo>
                    <a:pt x="2242591" y="435610"/>
                  </a:lnTo>
                  <a:lnTo>
                    <a:pt x="2236076" y="440690"/>
                  </a:lnTo>
                  <a:lnTo>
                    <a:pt x="2229218" y="444500"/>
                  </a:lnTo>
                  <a:lnTo>
                    <a:pt x="2223617" y="449580"/>
                  </a:lnTo>
                  <a:lnTo>
                    <a:pt x="2220430" y="455930"/>
                  </a:lnTo>
                  <a:lnTo>
                    <a:pt x="2219871" y="463550"/>
                  </a:lnTo>
                  <a:lnTo>
                    <a:pt x="2222157" y="469900"/>
                  </a:lnTo>
                  <a:lnTo>
                    <a:pt x="2227008" y="476250"/>
                  </a:lnTo>
                  <a:lnTo>
                    <a:pt x="2233396" y="478790"/>
                  </a:lnTo>
                  <a:lnTo>
                    <a:pt x="2240521" y="480060"/>
                  </a:lnTo>
                  <a:lnTo>
                    <a:pt x="2247557" y="477520"/>
                  </a:lnTo>
                  <a:lnTo>
                    <a:pt x="2256675" y="471170"/>
                  </a:lnTo>
                  <a:lnTo>
                    <a:pt x="2265337" y="464820"/>
                  </a:lnTo>
                  <a:lnTo>
                    <a:pt x="2273516" y="458470"/>
                  </a:lnTo>
                  <a:lnTo>
                    <a:pt x="2281161" y="450850"/>
                  </a:lnTo>
                  <a:lnTo>
                    <a:pt x="2291029" y="457200"/>
                  </a:lnTo>
                  <a:lnTo>
                    <a:pt x="2301430" y="462280"/>
                  </a:lnTo>
                  <a:lnTo>
                    <a:pt x="2312314" y="466090"/>
                  </a:lnTo>
                  <a:lnTo>
                    <a:pt x="2323592" y="469900"/>
                  </a:lnTo>
                  <a:lnTo>
                    <a:pt x="2323846" y="471170"/>
                  </a:lnTo>
                  <a:lnTo>
                    <a:pt x="2324328" y="472440"/>
                  </a:lnTo>
                  <a:lnTo>
                    <a:pt x="2325014" y="473710"/>
                  </a:lnTo>
                  <a:lnTo>
                    <a:pt x="2326932" y="481330"/>
                  </a:lnTo>
                  <a:lnTo>
                    <a:pt x="2327491" y="488950"/>
                  </a:lnTo>
                  <a:lnTo>
                    <a:pt x="2326703" y="496570"/>
                  </a:lnTo>
                  <a:lnTo>
                    <a:pt x="2324557" y="502920"/>
                  </a:lnTo>
                  <a:lnTo>
                    <a:pt x="2323109" y="510540"/>
                  </a:lnTo>
                  <a:lnTo>
                    <a:pt x="2324519" y="516890"/>
                  </a:lnTo>
                  <a:lnTo>
                    <a:pt x="2328443" y="523240"/>
                  </a:lnTo>
                  <a:lnTo>
                    <a:pt x="2334564" y="527050"/>
                  </a:lnTo>
                  <a:lnTo>
                    <a:pt x="2341829" y="528320"/>
                  </a:lnTo>
                  <a:lnTo>
                    <a:pt x="2348827" y="527050"/>
                  </a:lnTo>
                  <a:lnTo>
                    <a:pt x="2364676" y="483870"/>
                  </a:lnTo>
                  <a:lnTo>
                    <a:pt x="2363101" y="472440"/>
                  </a:lnTo>
                  <a:lnTo>
                    <a:pt x="2397556" y="468630"/>
                  </a:lnTo>
                  <a:lnTo>
                    <a:pt x="2408923" y="466090"/>
                  </a:lnTo>
                  <a:lnTo>
                    <a:pt x="2409990" y="467360"/>
                  </a:lnTo>
                  <a:lnTo>
                    <a:pt x="2411209" y="468630"/>
                  </a:lnTo>
                  <a:lnTo>
                    <a:pt x="2412542" y="469900"/>
                  </a:lnTo>
                  <a:lnTo>
                    <a:pt x="2420620" y="474980"/>
                  </a:lnTo>
                  <a:lnTo>
                    <a:pt x="2427859" y="482600"/>
                  </a:lnTo>
                  <a:lnTo>
                    <a:pt x="2434183" y="490220"/>
                  </a:lnTo>
                  <a:lnTo>
                    <a:pt x="2439505" y="499110"/>
                  </a:lnTo>
                  <a:lnTo>
                    <a:pt x="2443835" y="505460"/>
                  </a:lnTo>
                  <a:lnTo>
                    <a:pt x="2449919" y="509270"/>
                  </a:lnTo>
                  <a:lnTo>
                    <a:pt x="2456954" y="510540"/>
                  </a:lnTo>
                  <a:lnTo>
                    <a:pt x="2464168" y="508000"/>
                  </a:lnTo>
                  <a:lnTo>
                    <a:pt x="2470175" y="504190"/>
                  </a:lnTo>
                  <a:lnTo>
                    <a:pt x="2473909" y="497840"/>
                  </a:lnTo>
                  <a:lnTo>
                    <a:pt x="2475103" y="491490"/>
                  </a:lnTo>
                  <a:lnTo>
                    <a:pt x="2473401" y="483870"/>
                  </a:lnTo>
                  <a:lnTo>
                    <a:pt x="2469121" y="474980"/>
                  </a:lnTo>
                  <a:lnTo>
                    <a:pt x="2464143" y="467360"/>
                  </a:lnTo>
                  <a:lnTo>
                    <a:pt x="2463012" y="466090"/>
                  </a:lnTo>
                  <a:lnTo>
                    <a:pt x="2458516" y="461010"/>
                  </a:lnTo>
                  <a:lnTo>
                    <a:pt x="2452255" y="454660"/>
                  </a:lnTo>
                  <a:lnTo>
                    <a:pt x="2460104" y="450850"/>
                  </a:lnTo>
                  <a:lnTo>
                    <a:pt x="2465324" y="448310"/>
                  </a:lnTo>
                  <a:lnTo>
                    <a:pt x="2478125" y="443230"/>
                  </a:lnTo>
                  <a:lnTo>
                    <a:pt x="2490635" y="436880"/>
                  </a:lnTo>
                  <a:lnTo>
                    <a:pt x="2492667" y="435610"/>
                  </a:lnTo>
                  <a:lnTo>
                    <a:pt x="2502827" y="429260"/>
                  </a:lnTo>
                  <a:lnTo>
                    <a:pt x="2504033" y="430530"/>
                  </a:lnTo>
                  <a:lnTo>
                    <a:pt x="2505329" y="430530"/>
                  </a:lnTo>
                  <a:lnTo>
                    <a:pt x="2506675" y="431800"/>
                  </a:lnTo>
                  <a:lnTo>
                    <a:pt x="2515324" y="435610"/>
                  </a:lnTo>
                  <a:lnTo>
                    <a:pt x="2523452" y="440690"/>
                  </a:lnTo>
                  <a:lnTo>
                    <a:pt x="2530983" y="445770"/>
                  </a:lnTo>
                  <a:lnTo>
                    <a:pt x="2537853" y="452120"/>
                  </a:lnTo>
                  <a:lnTo>
                    <a:pt x="2543759" y="457200"/>
                  </a:lnTo>
                  <a:lnTo>
                    <a:pt x="2550680" y="458470"/>
                  </a:lnTo>
                  <a:lnTo>
                    <a:pt x="2557767" y="457200"/>
                  </a:lnTo>
                  <a:lnTo>
                    <a:pt x="2564168" y="453390"/>
                  </a:lnTo>
                  <a:lnTo>
                    <a:pt x="2568625" y="448310"/>
                  </a:lnTo>
                  <a:lnTo>
                    <a:pt x="2570403" y="440690"/>
                  </a:lnTo>
                  <a:lnTo>
                    <a:pt x="2569476" y="434340"/>
                  </a:lnTo>
                  <a:lnTo>
                    <a:pt x="2566505" y="429260"/>
                  </a:lnTo>
                  <a:lnTo>
                    <a:pt x="2565768" y="427990"/>
                  </a:lnTo>
                  <a:lnTo>
                    <a:pt x="2559393" y="421640"/>
                  </a:lnTo>
                  <a:lnTo>
                    <a:pt x="2552535" y="415290"/>
                  </a:lnTo>
                  <a:lnTo>
                    <a:pt x="2545232" y="410210"/>
                  </a:lnTo>
                  <a:lnTo>
                    <a:pt x="2537510" y="405130"/>
                  </a:lnTo>
                  <a:lnTo>
                    <a:pt x="2543086" y="400050"/>
                  </a:lnTo>
                  <a:lnTo>
                    <a:pt x="2548547" y="394970"/>
                  </a:lnTo>
                  <a:lnTo>
                    <a:pt x="2553893" y="389890"/>
                  </a:lnTo>
                  <a:lnTo>
                    <a:pt x="2559100" y="384810"/>
                  </a:lnTo>
                  <a:lnTo>
                    <a:pt x="2562771" y="382270"/>
                  </a:lnTo>
                  <a:lnTo>
                    <a:pt x="2566428" y="378460"/>
                  </a:lnTo>
                  <a:lnTo>
                    <a:pt x="2572067" y="372110"/>
                  </a:lnTo>
                  <a:lnTo>
                    <a:pt x="2573998" y="369570"/>
                  </a:lnTo>
                  <a:lnTo>
                    <a:pt x="2576017" y="367030"/>
                  </a:lnTo>
                  <a:lnTo>
                    <a:pt x="2577592" y="367030"/>
                  </a:lnTo>
                  <a:lnTo>
                    <a:pt x="2579243" y="368300"/>
                  </a:lnTo>
                  <a:lnTo>
                    <a:pt x="2580932" y="368300"/>
                  </a:lnTo>
                  <a:lnTo>
                    <a:pt x="2589796" y="369570"/>
                  </a:lnTo>
                  <a:lnTo>
                    <a:pt x="2598318" y="373380"/>
                  </a:lnTo>
                  <a:lnTo>
                    <a:pt x="2606395" y="377190"/>
                  </a:lnTo>
                  <a:lnTo>
                    <a:pt x="2613914" y="382270"/>
                  </a:lnTo>
                  <a:lnTo>
                    <a:pt x="2620492" y="386080"/>
                  </a:lnTo>
                  <a:lnTo>
                    <a:pt x="2627617" y="386080"/>
                  </a:lnTo>
                  <a:lnTo>
                    <a:pt x="2634437" y="384810"/>
                  </a:lnTo>
                  <a:lnTo>
                    <a:pt x="2640101" y="379730"/>
                  </a:lnTo>
                  <a:lnTo>
                    <a:pt x="2643492" y="373380"/>
                  </a:lnTo>
                  <a:lnTo>
                    <a:pt x="2643975" y="367030"/>
                  </a:lnTo>
                  <a:lnTo>
                    <a:pt x="2644063" y="365760"/>
                  </a:lnTo>
                  <a:lnTo>
                    <a:pt x="2641943" y="359410"/>
                  </a:lnTo>
                  <a:lnTo>
                    <a:pt x="2609862" y="337820"/>
                  </a:lnTo>
                  <a:lnTo>
                    <a:pt x="2599893" y="334010"/>
                  </a:lnTo>
                  <a:lnTo>
                    <a:pt x="2603754" y="327660"/>
                  </a:lnTo>
                  <a:lnTo>
                    <a:pt x="2607487" y="321310"/>
                  </a:lnTo>
                  <a:lnTo>
                    <a:pt x="2611069" y="314960"/>
                  </a:lnTo>
                  <a:lnTo>
                    <a:pt x="2614460" y="308610"/>
                  </a:lnTo>
                  <a:lnTo>
                    <a:pt x="2617254" y="303530"/>
                  </a:lnTo>
                  <a:lnTo>
                    <a:pt x="2619908" y="297180"/>
                  </a:lnTo>
                  <a:lnTo>
                    <a:pt x="2622423" y="290830"/>
                  </a:lnTo>
                  <a:lnTo>
                    <a:pt x="2624836" y="285750"/>
                  </a:lnTo>
                  <a:lnTo>
                    <a:pt x="2639403" y="285750"/>
                  </a:lnTo>
                  <a:lnTo>
                    <a:pt x="2653754" y="288290"/>
                  </a:lnTo>
                  <a:lnTo>
                    <a:pt x="2660637" y="290830"/>
                  </a:lnTo>
                  <a:lnTo>
                    <a:pt x="2667901" y="292100"/>
                  </a:lnTo>
                  <a:lnTo>
                    <a:pt x="2686443" y="273050"/>
                  </a:lnTo>
                  <a:lnTo>
                    <a:pt x="2685034" y="266700"/>
                  </a:lnTo>
                  <a:lnTo>
                    <a:pt x="2646603" y="248920"/>
                  </a:lnTo>
                  <a:lnTo>
                    <a:pt x="2636799" y="248920"/>
                  </a:lnTo>
                  <a:lnTo>
                    <a:pt x="2637904" y="243840"/>
                  </a:lnTo>
                  <a:lnTo>
                    <a:pt x="2639034" y="240030"/>
                  </a:lnTo>
                  <a:lnTo>
                    <a:pt x="2639936" y="234950"/>
                  </a:lnTo>
                  <a:lnTo>
                    <a:pt x="2642044" y="223520"/>
                  </a:lnTo>
                  <a:lnTo>
                    <a:pt x="2643695" y="212090"/>
                  </a:lnTo>
                  <a:lnTo>
                    <a:pt x="2644902" y="200660"/>
                  </a:lnTo>
                  <a:lnTo>
                    <a:pt x="2645626" y="189230"/>
                  </a:lnTo>
                  <a:lnTo>
                    <a:pt x="2662478" y="186690"/>
                  </a:lnTo>
                  <a:lnTo>
                    <a:pt x="2686926" y="186690"/>
                  </a:lnTo>
                  <a:lnTo>
                    <a:pt x="2693339" y="182880"/>
                  </a:lnTo>
                  <a:lnTo>
                    <a:pt x="2698115" y="177800"/>
                  </a:lnTo>
                  <a:lnTo>
                    <a:pt x="2700553" y="1714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36702" y="770707"/>
              <a:ext cx="86308" cy="94081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023864" y="4291710"/>
            <a:ext cx="1778635" cy="89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68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4B1E2"/>
                </a:solidFill>
                <a:latin typeface="Trebuchet MS"/>
                <a:cs typeface="Trebuchet MS"/>
              </a:rPr>
              <a:t>2015</a:t>
            </a:r>
            <a:r>
              <a:rPr sz="1800" b="1" spc="-25" dirty="0">
                <a:solidFill>
                  <a:srgbClr val="34B1E2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34B1E2"/>
                </a:solidFill>
                <a:latin typeface="Trebuchet MS"/>
                <a:cs typeface="Trebuchet MS"/>
              </a:rPr>
              <a:t>MERS</a:t>
            </a:r>
            <a:endParaRPr sz="1800">
              <a:latin typeface="Trebuchet MS"/>
              <a:cs typeface="Trebuchet MS"/>
            </a:endParaRPr>
          </a:p>
          <a:p>
            <a:pPr marL="723265">
              <a:lnSpc>
                <a:spcPts val="2110"/>
              </a:lnSpc>
            </a:pPr>
            <a:r>
              <a:rPr sz="1800" b="1" spc="-10" dirty="0">
                <a:solidFill>
                  <a:srgbClr val="34B1E2"/>
                </a:solidFill>
                <a:latin typeface="Trebuchet MS"/>
                <a:cs typeface="Trebuchet MS"/>
              </a:rPr>
              <a:t>Outbreak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ts val="1270"/>
              </a:lnSpc>
            </a:pPr>
            <a:r>
              <a:rPr sz="1100" spc="-30" dirty="0">
                <a:latin typeface="Trebuchet MS"/>
                <a:cs typeface="Trebuchet MS"/>
              </a:rPr>
              <a:t>Large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outbreak</a:t>
            </a:r>
            <a:r>
              <a:rPr sz="1100" spc="-10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ROK,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major</a:t>
            </a:r>
            <a:endParaRPr sz="11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1100" spc="-25" dirty="0">
                <a:latin typeface="Trebuchet MS"/>
                <a:cs typeface="Trebuchet MS"/>
              </a:rPr>
              <a:t>transport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hub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to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Singapore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825488" y="-21689"/>
            <a:ext cx="4595495" cy="156781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605915">
              <a:lnSpc>
                <a:spcPct val="100000"/>
              </a:lnSpc>
              <a:spcBef>
                <a:spcPts val="259"/>
              </a:spcBef>
            </a:pPr>
            <a:r>
              <a:rPr sz="1800" b="1" dirty="0">
                <a:solidFill>
                  <a:srgbClr val="8B0F3C"/>
                </a:solidFill>
                <a:latin typeface="Trebuchet MS"/>
                <a:cs typeface="Trebuchet MS"/>
              </a:rPr>
              <a:t>2022:</a:t>
            </a:r>
            <a:r>
              <a:rPr sz="1800" b="1" spc="-40" dirty="0">
                <a:solidFill>
                  <a:srgbClr val="8B0F3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8B0F3C"/>
                </a:solidFill>
                <a:latin typeface="Trebuchet MS"/>
                <a:cs typeface="Trebuchet MS"/>
              </a:rPr>
              <a:t>Mpox</a:t>
            </a:r>
            <a:r>
              <a:rPr sz="1800" b="1" spc="-30" dirty="0">
                <a:solidFill>
                  <a:srgbClr val="8B0F3C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8B0F3C"/>
                </a:solidFill>
                <a:latin typeface="Trebuchet MS"/>
                <a:cs typeface="Trebuchet MS"/>
              </a:rPr>
              <a:t>global</a:t>
            </a:r>
            <a:r>
              <a:rPr sz="1800" b="1" spc="-25" dirty="0">
                <a:solidFill>
                  <a:srgbClr val="8B0F3C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8B0F3C"/>
                </a:solidFill>
                <a:latin typeface="Trebuchet MS"/>
                <a:cs typeface="Trebuchet MS"/>
              </a:rPr>
              <a:t>outbreak</a:t>
            </a:r>
            <a:endParaRPr sz="1800">
              <a:latin typeface="Trebuchet MS"/>
              <a:cs typeface="Trebuchet MS"/>
            </a:endParaRPr>
          </a:p>
          <a:p>
            <a:pPr marL="2728595">
              <a:lnSpc>
                <a:spcPts val="1290"/>
              </a:lnSpc>
              <a:spcBef>
                <a:spcPts val="100"/>
              </a:spcBef>
            </a:pPr>
            <a:r>
              <a:rPr sz="1100" dirty="0">
                <a:latin typeface="Trebuchet MS"/>
                <a:cs typeface="Trebuchet MS"/>
              </a:rPr>
              <a:t>Cases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detected</a:t>
            </a:r>
            <a:r>
              <a:rPr sz="1100" spc="-5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30" dirty="0">
                <a:latin typeface="Trebuchet MS"/>
                <a:cs typeface="Trebuchet MS"/>
              </a:rPr>
              <a:t>SG</a:t>
            </a:r>
            <a:endParaRPr sz="1100">
              <a:latin typeface="Trebuchet MS"/>
              <a:cs typeface="Trebuchet MS"/>
            </a:endParaRPr>
          </a:p>
          <a:p>
            <a:pPr marL="358140">
              <a:lnSpc>
                <a:spcPts val="2130"/>
              </a:lnSpc>
            </a:pPr>
            <a:r>
              <a:rPr sz="1800" b="1" dirty="0">
                <a:solidFill>
                  <a:srgbClr val="63D1DA"/>
                </a:solidFill>
                <a:latin typeface="Trebuchet MS"/>
                <a:cs typeface="Trebuchet MS"/>
              </a:rPr>
              <a:t>2016</a:t>
            </a:r>
            <a:r>
              <a:rPr sz="1800" b="1" spc="5" dirty="0">
                <a:solidFill>
                  <a:srgbClr val="63D1DA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63D1DA"/>
                </a:solidFill>
                <a:latin typeface="Trebuchet MS"/>
                <a:cs typeface="Trebuchet MS"/>
              </a:rPr>
              <a:t>MDR-</a:t>
            </a:r>
            <a:r>
              <a:rPr sz="1800" b="1" spc="-25" dirty="0">
                <a:solidFill>
                  <a:srgbClr val="63D1DA"/>
                </a:solidFill>
                <a:latin typeface="Trebuchet MS"/>
                <a:cs typeface="Trebuchet MS"/>
              </a:rPr>
              <a:t>TB</a:t>
            </a:r>
            <a:endParaRPr sz="1800">
              <a:latin typeface="Trebuchet MS"/>
              <a:cs typeface="Trebuchet MS"/>
            </a:endParaRPr>
          </a:p>
          <a:p>
            <a:pPr marL="1039494">
              <a:lnSpc>
                <a:spcPct val="100000"/>
              </a:lnSpc>
            </a:pPr>
            <a:r>
              <a:rPr sz="1800" b="1" spc="-10" dirty="0">
                <a:solidFill>
                  <a:srgbClr val="63D1DA"/>
                </a:solidFill>
                <a:latin typeface="Trebuchet MS"/>
                <a:cs typeface="Trebuchet MS"/>
              </a:rPr>
              <a:t>cluster</a:t>
            </a:r>
            <a:endParaRPr sz="1800">
              <a:latin typeface="Trebuchet MS"/>
              <a:cs typeface="Trebuchet MS"/>
            </a:endParaRPr>
          </a:p>
          <a:p>
            <a:pPr marL="12700" marR="2759075">
              <a:lnSpc>
                <a:spcPct val="100000"/>
              </a:lnSpc>
              <a:spcBef>
                <a:spcPts val="175"/>
              </a:spcBef>
            </a:pPr>
            <a:r>
              <a:rPr sz="1100" spc="65" dirty="0">
                <a:latin typeface="Trebuchet MS"/>
                <a:cs typeface="Trebuchet MS"/>
              </a:rPr>
              <a:t>Mass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screening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conducted</a:t>
            </a:r>
            <a:r>
              <a:rPr sz="1100" spc="-11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for </a:t>
            </a:r>
            <a:r>
              <a:rPr sz="1100" spc="-10" dirty="0">
                <a:latin typeface="Trebuchet MS"/>
                <a:cs typeface="Trebuchet MS"/>
              </a:rPr>
              <a:t>residents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of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Blk</a:t>
            </a:r>
            <a:r>
              <a:rPr sz="1100" spc="-9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203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AMK</a:t>
            </a:r>
            <a:r>
              <a:rPr sz="1100" spc="-8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Ave</a:t>
            </a:r>
            <a:r>
              <a:rPr sz="1100" spc="50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3</a:t>
            </a:r>
            <a:endParaRPr sz="110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623815" y="3293900"/>
            <a:ext cx="1720850" cy="1365250"/>
            <a:chOff x="4623815" y="3293900"/>
            <a:chExt cx="1720850" cy="1365250"/>
          </a:xfrm>
        </p:grpSpPr>
        <p:sp>
          <p:nvSpPr>
            <p:cNvPr id="33" name="object 33"/>
            <p:cNvSpPr/>
            <p:nvPr/>
          </p:nvSpPr>
          <p:spPr>
            <a:xfrm>
              <a:off x="4623815" y="3710940"/>
              <a:ext cx="784860" cy="948055"/>
            </a:xfrm>
            <a:custGeom>
              <a:avLst/>
              <a:gdLst/>
              <a:ahLst/>
              <a:cxnLst/>
              <a:rect l="l" t="t" r="r" b="b"/>
              <a:pathLst>
                <a:path w="784860" h="948054">
                  <a:moveTo>
                    <a:pt x="391160" y="0"/>
                  </a:moveTo>
                  <a:lnTo>
                    <a:pt x="0" y="237362"/>
                  </a:lnTo>
                  <a:lnTo>
                    <a:pt x="0" y="711962"/>
                  </a:lnTo>
                  <a:lnTo>
                    <a:pt x="391160" y="947928"/>
                  </a:lnTo>
                  <a:lnTo>
                    <a:pt x="784860" y="711962"/>
                  </a:lnTo>
                  <a:lnTo>
                    <a:pt x="784860" y="237362"/>
                  </a:lnTo>
                  <a:lnTo>
                    <a:pt x="391160" y="0"/>
                  </a:lnTo>
                  <a:close/>
                </a:path>
              </a:pathLst>
            </a:custGeom>
            <a:solidFill>
              <a:srgbClr val="FFAB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767046" y="3293910"/>
              <a:ext cx="1577340" cy="1122045"/>
            </a:xfrm>
            <a:custGeom>
              <a:avLst/>
              <a:gdLst/>
              <a:ahLst/>
              <a:cxnLst/>
              <a:rect l="l" t="t" r="r" b="b"/>
              <a:pathLst>
                <a:path w="1577339" h="1122045">
                  <a:moveTo>
                    <a:pt x="501650" y="871601"/>
                  </a:moveTo>
                  <a:lnTo>
                    <a:pt x="499986" y="860171"/>
                  </a:lnTo>
                  <a:lnTo>
                    <a:pt x="499376" y="858901"/>
                  </a:lnTo>
                  <a:lnTo>
                    <a:pt x="495122" y="850011"/>
                  </a:lnTo>
                  <a:lnTo>
                    <a:pt x="487235" y="844931"/>
                  </a:lnTo>
                  <a:lnTo>
                    <a:pt x="476542" y="842391"/>
                  </a:lnTo>
                  <a:lnTo>
                    <a:pt x="468680" y="844931"/>
                  </a:lnTo>
                  <a:lnTo>
                    <a:pt x="461772" y="848741"/>
                  </a:lnTo>
                  <a:lnTo>
                    <a:pt x="455002" y="853821"/>
                  </a:lnTo>
                  <a:lnTo>
                    <a:pt x="447598" y="858901"/>
                  </a:lnTo>
                  <a:lnTo>
                    <a:pt x="426021" y="858901"/>
                  </a:lnTo>
                  <a:lnTo>
                    <a:pt x="425754" y="856361"/>
                  </a:lnTo>
                  <a:lnTo>
                    <a:pt x="424815" y="847471"/>
                  </a:lnTo>
                  <a:lnTo>
                    <a:pt x="422846" y="836041"/>
                  </a:lnTo>
                  <a:lnTo>
                    <a:pt x="420484" y="827151"/>
                  </a:lnTo>
                  <a:lnTo>
                    <a:pt x="420141" y="825881"/>
                  </a:lnTo>
                  <a:lnTo>
                    <a:pt x="416699" y="814451"/>
                  </a:lnTo>
                  <a:lnTo>
                    <a:pt x="423659" y="816991"/>
                  </a:lnTo>
                  <a:lnTo>
                    <a:pt x="429158" y="818261"/>
                  </a:lnTo>
                  <a:lnTo>
                    <a:pt x="435190" y="816991"/>
                  </a:lnTo>
                  <a:lnTo>
                    <a:pt x="439089" y="814451"/>
                  </a:lnTo>
                  <a:lnTo>
                    <a:pt x="441045" y="813181"/>
                  </a:lnTo>
                  <a:lnTo>
                    <a:pt x="444334" y="808101"/>
                  </a:lnTo>
                  <a:lnTo>
                    <a:pt x="444995" y="800481"/>
                  </a:lnTo>
                  <a:lnTo>
                    <a:pt x="443966" y="796671"/>
                  </a:lnTo>
                  <a:lnTo>
                    <a:pt x="442937" y="792861"/>
                  </a:lnTo>
                  <a:lnTo>
                    <a:pt x="438937" y="786511"/>
                  </a:lnTo>
                  <a:lnTo>
                    <a:pt x="433857" y="781431"/>
                  </a:lnTo>
                  <a:lnTo>
                    <a:pt x="427863" y="780161"/>
                  </a:lnTo>
                  <a:lnTo>
                    <a:pt x="421093" y="782701"/>
                  </a:lnTo>
                  <a:lnTo>
                    <a:pt x="415061" y="785241"/>
                  </a:lnTo>
                  <a:lnTo>
                    <a:pt x="412838" y="790321"/>
                  </a:lnTo>
                  <a:lnTo>
                    <a:pt x="409346" y="796671"/>
                  </a:lnTo>
                  <a:lnTo>
                    <a:pt x="403860" y="786511"/>
                  </a:lnTo>
                  <a:lnTo>
                    <a:pt x="399249" y="778891"/>
                  </a:lnTo>
                  <a:lnTo>
                    <a:pt x="397700" y="776351"/>
                  </a:lnTo>
                  <a:lnTo>
                    <a:pt x="395998" y="773811"/>
                  </a:lnTo>
                  <a:lnTo>
                    <a:pt x="390893" y="766191"/>
                  </a:lnTo>
                  <a:lnTo>
                    <a:pt x="383425" y="757301"/>
                  </a:lnTo>
                  <a:lnTo>
                    <a:pt x="398741" y="742061"/>
                  </a:lnTo>
                  <a:lnTo>
                    <a:pt x="408228" y="740791"/>
                  </a:lnTo>
                  <a:lnTo>
                    <a:pt x="416788" y="739521"/>
                  </a:lnTo>
                  <a:lnTo>
                    <a:pt x="424383" y="738251"/>
                  </a:lnTo>
                  <a:lnTo>
                    <a:pt x="430987" y="733171"/>
                  </a:lnTo>
                  <a:lnTo>
                    <a:pt x="437210" y="724281"/>
                  </a:lnTo>
                  <a:lnTo>
                    <a:pt x="438835" y="715391"/>
                  </a:lnTo>
                  <a:lnTo>
                    <a:pt x="435838" y="705231"/>
                  </a:lnTo>
                  <a:lnTo>
                    <a:pt x="428193" y="695071"/>
                  </a:lnTo>
                  <a:lnTo>
                    <a:pt x="418185" y="687451"/>
                  </a:lnTo>
                  <a:lnTo>
                    <a:pt x="408305" y="684911"/>
                  </a:lnTo>
                  <a:lnTo>
                    <a:pt x="398792" y="686181"/>
                  </a:lnTo>
                  <a:lnTo>
                    <a:pt x="389890" y="692531"/>
                  </a:lnTo>
                  <a:lnTo>
                    <a:pt x="385343" y="698881"/>
                  </a:lnTo>
                  <a:lnTo>
                    <a:pt x="383133" y="706501"/>
                  </a:lnTo>
                  <a:lnTo>
                    <a:pt x="382612" y="710984"/>
                  </a:lnTo>
                  <a:lnTo>
                    <a:pt x="382612" y="871601"/>
                  </a:lnTo>
                  <a:lnTo>
                    <a:pt x="381419" y="877951"/>
                  </a:lnTo>
                  <a:lnTo>
                    <a:pt x="377825" y="884301"/>
                  </a:lnTo>
                  <a:lnTo>
                    <a:pt x="372427" y="886841"/>
                  </a:lnTo>
                  <a:lnTo>
                    <a:pt x="366280" y="888111"/>
                  </a:lnTo>
                  <a:lnTo>
                    <a:pt x="360133" y="886841"/>
                  </a:lnTo>
                  <a:lnTo>
                    <a:pt x="354736" y="884301"/>
                  </a:lnTo>
                  <a:lnTo>
                    <a:pt x="351155" y="877951"/>
                  </a:lnTo>
                  <a:lnTo>
                    <a:pt x="349961" y="871601"/>
                  </a:lnTo>
                  <a:lnTo>
                    <a:pt x="351155" y="866521"/>
                  </a:lnTo>
                  <a:lnTo>
                    <a:pt x="354736" y="860171"/>
                  </a:lnTo>
                  <a:lnTo>
                    <a:pt x="360133" y="857631"/>
                  </a:lnTo>
                  <a:lnTo>
                    <a:pt x="366280" y="856361"/>
                  </a:lnTo>
                  <a:lnTo>
                    <a:pt x="372427" y="857631"/>
                  </a:lnTo>
                  <a:lnTo>
                    <a:pt x="377825" y="860171"/>
                  </a:lnTo>
                  <a:lnTo>
                    <a:pt x="381419" y="866521"/>
                  </a:lnTo>
                  <a:lnTo>
                    <a:pt x="382612" y="871601"/>
                  </a:lnTo>
                  <a:lnTo>
                    <a:pt x="382612" y="710984"/>
                  </a:lnTo>
                  <a:lnTo>
                    <a:pt x="381063" y="724281"/>
                  </a:lnTo>
                  <a:lnTo>
                    <a:pt x="365671" y="739521"/>
                  </a:lnTo>
                  <a:lnTo>
                    <a:pt x="356463" y="731901"/>
                  </a:lnTo>
                  <a:lnTo>
                    <a:pt x="346786" y="725551"/>
                  </a:lnTo>
                  <a:lnTo>
                    <a:pt x="344589" y="724179"/>
                  </a:lnTo>
                  <a:lnTo>
                    <a:pt x="344589" y="803021"/>
                  </a:lnTo>
                  <a:lnTo>
                    <a:pt x="344589" y="941451"/>
                  </a:lnTo>
                  <a:lnTo>
                    <a:pt x="342798" y="950341"/>
                  </a:lnTo>
                  <a:lnTo>
                    <a:pt x="337413" y="959231"/>
                  </a:lnTo>
                  <a:lnTo>
                    <a:pt x="329323" y="964311"/>
                  </a:lnTo>
                  <a:lnTo>
                    <a:pt x="320103" y="965581"/>
                  </a:lnTo>
                  <a:lnTo>
                    <a:pt x="310883" y="964311"/>
                  </a:lnTo>
                  <a:lnTo>
                    <a:pt x="302780" y="959231"/>
                  </a:lnTo>
                  <a:lnTo>
                    <a:pt x="297408" y="950341"/>
                  </a:lnTo>
                  <a:lnTo>
                    <a:pt x="295617" y="941451"/>
                  </a:lnTo>
                  <a:lnTo>
                    <a:pt x="297408" y="932561"/>
                  </a:lnTo>
                  <a:lnTo>
                    <a:pt x="302780" y="923671"/>
                  </a:lnTo>
                  <a:lnTo>
                    <a:pt x="310883" y="918591"/>
                  </a:lnTo>
                  <a:lnTo>
                    <a:pt x="320103" y="917321"/>
                  </a:lnTo>
                  <a:lnTo>
                    <a:pt x="329323" y="918591"/>
                  </a:lnTo>
                  <a:lnTo>
                    <a:pt x="337413" y="923671"/>
                  </a:lnTo>
                  <a:lnTo>
                    <a:pt x="342798" y="932561"/>
                  </a:lnTo>
                  <a:lnTo>
                    <a:pt x="344589" y="941451"/>
                  </a:lnTo>
                  <a:lnTo>
                    <a:pt x="344589" y="803021"/>
                  </a:lnTo>
                  <a:lnTo>
                    <a:pt x="342798" y="811911"/>
                  </a:lnTo>
                  <a:lnTo>
                    <a:pt x="337413" y="820801"/>
                  </a:lnTo>
                  <a:lnTo>
                    <a:pt x="329323" y="825881"/>
                  </a:lnTo>
                  <a:lnTo>
                    <a:pt x="320103" y="827151"/>
                  </a:lnTo>
                  <a:lnTo>
                    <a:pt x="310883" y="825881"/>
                  </a:lnTo>
                  <a:lnTo>
                    <a:pt x="302780" y="820801"/>
                  </a:lnTo>
                  <a:lnTo>
                    <a:pt x="297408" y="811911"/>
                  </a:lnTo>
                  <a:lnTo>
                    <a:pt x="295617" y="803021"/>
                  </a:lnTo>
                  <a:lnTo>
                    <a:pt x="297408" y="794131"/>
                  </a:lnTo>
                  <a:lnTo>
                    <a:pt x="302780" y="785241"/>
                  </a:lnTo>
                  <a:lnTo>
                    <a:pt x="310883" y="780161"/>
                  </a:lnTo>
                  <a:lnTo>
                    <a:pt x="320103" y="778891"/>
                  </a:lnTo>
                  <a:lnTo>
                    <a:pt x="329323" y="780161"/>
                  </a:lnTo>
                  <a:lnTo>
                    <a:pt x="337413" y="785241"/>
                  </a:lnTo>
                  <a:lnTo>
                    <a:pt x="342798" y="794131"/>
                  </a:lnTo>
                  <a:lnTo>
                    <a:pt x="344589" y="803021"/>
                  </a:lnTo>
                  <a:lnTo>
                    <a:pt x="344589" y="724179"/>
                  </a:lnTo>
                  <a:lnTo>
                    <a:pt x="336664" y="719201"/>
                  </a:lnTo>
                  <a:lnTo>
                    <a:pt x="326148" y="714121"/>
                  </a:lnTo>
                  <a:lnTo>
                    <a:pt x="332587" y="710311"/>
                  </a:lnTo>
                  <a:lnTo>
                    <a:pt x="338226" y="707771"/>
                  </a:lnTo>
                  <a:lnTo>
                    <a:pt x="338721" y="706501"/>
                  </a:lnTo>
                  <a:lnTo>
                    <a:pt x="340728" y="701421"/>
                  </a:lnTo>
                  <a:lnTo>
                    <a:pt x="342201" y="695071"/>
                  </a:lnTo>
                  <a:lnTo>
                    <a:pt x="340817" y="688721"/>
                  </a:lnTo>
                  <a:lnTo>
                    <a:pt x="336626" y="683641"/>
                  </a:lnTo>
                  <a:lnTo>
                    <a:pt x="329679" y="679831"/>
                  </a:lnTo>
                  <a:lnTo>
                    <a:pt x="321906" y="678561"/>
                  </a:lnTo>
                  <a:lnTo>
                    <a:pt x="315366" y="678561"/>
                  </a:lnTo>
                  <a:lnTo>
                    <a:pt x="310159" y="682371"/>
                  </a:lnTo>
                  <a:lnTo>
                    <a:pt x="306451" y="687451"/>
                  </a:lnTo>
                  <a:lnTo>
                    <a:pt x="303949" y="693801"/>
                  </a:lnTo>
                  <a:lnTo>
                    <a:pt x="306412" y="698881"/>
                  </a:lnTo>
                  <a:lnTo>
                    <a:pt x="308495" y="706501"/>
                  </a:lnTo>
                  <a:lnTo>
                    <a:pt x="297459" y="702691"/>
                  </a:lnTo>
                  <a:lnTo>
                    <a:pt x="286232" y="700151"/>
                  </a:lnTo>
                  <a:lnTo>
                    <a:pt x="275323" y="698944"/>
                  </a:lnTo>
                  <a:lnTo>
                    <a:pt x="275323" y="871601"/>
                  </a:lnTo>
                  <a:lnTo>
                    <a:pt x="273532" y="881761"/>
                  </a:lnTo>
                  <a:lnTo>
                    <a:pt x="268147" y="889381"/>
                  </a:lnTo>
                  <a:lnTo>
                    <a:pt x="267157" y="890003"/>
                  </a:lnTo>
                  <a:lnTo>
                    <a:pt x="267157" y="987171"/>
                  </a:lnTo>
                  <a:lnTo>
                    <a:pt x="265963" y="993521"/>
                  </a:lnTo>
                  <a:lnTo>
                    <a:pt x="262382" y="998601"/>
                  </a:lnTo>
                  <a:lnTo>
                    <a:pt x="256971" y="1002411"/>
                  </a:lnTo>
                  <a:lnTo>
                    <a:pt x="250837" y="1003681"/>
                  </a:lnTo>
                  <a:lnTo>
                    <a:pt x="244690" y="1002411"/>
                  </a:lnTo>
                  <a:lnTo>
                    <a:pt x="239293" y="998601"/>
                  </a:lnTo>
                  <a:lnTo>
                    <a:pt x="235699" y="993521"/>
                  </a:lnTo>
                  <a:lnTo>
                    <a:pt x="234505" y="987171"/>
                  </a:lnTo>
                  <a:lnTo>
                    <a:pt x="235699" y="980821"/>
                  </a:lnTo>
                  <a:lnTo>
                    <a:pt x="239293" y="975741"/>
                  </a:lnTo>
                  <a:lnTo>
                    <a:pt x="244690" y="971931"/>
                  </a:lnTo>
                  <a:lnTo>
                    <a:pt x="250837" y="970661"/>
                  </a:lnTo>
                  <a:lnTo>
                    <a:pt x="256971" y="971931"/>
                  </a:lnTo>
                  <a:lnTo>
                    <a:pt x="262382" y="975741"/>
                  </a:lnTo>
                  <a:lnTo>
                    <a:pt x="265963" y="980821"/>
                  </a:lnTo>
                  <a:lnTo>
                    <a:pt x="267157" y="987171"/>
                  </a:lnTo>
                  <a:lnTo>
                    <a:pt x="267157" y="890003"/>
                  </a:lnTo>
                  <a:lnTo>
                    <a:pt x="260045" y="894461"/>
                  </a:lnTo>
                  <a:lnTo>
                    <a:pt x="250837" y="897001"/>
                  </a:lnTo>
                  <a:lnTo>
                    <a:pt x="241617" y="894461"/>
                  </a:lnTo>
                  <a:lnTo>
                    <a:pt x="233514" y="889381"/>
                  </a:lnTo>
                  <a:lnTo>
                    <a:pt x="232613" y="888111"/>
                  </a:lnTo>
                  <a:lnTo>
                    <a:pt x="228130" y="881761"/>
                  </a:lnTo>
                  <a:lnTo>
                    <a:pt x="226339" y="871601"/>
                  </a:lnTo>
                  <a:lnTo>
                    <a:pt x="228130" y="862711"/>
                  </a:lnTo>
                  <a:lnTo>
                    <a:pt x="232613" y="856361"/>
                  </a:lnTo>
                  <a:lnTo>
                    <a:pt x="233514" y="855091"/>
                  </a:lnTo>
                  <a:lnTo>
                    <a:pt x="241617" y="850011"/>
                  </a:lnTo>
                  <a:lnTo>
                    <a:pt x="250837" y="847471"/>
                  </a:lnTo>
                  <a:lnTo>
                    <a:pt x="260045" y="850011"/>
                  </a:lnTo>
                  <a:lnTo>
                    <a:pt x="268147" y="855091"/>
                  </a:lnTo>
                  <a:lnTo>
                    <a:pt x="273532" y="862711"/>
                  </a:lnTo>
                  <a:lnTo>
                    <a:pt x="275323" y="871601"/>
                  </a:lnTo>
                  <a:lnTo>
                    <a:pt x="275323" y="698944"/>
                  </a:lnTo>
                  <a:lnTo>
                    <a:pt x="267157" y="698042"/>
                  </a:lnTo>
                  <a:lnTo>
                    <a:pt x="267157" y="757301"/>
                  </a:lnTo>
                  <a:lnTo>
                    <a:pt x="265963" y="763651"/>
                  </a:lnTo>
                  <a:lnTo>
                    <a:pt x="262382" y="768731"/>
                  </a:lnTo>
                  <a:lnTo>
                    <a:pt x="256971" y="772541"/>
                  </a:lnTo>
                  <a:lnTo>
                    <a:pt x="250837" y="773811"/>
                  </a:lnTo>
                  <a:lnTo>
                    <a:pt x="244690" y="772541"/>
                  </a:lnTo>
                  <a:lnTo>
                    <a:pt x="239293" y="768731"/>
                  </a:lnTo>
                  <a:lnTo>
                    <a:pt x="235699" y="763651"/>
                  </a:lnTo>
                  <a:lnTo>
                    <a:pt x="234505" y="757301"/>
                  </a:lnTo>
                  <a:lnTo>
                    <a:pt x="235699" y="750951"/>
                  </a:lnTo>
                  <a:lnTo>
                    <a:pt x="239293" y="745871"/>
                  </a:lnTo>
                  <a:lnTo>
                    <a:pt x="244690" y="742061"/>
                  </a:lnTo>
                  <a:lnTo>
                    <a:pt x="250837" y="740791"/>
                  </a:lnTo>
                  <a:lnTo>
                    <a:pt x="256971" y="742061"/>
                  </a:lnTo>
                  <a:lnTo>
                    <a:pt x="262382" y="745871"/>
                  </a:lnTo>
                  <a:lnTo>
                    <a:pt x="265963" y="750951"/>
                  </a:lnTo>
                  <a:lnTo>
                    <a:pt x="267157" y="757301"/>
                  </a:lnTo>
                  <a:lnTo>
                    <a:pt x="267157" y="698042"/>
                  </a:lnTo>
                  <a:lnTo>
                    <a:pt x="263347" y="697611"/>
                  </a:lnTo>
                  <a:lnTo>
                    <a:pt x="263334" y="676021"/>
                  </a:lnTo>
                  <a:lnTo>
                    <a:pt x="269316" y="668401"/>
                  </a:lnTo>
                  <a:lnTo>
                    <a:pt x="274637" y="662051"/>
                  </a:lnTo>
                  <a:lnTo>
                    <a:pt x="278434" y="654431"/>
                  </a:lnTo>
                  <a:lnTo>
                    <a:pt x="250825" y="621411"/>
                  </a:lnTo>
                  <a:lnTo>
                    <a:pt x="238340" y="622681"/>
                  </a:lnTo>
                  <a:lnTo>
                    <a:pt x="229235" y="627761"/>
                  </a:lnTo>
                  <a:lnTo>
                    <a:pt x="223659" y="635381"/>
                  </a:lnTo>
                  <a:lnTo>
                    <a:pt x="221767" y="646811"/>
                  </a:lnTo>
                  <a:lnTo>
                    <a:pt x="223215" y="654431"/>
                  </a:lnTo>
                  <a:lnTo>
                    <a:pt x="226987" y="660781"/>
                  </a:lnTo>
                  <a:lnTo>
                    <a:pt x="232283" y="668401"/>
                  </a:lnTo>
                  <a:lnTo>
                    <a:pt x="238239" y="676021"/>
                  </a:lnTo>
                  <a:lnTo>
                    <a:pt x="238239" y="697611"/>
                  </a:lnTo>
                  <a:lnTo>
                    <a:pt x="215074" y="700151"/>
                  </a:lnTo>
                  <a:lnTo>
                    <a:pt x="206057" y="702170"/>
                  </a:lnTo>
                  <a:lnTo>
                    <a:pt x="206057" y="803021"/>
                  </a:lnTo>
                  <a:lnTo>
                    <a:pt x="206057" y="941451"/>
                  </a:lnTo>
                  <a:lnTo>
                    <a:pt x="204266" y="950341"/>
                  </a:lnTo>
                  <a:lnTo>
                    <a:pt x="198882" y="959231"/>
                  </a:lnTo>
                  <a:lnTo>
                    <a:pt x="190779" y="964311"/>
                  </a:lnTo>
                  <a:lnTo>
                    <a:pt x="181559" y="965581"/>
                  </a:lnTo>
                  <a:lnTo>
                    <a:pt x="172351" y="964311"/>
                  </a:lnTo>
                  <a:lnTo>
                    <a:pt x="164249" y="959231"/>
                  </a:lnTo>
                  <a:lnTo>
                    <a:pt x="158864" y="950341"/>
                  </a:lnTo>
                  <a:lnTo>
                    <a:pt x="158356" y="947801"/>
                  </a:lnTo>
                  <a:lnTo>
                    <a:pt x="157073" y="941451"/>
                  </a:lnTo>
                  <a:lnTo>
                    <a:pt x="181559" y="917321"/>
                  </a:lnTo>
                  <a:lnTo>
                    <a:pt x="190779" y="918591"/>
                  </a:lnTo>
                  <a:lnTo>
                    <a:pt x="198882" y="923671"/>
                  </a:lnTo>
                  <a:lnTo>
                    <a:pt x="204266" y="932561"/>
                  </a:lnTo>
                  <a:lnTo>
                    <a:pt x="206057" y="941451"/>
                  </a:lnTo>
                  <a:lnTo>
                    <a:pt x="206057" y="803021"/>
                  </a:lnTo>
                  <a:lnTo>
                    <a:pt x="204266" y="811911"/>
                  </a:lnTo>
                  <a:lnTo>
                    <a:pt x="198882" y="820801"/>
                  </a:lnTo>
                  <a:lnTo>
                    <a:pt x="190779" y="825881"/>
                  </a:lnTo>
                  <a:lnTo>
                    <a:pt x="181559" y="827151"/>
                  </a:lnTo>
                  <a:lnTo>
                    <a:pt x="172351" y="825881"/>
                  </a:lnTo>
                  <a:lnTo>
                    <a:pt x="164249" y="820801"/>
                  </a:lnTo>
                  <a:lnTo>
                    <a:pt x="160401" y="814451"/>
                  </a:lnTo>
                  <a:lnTo>
                    <a:pt x="158864" y="811911"/>
                  </a:lnTo>
                  <a:lnTo>
                    <a:pt x="157073" y="803021"/>
                  </a:lnTo>
                  <a:lnTo>
                    <a:pt x="158356" y="796671"/>
                  </a:lnTo>
                  <a:lnTo>
                    <a:pt x="158864" y="794131"/>
                  </a:lnTo>
                  <a:lnTo>
                    <a:pt x="164249" y="785241"/>
                  </a:lnTo>
                  <a:lnTo>
                    <a:pt x="172351" y="780161"/>
                  </a:lnTo>
                  <a:lnTo>
                    <a:pt x="181559" y="778891"/>
                  </a:lnTo>
                  <a:lnTo>
                    <a:pt x="190779" y="780161"/>
                  </a:lnTo>
                  <a:lnTo>
                    <a:pt x="198882" y="785241"/>
                  </a:lnTo>
                  <a:lnTo>
                    <a:pt x="204266" y="794131"/>
                  </a:lnTo>
                  <a:lnTo>
                    <a:pt x="206057" y="803021"/>
                  </a:lnTo>
                  <a:lnTo>
                    <a:pt x="206057" y="702170"/>
                  </a:lnTo>
                  <a:lnTo>
                    <a:pt x="203708" y="702691"/>
                  </a:lnTo>
                  <a:lnTo>
                    <a:pt x="192532" y="706501"/>
                  </a:lnTo>
                  <a:lnTo>
                    <a:pt x="194640" y="700151"/>
                  </a:lnTo>
                  <a:lnTo>
                    <a:pt x="197180" y="693801"/>
                  </a:lnTo>
                  <a:lnTo>
                    <a:pt x="194640" y="687451"/>
                  </a:lnTo>
                  <a:lnTo>
                    <a:pt x="190931" y="682371"/>
                  </a:lnTo>
                  <a:lnTo>
                    <a:pt x="185737" y="678561"/>
                  </a:lnTo>
                  <a:lnTo>
                    <a:pt x="179184" y="678561"/>
                  </a:lnTo>
                  <a:lnTo>
                    <a:pt x="171424" y="679831"/>
                  </a:lnTo>
                  <a:lnTo>
                    <a:pt x="164465" y="683641"/>
                  </a:lnTo>
                  <a:lnTo>
                    <a:pt x="160274" y="688721"/>
                  </a:lnTo>
                  <a:lnTo>
                    <a:pt x="158902" y="695071"/>
                  </a:lnTo>
                  <a:lnTo>
                    <a:pt x="160375" y="701421"/>
                  </a:lnTo>
                  <a:lnTo>
                    <a:pt x="162890" y="707771"/>
                  </a:lnTo>
                  <a:lnTo>
                    <a:pt x="168592" y="710311"/>
                  </a:lnTo>
                  <a:lnTo>
                    <a:pt x="175094" y="714121"/>
                  </a:lnTo>
                  <a:lnTo>
                    <a:pt x="164706" y="719201"/>
                  </a:lnTo>
                  <a:lnTo>
                    <a:pt x="154673" y="725551"/>
                  </a:lnTo>
                  <a:lnTo>
                    <a:pt x="151714" y="727519"/>
                  </a:lnTo>
                  <a:lnTo>
                    <a:pt x="151714" y="871601"/>
                  </a:lnTo>
                  <a:lnTo>
                    <a:pt x="150520" y="877951"/>
                  </a:lnTo>
                  <a:lnTo>
                    <a:pt x="146926" y="884301"/>
                  </a:lnTo>
                  <a:lnTo>
                    <a:pt x="141528" y="886841"/>
                  </a:lnTo>
                  <a:lnTo>
                    <a:pt x="135382" y="888111"/>
                  </a:lnTo>
                  <a:lnTo>
                    <a:pt x="129247" y="886841"/>
                  </a:lnTo>
                  <a:lnTo>
                    <a:pt x="123837" y="884301"/>
                  </a:lnTo>
                  <a:lnTo>
                    <a:pt x="120256" y="877951"/>
                  </a:lnTo>
                  <a:lnTo>
                    <a:pt x="119062" y="871601"/>
                  </a:lnTo>
                  <a:lnTo>
                    <a:pt x="120256" y="866521"/>
                  </a:lnTo>
                  <a:lnTo>
                    <a:pt x="123837" y="860171"/>
                  </a:lnTo>
                  <a:lnTo>
                    <a:pt x="126542" y="858901"/>
                  </a:lnTo>
                  <a:lnTo>
                    <a:pt x="129247" y="857631"/>
                  </a:lnTo>
                  <a:lnTo>
                    <a:pt x="135382" y="856361"/>
                  </a:lnTo>
                  <a:lnTo>
                    <a:pt x="141528" y="857631"/>
                  </a:lnTo>
                  <a:lnTo>
                    <a:pt x="146926" y="860171"/>
                  </a:lnTo>
                  <a:lnTo>
                    <a:pt x="150520" y="866521"/>
                  </a:lnTo>
                  <a:lnTo>
                    <a:pt x="151714" y="871601"/>
                  </a:lnTo>
                  <a:lnTo>
                    <a:pt x="151714" y="727519"/>
                  </a:lnTo>
                  <a:lnTo>
                    <a:pt x="145072" y="731901"/>
                  </a:lnTo>
                  <a:lnTo>
                    <a:pt x="135940" y="739521"/>
                  </a:lnTo>
                  <a:lnTo>
                    <a:pt x="120611" y="724281"/>
                  </a:lnTo>
                  <a:lnTo>
                    <a:pt x="102870" y="686181"/>
                  </a:lnTo>
                  <a:lnTo>
                    <a:pt x="93357" y="684911"/>
                  </a:lnTo>
                  <a:lnTo>
                    <a:pt x="83477" y="687451"/>
                  </a:lnTo>
                  <a:lnTo>
                    <a:pt x="73469" y="695071"/>
                  </a:lnTo>
                  <a:lnTo>
                    <a:pt x="65824" y="705231"/>
                  </a:lnTo>
                  <a:lnTo>
                    <a:pt x="62814" y="715391"/>
                  </a:lnTo>
                  <a:lnTo>
                    <a:pt x="64439" y="724281"/>
                  </a:lnTo>
                  <a:lnTo>
                    <a:pt x="102781" y="742061"/>
                  </a:lnTo>
                  <a:lnTo>
                    <a:pt x="118186" y="757301"/>
                  </a:lnTo>
                  <a:lnTo>
                    <a:pt x="110680" y="766191"/>
                  </a:lnTo>
                  <a:lnTo>
                    <a:pt x="103822" y="776351"/>
                  </a:lnTo>
                  <a:lnTo>
                    <a:pt x="97637" y="786511"/>
                  </a:lnTo>
                  <a:lnTo>
                    <a:pt x="92151" y="796671"/>
                  </a:lnTo>
                  <a:lnTo>
                    <a:pt x="91922" y="796671"/>
                  </a:lnTo>
                  <a:lnTo>
                    <a:pt x="88328" y="790321"/>
                  </a:lnTo>
                  <a:lnTo>
                    <a:pt x="86131" y="785241"/>
                  </a:lnTo>
                  <a:lnTo>
                    <a:pt x="79997" y="782701"/>
                  </a:lnTo>
                  <a:lnTo>
                    <a:pt x="73240" y="780161"/>
                  </a:lnTo>
                  <a:lnTo>
                    <a:pt x="67233" y="781431"/>
                  </a:lnTo>
                  <a:lnTo>
                    <a:pt x="62166" y="786511"/>
                  </a:lnTo>
                  <a:lnTo>
                    <a:pt x="58153" y="792861"/>
                  </a:lnTo>
                  <a:lnTo>
                    <a:pt x="56108" y="800481"/>
                  </a:lnTo>
                  <a:lnTo>
                    <a:pt x="56769" y="808101"/>
                  </a:lnTo>
                  <a:lnTo>
                    <a:pt x="60058" y="813181"/>
                  </a:lnTo>
                  <a:lnTo>
                    <a:pt x="65913" y="816991"/>
                  </a:lnTo>
                  <a:lnTo>
                    <a:pt x="72072" y="819531"/>
                  </a:lnTo>
                  <a:lnTo>
                    <a:pt x="77660" y="816991"/>
                  </a:lnTo>
                  <a:lnTo>
                    <a:pt x="84836" y="814451"/>
                  </a:lnTo>
                  <a:lnTo>
                    <a:pt x="84988" y="814451"/>
                  </a:lnTo>
                  <a:lnTo>
                    <a:pt x="81534" y="825881"/>
                  </a:lnTo>
                  <a:lnTo>
                    <a:pt x="78816" y="836041"/>
                  </a:lnTo>
                  <a:lnTo>
                    <a:pt x="76847" y="847471"/>
                  </a:lnTo>
                  <a:lnTo>
                    <a:pt x="75641" y="858901"/>
                  </a:lnTo>
                  <a:lnTo>
                    <a:pt x="54165" y="858901"/>
                  </a:lnTo>
                  <a:lnTo>
                    <a:pt x="46723" y="853821"/>
                  </a:lnTo>
                  <a:lnTo>
                    <a:pt x="39928" y="848741"/>
                  </a:lnTo>
                  <a:lnTo>
                    <a:pt x="32994" y="844931"/>
                  </a:lnTo>
                  <a:lnTo>
                    <a:pt x="25107" y="842391"/>
                  </a:lnTo>
                  <a:lnTo>
                    <a:pt x="14414" y="844931"/>
                  </a:lnTo>
                  <a:lnTo>
                    <a:pt x="6540" y="850011"/>
                  </a:lnTo>
                  <a:lnTo>
                    <a:pt x="1663" y="860171"/>
                  </a:lnTo>
                  <a:lnTo>
                    <a:pt x="0" y="871601"/>
                  </a:lnTo>
                  <a:lnTo>
                    <a:pt x="1663" y="884301"/>
                  </a:lnTo>
                  <a:lnTo>
                    <a:pt x="6540" y="893191"/>
                  </a:lnTo>
                  <a:lnTo>
                    <a:pt x="14414" y="899541"/>
                  </a:lnTo>
                  <a:lnTo>
                    <a:pt x="25107" y="900811"/>
                  </a:lnTo>
                  <a:lnTo>
                    <a:pt x="32969" y="899541"/>
                  </a:lnTo>
                  <a:lnTo>
                    <a:pt x="39878" y="895731"/>
                  </a:lnTo>
                  <a:lnTo>
                    <a:pt x="46647" y="890651"/>
                  </a:lnTo>
                  <a:lnTo>
                    <a:pt x="54063" y="884301"/>
                  </a:lnTo>
                  <a:lnTo>
                    <a:pt x="75615" y="884301"/>
                  </a:lnTo>
                  <a:lnTo>
                    <a:pt x="76822" y="895731"/>
                  </a:lnTo>
                  <a:lnTo>
                    <a:pt x="78790" y="907161"/>
                  </a:lnTo>
                  <a:lnTo>
                    <a:pt x="81508" y="918591"/>
                  </a:lnTo>
                  <a:lnTo>
                    <a:pt x="84988" y="930021"/>
                  </a:lnTo>
                  <a:lnTo>
                    <a:pt x="84836" y="930021"/>
                  </a:lnTo>
                  <a:lnTo>
                    <a:pt x="77660" y="927481"/>
                  </a:lnTo>
                  <a:lnTo>
                    <a:pt x="72072" y="924941"/>
                  </a:lnTo>
                  <a:lnTo>
                    <a:pt x="65913" y="927481"/>
                  </a:lnTo>
                  <a:lnTo>
                    <a:pt x="60058" y="931291"/>
                  </a:lnTo>
                  <a:lnTo>
                    <a:pt x="56769" y="936371"/>
                  </a:lnTo>
                  <a:lnTo>
                    <a:pt x="56108" y="943991"/>
                  </a:lnTo>
                  <a:lnTo>
                    <a:pt x="58153" y="951611"/>
                  </a:lnTo>
                  <a:lnTo>
                    <a:pt x="62166" y="957961"/>
                  </a:lnTo>
                  <a:lnTo>
                    <a:pt x="67233" y="961771"/>
                  </a:lnTo>
                  <a:lnTo>
                    <a:pt x="73240" y="964311"/>
                  </a:lnTo>
                  <a:lnTo>
                    <a:pt x="79997" y="961771"/>
                  </a:lnTo>
                  <a:lnTo>
                    <a:pt x="86131" y="959231"/>
                  </a:lnTo>
                  <a:lnTo>
                    <a:pt x="88328" y="954151"/>
                  </a:lnTo>
                  <a:lnTo>
                    <a:pt x="91922" y="947801"/>
                  </a:lnTo>
                  <a:lnTo>
                    <a:pt x="92151" y="947801"/>
                  </a:lnTo>
                  <a:lnTo>
                    <a:pt x="97612" y="957961"/>
                  </a:lnTo>
                  <a:lnTo>
                    <a:pt x="103771" y="968121"/>
                  </a:lnTo>
                  <a:lnTo>
                    <a:pt x="110604" y="978281"/>
                  </a:lnTo>
                  <a:lnTo>
                    <a:pt x="118071" y="987171"/>
                  </a:lnTo>
                  <a:lnTo>
                    <a:pt x="102920" y="1002411"/>
                  </a:lnTo>
                  <a:lnTo>
                    <a:pt x="93433" y="1002411"/>
                  </a:lnTo>
                  <a:lnTo>
                    <a:pt x="84874" y="1003681"/>
                  </a:lnTo>
                  <a:lnTo>
                    <a:pt x="77266" y="1006221"/>
                  </a:lnTo>
                  <a:lnTo>
                    <a:pt x="70662" y="1011301"/>
                  </a:lnTo>
                  <a:lnTo>
                    <a:pt x="64439" y="1020191"/>
                  </a:lnTo>
                  <a:lnTo>
                    <a:pt x="62814" y="1029081"/>
                  </a:lnTo>
                  <a:lnTo>
                    <a:pt x="65824" y="1039241"/>
                  </a:lnTo>
                  <a:lnTo>
                    <a:pt x="73469" y="1049401"/>
                  </a:lnTo>
                  <a:lnTo>
                    <a:pt x="83477" y="1057021"/>
                  </a:lnTo>
                  <a:lnTo>
                    <a:pt x="93357" y="1059561"/>
                  </a:lnTo>
                  <a:lnTo>
                    <a:pt x="102870" y="1058291"/>
                  </a:lnTo>
                  <a:lnTo>
                    <a:pt x="111772" y="1051941"/>
                  </a:lnTo>
                  <a:lnTo>
                    <a:pt x="116306" y="1045591"/>
                  </a:lnTo>
                  <a:lnTo>
                    <a:pt x="118516" y="1037971"/>
                  </a:lnTo>
                  <a:lnTo>
                    <a:pt x="120586" y="1020191"/>
                  </a:lnTo>
                  <a:lnTo>
                    <a:pt x="135801" y="1004951"/>
                  </a:lnTo>
                  <a:lnTo>
                    <a:pt x="144970" y="1012571"/>
                  </a:lnTo>
                  <a:lnTo>
                    <a:pt x="154597" y="1018921"/>
                  </a:lnTo>
                  <a:lnTo>
                    <a:pt x="164668" y="1025271"/>
                  </a:lnTo>
                  <a:lnTo>
                    <a:pt x="175094" y="1030351"/>
                  </a:lnTo>
                  <a:lnTo>
                    <a:pt x="168592" y="1034161"/>
                  </a:lnTo>
                  <a:lnTo>
                    <a:pt x="162890" y="1036701"/>
                  </a:lnTo>
                  <a:lnTo>
                    <a:pt x="160375" y="1043051"/>
                  </a:lnTo>
                  <a:lnTo>
                    <a:pt x="158889" y="1049401"/>
                  </a:lnTo>
                  <a:lnTo>
                    <a:pt x="160274" y="1055751"/>
                  </a:lnTo>
                  <a:lnTo>
                    <a:pt x="164465" y="1060831"/>
                  </a:lnTo>
                  <a:lnTo>
                    <a:pt x="171424" y="1064641"/>
                  </a:lnTo>
                  <a:lnTo>
                    <a:pt x="179184" y="1065911"/>
                  </a:lnTo>
                  <a:lnTo>
                    <a:pt x="185737" y="1065911"/>
                  </a:lnTo>
                  <a:lnTo>
                    <a:pt x="190931" y="1062101"/>
                  </a:lnTo>
                  <a:lnTo>
                    <a:pt x="194640" y="1057021"/>
                  </a:lnTo>
                  <a:lnTo>
                    <a:pt x="197180" y="1050671"/>
                  </a:lnTo>
                  <a:lnTo>
                    <a:pt x="194640" y="1044321"/>
                  </a:lnTo>
                  <a:lnTo>
                    <a:pt x="192544" y="1037971"/>
                  </a:lnTo>
                  <a:lnTo>
                    <a:pt x="203720" y="1041781"/>
                  </a:lnTo>
                  <a:lnTo>
                    <a:pt x="215112" y="1044321"/>
                  </a:lnTo>
                  <a:lnTo>
                    <a:pt x="238315" y="1046861"/>
                  </a:lnTo>
                  <a:lnTo>
                    <a:pt x="238315" y="1068451"/>
                  </a:lnTo>
                  <a:lnTo>
                    <a:pt x="232333" y="1076071"/>
                  </a:lnTo>
                  <a:lnTo>
                    <a:pt x="227025" y="1082421"/>
                  </a:lnTo>
                  <a:lnTo>
                    <a:pt x="223215" y="1090041"/>
                  </a:lnTo>
                  <a:lnTo>
                    <a:pt x="250825" y="1121791"/>
                  </a:lnTo>
                  <a:lnTo>
                    <a:pt x="263309" y="1120521"/>
                  </a:lnTo>
                  <a:lnTo>
                    <a:pt x="272415" y="1115441"/>
                  </a:lnTo>
                  <a:lnTo>
                    <a:pt x="278003" y="1107821"/>
                  </a:lnTo>
                  <a:lnTo>
                    <a:pt x="279895" y="1097661"/>
                  </a:lnTo>
                  <a:lnTo>
                    <a:pt x="278447" y="1090041"/>
                  </a:lnTo>
                  <a:lnTo>
                    <a:pt x="274662" y="1082421"/>
                  </a:lnTo>
                  <a:lnTo>
                    <a:pt x="269379" y="1076071"/>
                  </a:lnTo>
                  <a:lnTo>
                    <a:pt x="263410" y="1068451"/>
                  </a:lnTo>
                  <a:lnTo>
                    <a:pt x="263410" y="1046861"/>
                  </a:lnTo>
                  <a:lnTo>
                    <a:pt x="286258" y="1044321"/>
                  </a:lnTo>
                  <a:lnTo>
                    <a:pt x="297472" y="1041781"/>
                  </a:lnTo>
                  <a:lnTo>
                    <a:pt x="308495" y="1037971"/>
                  </a:lnTo>
                  <a:lnTo>
                    <a:pt x="306412" y="1044321"/>
                  </a:lnTo>
                  <a:lnTo>
                    <a:pt x="303949" y="1050671"/>
                  </a:lnTo>
                  <a:lnTo>
                    <a:pt x="306451" y="1057021"/>
                  </a:lnTo>
                  <a:lnTo>
                    <a:pt x="310159" y="1062101"/>
                  </a:lnTo>
                  <a:lnTo>
                    <a:pt x="315366" y="1065911"/>
                  </a:lnTo>
                  <a:lnTo>
                    <a:pt x="321906" y="1065911"/>
                  </a:lnTo>
                  <a:lnTo>
                    <a:pt x="329679" y="1064641"/>
                  </a:lnTo>
                  <a:lnTo>
                    <a:pt x="336626" y="1060831"/>
                  </a:lnTo>
                  <a:lnTo>
                    <a:pt x="340817" y="1055751"/>
                  </a:lnTo>
                  <a:lnTo>
                    <a:pt x="342201" y="1049401"/>
                  </a:lnTo>
                  <a:lnTo>
                    <a:pt x="340728" y="1043051"/>
                  </a:lnTo>
                  <a:lnTo>
                    <a:pt x="338721" y="1037971"/>
                  </a:lnTo>
                  <a:lnTo>
                    <a:pt x="338226" y="1036701"/>
                  </a:lnTo>
                  <a:lnTo>
                    <a:pt x="332587" y="1034161"/>
                  </a:lnTo>
                  <a:lnTo>
                    <a:pt x="326148" y="1030351"/>
                  </a:lnTo>
                  <a:lnTo>
                    <a:pt x="336740" y="1025271"/>
                  </a:lnTo>
                  <a:lnTo>
                    <a:pt x="346913" y="1018921"/>
                  </a:lnTo>
                  <a:lnTo>
                    <a:pt x="356654" y="1012571"/>
                  </a:lnTo>
                  <a:lnTo>
                    <a:pt x="365912" y="1004951"/>
                  </a:lnTo>
                  <a:lnTo>
                    <a:pt x="381050" y="1020191"/>
                  </a:lnTo>
                  <a:lnTo>
                    <a:pt x="398792" y="1058291"/>
                  </a:lnTo>
                  <a:lnTo>
                    <a:pt x="408305" y="1059561"/>
                  </a:lnTo>
                  <a:lnTo>
                    <a:pt x="418185" y="1057021"/>
                  </a:lnTo>
                  <a:lnTo>
                    <a:pt x="428193" y="1049401"/>
                  </a:lnTo>
                  <a:lnTo>
                    <a:pt x="435838" y="1039241"/>
                  </a:lnTo>
                  <a:lnTo>
                    <a:pt x="438835" y="1029081"/>
                  </a:lnTo>
                  <a:lnTo>
                    <a:pt x="437210" y="1020191"/>
                  </a:lnTo>
                  <a:lnTo>
                    <a:pt x="430987" y="1011301"/>
                  </a:lnTo>
                  <a:lnTo>
                    <a:pt x="424408" y="1006221"/>
                  </a:lnTo>
                  <a:lnTo>
                    <a:pt x="420624" y="1004951"/>
                  </a:lnTo>
                  <a:lnTo>
                    <a:pt x="416839" y="1003681"/>
                  </a:lnTo>
                  <a:lnTo>
                    <a:pt x="408317" y="1003681"/>
                  </a:lnTo>
                  <a:lnTo>
                    <a:pt x="398868" y="1002411"/>
                  </a:lnTo>
                  <a:lnTo>
                    <a:pt x="383641" y="987171"/>
                  </a:lnTo>
                  <a:lnTo>
                    <a:pt x="391033" y="978281"/>
                  </a:lnTo>
                  <a:lnTo>
                    <a:pt x="396100" y="970661"/>
                  </a:lnTo>
                  <a:lnTo>
                    <a:pt x="397789" y="968121"/>
                  </a:lnTo>
                  <a:lnTo>
                    <a:pt x="399326" y="965581"/>
                  </a:lnTo>
                  <a:lnTo>
                    <a:pt x="403898" y="957961"/>
                  </a:lnTo>
                  <a:lnTo>
                    <a:pt x="409346" y="947801"/>
                  </a:lnTo>
                  <a:lnTo>
                    <a:pt x="412838" y="954151"/>
                  </a:lnTo>
                  <a:lnTo>
                    <a:pt x="415061" y="959231"/>
                  </a:lnTo>
                  <a:lnTo>
                    <a:pt x="421093" y="961771"/>
                  </a:lnTo>
                  <a:lnTo>
                    <a:pt x="427863" y="964311"/>
                  </a:lnTo>
                  <a:lnTo>
                    <a:pt x="433857" y="961771"/>
                  </a:lnTo>
                  <a:lnTo>
                    <a:pt x="438937" y="957961"/>
                  </a:lnTo>
                  <a:lnTo>
                    <a:pt x="442937" y="951611"/>
                  </a:lnTo>
                  <a:lnTo>
                    <a:pt x="443966" y="947801"/>
                  </a:lnTo>
                  <a:lnTo>
                    <a:pt x="444995" y="943991"/>
                  </a:lnTo>
                  <a:lnTo>
                    <a:pt x="444334" y="936371"/>
                  </a:lnTo>
                  <a:lnTo>
                    <a:pt x="441045" y="931291"/>
                  </a:lnTo>
                  <a:lnTo>
                    <a:pt x="439089" y="930021"/>
                  </a:lnTo>
                  <a:lnTo>
                    <a:pt x="435190" y="927481"/>
                  </a:lnTo>
                  <a:lnTo>
                    <a:pt x="429158" y="924941"/>
                  </a:lnTo>
                  <a:lnTo>
                    <a:pt x="423659" y="927481"/>
                  </a:lnTo>
                  <a:lnTo>
                    <a:pt x="416699" y="930021"/>
                  </a:lnTo>
                  <a:lnTo>
                    <a:pt x="420166" y="918591"/>
                  </a:lnTo>
                  <a:lnTo>
                    <a:pt x="420471" y="917321"/>
                  </a:lnTo>
                  <a:lnTo>
                    <a:pt x="422897" y="907161"/>
                  </a:lnTo>
                  <a:lnTo>
                    <a:pt x="424637" y="897001"/>
                  </a:lnTo>
                  <a:lnTo>
                    <a:pt x="424865" y="895731"/>
                  </a:lnTo>
                  <a:lnTo>
                    <a:pt x="425653" y="888111"/>
                  </a:lnTo>
                  <a:lnTo>
                    <a:pt x="426059" y="884301"/>
                  </a:lnTo>
                  <a:lnTo>
                    <a:pt x="447497" y="884301"/>
                  </a:lnTo>
                  <a:lnTo>
                    <a:pt x="454939" y="890651"/>
                  </a:lnTo>
                  <a:lnTo>
                    <a:pt x="461733" y="895731"/>
                  </a:lnTo>
                  <a:lnTo>
                    <a:pt x="468668" y="899541"/>
                  </a:lnTo>
                  <a:lnTo>
                    <a:pt x="476542" y="900811"/>
                  </a:lnTo>
                  <a:lnTo>
                    <a:pt x="487235" y="899541"/>
                  </a:lnTo>
                  <a:lnTo>
                    <a:pt x="495122" y="893191"/>
                  </a:lnTo>
                  <a:lnTo>
                    <a:pt x="499986" y="884301"/>
                  </a:lnTo>
                  <a:lnTo>
                    <a:pt x="501650" y="871601"/>
                  </a:lnTo>
                  <a:close/>
                </a:path>
                <a:path w="1577339" h="1122045">
                  <a:moveTo>
                    <a:pt x="1366469" y="335343"/>
                  </a:moveTo>
                  <a:lnTo>
                    <a:pt x="1364881" y="327533"/>
                  </a:lnTo>
                  <a:lnTo>
                    <a:pt x="1360589" y="321144"/>
                  </a:lnTo>
                  <a:lnTo>
                    <a:pt x="1354213" y="316839"/>
                  </a:lnTo>
                  <a:lnTo>
                    <a:pt x="1346403" y="315264"/>
                  </a:lnTo>
                  <a:lnTo>
                    <a:pt x="1338605" y="316839"/>
                  </a:lnTo>
                  <a:lnTo>
                    <a:pt x="1332230" y="321144"/>
                  </a:lnTo>
                  <a:lnTo>
                    <a:pt x="1327924" y="327533"/>
                  </a:lnTo>
                  <a:lnTo>
                    <a:pt x="1326349" y="335343"/>
                  </a:lnTo>
                  <a:lnTo>
                    <a:pt x="1327924" y="343154"/>
                  </a:lnTo>
                  <a:lnTo>
                    <a:pt x="1332230" y="349542"/>
                  </a:lnTo>
                  <a:lnTo>
                    <a:pt x="1338605" y="353834"/>
                  </a:lnTo>
                  <a:lnTo>
                    <a:pt x="1346403" y="355422"/>
                  </a:lnTo>
                  <a:lnTo>
                    <a:pt x="1354213" y="353834"/>
                  </a:lnTo>
                  <a:lnTo>
                    <a:pt x="1360589" y="349542"/>
                  </a:lnTo>
                  <a:lnTo>
                    <a:pt x="1364881" y="343154"/>
                  </a:lnTo>
                  <a:lnTo>
                    <a:pt x="1366469" y="335343"/>
                  </a:lnTo>
                  <a:close/>
                </a:path>
                <a:path w="1577339" h="1122045">
                  <a:moveTo>
                    <a:pt x="1374127" y="258635"/>
                  </a:moveTo>
                  <a:lnTo>
                    <a:pt x="1372539" y="250825"/>
                  </a:lnTo>
                  <a:lnTo>
                    <a:pt x="1368247" y="244449"/>
                  </a:lnTo>
                  <a:lnTo>
                    <a:pt x="1361871" y="240144"/>
                  </a:lnTo>
                  <a:lnTo>
                    <a:pt x="1354074" y="238556"/>
                  </a:lnTo>
                  <a:lnTo>
                    <a:pt x="1346263" y="240144"/>
                  </a:lnTo>
                  <a:lnTo>
                    <a:pt x="1339888" y="244449"/>
                  </a:lnTo>
                  <a:lnTo>
                    <a:pt x="1335595" y="250825"/>
                  </a:lnTo>
                  <a:lnTo>
                    <a:pt x="1334020" y="258648"/>
                  </a:lnTo>
                  <a:lnTo>
                    <a:pt x="1335595" y="266458"/>
                  </a:lnTo>
                  <a:lnTo>
                    <a:pt x="1339888" y="272834"/>
                  </a:lnTo>
                  <a:lnTo>
                    <a:pt x="1346263" y="277139"/>
                  </a:lnTo>
                  <a:lnTo>
                    <a:pt x="1354074" y="278714"/>
                  </a:lnTo>
                  <a:lnTo>
                    <a:pt x="1361884" y="277139"/>
                  </a:lnTo>
                  <a:lnTo>
                    <a:pt x="1368259" y="272834"/>
                  </a:lnTo>
                  <a:lnTo>
                    <a:pt x="1372552" y="266446"/>
                  </a:lnTo>
                  <a:lnTo>
                    <a:pt x="1374127" y="258635"/>
                  </a:lnTo>
                  <a:close/>
                </a:path>
                <a:path w="1577339" h="1122045">
                  <a:moveTo>
                    <a:pt x="1412443" y="166585"/>
                  </a:moveTo>
                  <a:lnTo>
                    <a:pt x="1410868" y="158775"/>
                  </a:lnTo>
                  <a:lnTo>
                    <a:pt x="1406575" y="152400"/>
                  </a:lnTo>
                  <a:lnTo>
                    <a:pt x="1400200" y="148094"/>
                  </a:lnTo>
                  <a:lnTo>
                    <a:pt x="1392389" y="146519"/>
                  </a:lnTo>
                  <a:lnTo>
                    <a:pt x="1384579" y="148094"/>
                  </a:lnTo>
                  <a:lnTo>
                    <a:pt x="1378204" y="152400"/>
                  </a:lnTo>
                  <a:lnTo>
                    <a:pt x="1373911" y="158775"/>
                  </a:lnTo>
                  <a:lnTo>
                    <a:pt x="1372323" y="166585"/>
                  </a:lnTo>
                  <a:lnTo>
                    <a:pt x="1373911" y="174409"/>
                  </a:lnTo>
                  <a:lnTo>
                    <a:pt x="1378204" y="180784"/>
                  </a:lnTo>
                  <a:lnTo>
                    <a:pt x="1384579" y="185089"/>
                  </a:lnTo>
                  <a:lnTo>
                    <a:pt x="1392389" y="186677"/>
                  </a:lnTo>
                  <a:lnTo>
                    <a:pt x="1400187" y="185089"/>
                  </a:lnTo>
                  <a:lnTo>
                    <a:pt x="1406563" y="180784"/>
                  </a:lnTo>
                  <a:lnTo>
                    <a:pt x="1410868" y="174409"/>
                  </a:lnTo>
                  <a:lnTo>
                    <a:pt x="1412443" y="166585"/>
                  </a:lnTo>
                  <a:close/>
                </a:path>
                <a:path w="1577339" h="1122045">
                  <a:moveTo>
                    <a:pt x="1443088" y="235623"/>
                  </a:moveTo>
                  <a:lnTo>
                    <a:pt x="1441513" y="227812"/>
                  </a:lnTo>
                  <a:lnTo>
                    <a:pt x="1437208" y="221437"/>
                  </a:lnTo>
                  <a:lnTo>
                    <a:pt x="1430845" y="217131"/>
                  </a:lnTo>
                  <a:lnTo>
                    <a:pt x="1423047" y="215557"/>
                  </a:lnTo>
                  <a:lnTo>
                    <a:pt x="1415224" y="217131"/>
                  </a:lnTo>
                  <a:lnTo>
                    <a:pt x="1408861" y="221437"/>
                  </a:lnTo>
                  <a:lnTo>
                    <a:pt x="1404556" y="227812"/>
                  </a:lnTo>
                  <a:lnTo>
                    <a:pt x="1402981" y="235623"/>
                  </a:lnTo>
                  <a:lnTo>
                    <a:pt x="1404556" y="243446"/>
                  </a:lnTo>
                  <a:lnTo>
                    <a:pt x="1408861" y="249821"/>
                  </a:lnTo>
                  <a:lnTo>
                    <a:pt x="1415237" y="254127"/>
                  </a:lnTo>
                  <a:lnTo>
                    <a:pt x="1423035" y="255701"/>
                  </a:lnTo>
                  <a:lnTo>
                    <a:pt x="1430845" y="254127"/>
                  </a:lnTo>
                  <a:lnTo>
                    <a:pt x="1437220" y="249821"/>
                  </a:lnTo>
                  <a:lnTo>
                    <a:pt x="1441513" y="243446"/>
                  </a:lnTo>
                  <a:lnTo>
                    <a:pt x="1443088" y="235623"/>
                  </a:lnTo>
                  <a:close/>
                </a:path>
                <a:path w="1577339" h="1122045">
                  <a:moveTo>
                    <a:pt x="1577314" y="170180"/>
                  </a:moveTo>
                  <a:lnTo>
                    <a:pt x="1576882" y="163830"/>
                  </a:lnTo>
                  <a:lnTo>
                    <a:pt x="1573771" y="157480"/>
                  </a:lnTo>
                  <a:lnTo>
                    <a:pt x="1568475" y="152400"/>
                  </a:lnTo>
                  <a:lnTo>
                    <a:pt x="1564995" y="151130"/>
                  </a:lnTo>
                  <a:lnTo>
                    <a:pt x="1561515" y="149860"/>
                  </a:lnTo>
                  <a:lnTo>
                    <a:pt x="1551203" y="148590"/>
                  </a:lnTo>
                  <a:lnTo>
                    <a:pt x="1540865" y="148590"/>
                  </a:lnTo>
                  <a:lnTo>
                    <a:pt x="1520317" y="151130"/>
                  </a:lnTo>
                  <a:lnTo>
                    <a:pt x="1517383" y="139700"/>
                  </a:lnTo>
                  <a:lnTo>
                    <a:pt x="1513357" y="128270"/>
                  </a:lnTo>
                  <a:lnTo>
                    <a:pt x="1508277" y="118110"/>
                  </a:lnTo>
                  <a:lnTo>
                    <a:pt x="1502168" y="107950"/>
                  </a:lnTo>
                  <a:lnTo>
                    <a:pt x="1508213" y="104140"/>
                  </a:lnTo>
                  <a:lnTo>
                    <a:pt x="1514729" y="99060"/>
                  </a:lnTo>
                  <a:lnTo>
                    <a:pt x="1521650" y="95250"/>
                  </a:lnTo>
                  <a:lnTo>
                    <a:pt x="1525295" y="93980"/>
                  </a:lnTo>
                  <a:lnTo>
                    <a:pt x="1528927" y="92710"/>
                  </a:lnTo>
                  <a:lnTo>
                    <a:pt x="1535417" y="90170"/>
                  </a:lnTo>
                  <a:lnTo>
                    <a:pt x="1539887" y="83820"/>
                  </a:lnTo>
                  <a:lnTo>
                    <a:pt x="1540725" y="81280"/>
                  </a:lnTo>
                  <a:lnTo>
                    <a:pt x="1541957" y="77470"/>
                  </a:lnTo>
                  <a:lnTo>
                    <a:pt x="1541221" y="69850"/>
                  </a:lnTo>
                  <a:lnTo>
                    <a:pt x="1537716" y="63500"/>
                  </a:lnTo>
                  <a:lnTo>
                    <a:pt x="1532178" y="58420"/>
                  </a:lnTo>
                  <a:lnTo>
                    <a:pt x="1525358" y="57150"/>
                  </a:lnTo>
                  <a:lnTo>
                    <a:pt x="1518005" y="57150"/>
                  </a:lnTo>
                  <a:lnTo>
                    <a:pt x="1506715" y="62230"/>
                  </a:lnTo>
                  <a:lnTo>
                    <a:pt x="1495996" y="67310"/>
                  </a:lnTo>
                  <a:lnTo>
                    <a:pt x="1485925" y="73660"/>
                  </a:lnTo>
                  <a:lnTo>
                    <a:pt x="1485684" y="73863"/>
                  </a:lnTo>
                  <a:lnTo>
                    <a:pt x="1485684" y="175260"/>
                  </a:lnTo>
                  <a:lnTo>
                    <a:pt x="1485379" y="186690"/>
                  </a:lnTo>
                  <a:lnTo>
                    <a:pt x="1480426" y="227330"/>
                  </a:lnTo>
                  <a:lnTo>
                    <a:pt x="1465351" y="275590"/>
                  </a:lnTo>
                  <a:lnTo>
                    <a:pt x="1440713" y="321310"/>
                  </a:lnTo>
                  <a:lnTo>
                    <a:pt x="1419415" y="347980"/>
                  </a:lnTo>
                  <a:lnTo>
                    <a:pt x="1416342" y="351790"/>
                  </a:lnTo>
                  <a:lnTo>
                    <a:pt x="1413179" y="354330"/>
                  </a:lnTo>
                  <a:lnTo>
                    <a:pt x="1409928" y="358140"/>
                  </a:lnTo>
                  <a:lnTo>
                    <a:pt x="1399400" y="368300"/>
                  </a:lnTo>
                  <a:lnTo>
                    <a:pt x="1364754" y="393700"/>
                  </a:lnTo>
                  <a:lnTo>
                    <a:pt x="1298892" y="424180"/>
                  </a:lnTo>
                  <a:lnTo>
                    <a:pt x="1227391" y="434340"/>
                  </a:lnTo>
                  <a:lnTo>
                    <a:pt x="1195641" y="427990"/>
                  </a:lnTo>
                  <a:lnTo>
                    <a:pt x="1169695" y="410210"/>
                  </a:lnTo>
                  <a:lnTo>
                    <a:pt x="1152194" y="384810"/>
                  </a:lnTo>
                  <a:lnTo>
                    <a:pt x="1151686" y="382270"/>
                  </a:lnTo>
                  <a:lnTo>
                    <a:pt x="1145768" y="353060"/>
                  </a:lnTo>
                  <a:lnTo>
                    <a:pt x="1152144" y="320040"/>
                  </a:lnTo>
                  <a:lnTo>
                    <a:pt x="1169593" y="294640"/>
                  </a:lnTo>
                  <a:lnTo>
                    <a:pt x="1195501" y="276860"/>
                  </a:lnTo>
                  <a:lnTo>
                    <a:pt x="1227251" y="270510"/>
                  </a:lnTo>
                  <a:lnTo>
                    <a:pt x="1227391" y="270510"/>
                  </a:lnTo>
                  <a:lnTo>
                    <a:pt x="1258252" y="264160"/>
                  </a:lnTo>
                  <a:lnTo>
                    <a:pt x="1264424" y="262890"/>
                  </a:lnTo>
                  <a:lnTo>
                    <a:pt x="1294663" y="242570"/>
                  </a:lnTo>
                  <a:lnTo>
                    <a:pt x="1304010" y="228600"/>
                  </a:lnTo>
                  <a:lnTo>
                    <a:pt x="1315059" y="212090"/>
                  </a:lnTo>
                  <a:lnTo>
                    <a:pt x="1327162" y="152400"/>
                  </a:lnTo>
                  <a:lnTo>
                    <a:pt x="1346454" y="118110"/>
                  </a:lnTo>
                  <a:lnTo>
                    <a:pt x="1404112" y="93980"/>
                  </a:lnTo>
                  <a:lnTo>
                    <a:pt x="1435862" y="100330"/>
                  </a:lnTo>
                  <a:lnTo>
                    <a:pt x="1461795" y="118110"/>
                  </a:lnTo>
                  <a:lnTo>
                    <a:pt x="1479270" y="143510"/>
                  </a:lnTo>
                  <a:lnTo>
                    <a:pt x="1485684" y="175260"/>
                  </a:lnTo>
                  <a:lnTo>
                    <a:pt x="1485684" y="73863"/>
                  </a:lnTo>
                  <a:lnTo>
                    <a:pt x="1476616" y="81280"/>
                  </a:lnTo>
                  <a:lnTo>
                    <a:pt x="1465021" y="73660"/>
                  </a:lnTo>
                  <a:lnTo>
                    <a:pt x="1462532" y="72390"/>
                  </a:lnTo>
                  <a:lnTo>
                    <a:pt x="1452600" y="67310"/>
                  </a:lnTo>
                  <a:lnTo>
                    <a:pt x="1439494" y="62230"/>
                  </a:lnTo>
                  <a:lnTo>
                    <a:pt x="1425841" y="58420"/>
                  </a:lnTo>
                  <a:lnTo>
                    <a:pt x="1428343" y="50800"/>
                  </a:lnTo>
                  <a:lnTo>
                    <a:pt x="1431569" y="44450"/>
                  </a:lnTo>
                  <a:lnTo>
                    <a:pt x="1435493" y="36830"/>
                  </a:lnTo>
                  <a:lnTo>
                    <a:pt x="1440078" y="30480"/>
                  </a:lnTo>
                  <a:lnTo>
                    <a:pt x="1443520" y="24130"/>
                  </a:lnTo>
                  <a:lnTo>
                    <a:pt x="1423771" y="0"/>
                  </a:lnTo>
                  <a:lnTo>
                    <a:pt x="1416951" y="2540"/>
                  </a:lnTo>
                  <a:lnTo>
                    <a:pt x="1391361" y="44450"/>
                  </a:lnTo>
                  <a:lnTo>
                    <a:pt x="1387779" y="58420"/>
                  </a:lnTo>
                  <a:lnTo>
                    <a:pt x="1376629" y="59690"/>
                  </a:lnTo>
                  <a:lnTo>
                    <a:pt x="1365770" y="63500"/>
                  </a:lnTo>
                  <a:lnTo>
                    <a:pt x="1355255" y="67310"/>
                  </a:lnTo>
                  <a:lnTo>
                    <a:pt x="1345158" y="72390"/>
                  </a:lnTo>
                  <a:lnTo>
                    <a:pt x="1337487" y="60960"/>
                  </a:lnTo>
                  <a:lnTo>
                    <a:pt x="1334960" y="53340"/>
                  </a:lnTo>
                  <a:lnTo>
                    <a:pt x="1333373" y="46990"/>
                  </a:lnTo>
                  <a:lnTo>
                    <a:pt x="1330871" y="39370"/>
                  </a:lnTo>
                  <a:lnTo>
                    <a:pt x="1326070" y="34290"/>
                  </a:lnTo>
                  <a:lnTo>
                    <a:pt x="1319644" y="31750"/>
                  </a:lnTo>
                  <a:lnTo>
                    <a:pt x="1312265" y="30480"/>
                  </a:lnTo>
                  <a:lnTo>
                    <a:pt x="1305318" y="33020"/>
                  </a:lnTo>
                  <a:lnTo>
                    <a:pt x="1300060" y="38100"/>
                  </a:lnTo>
                  <a:lnTo>
                    <a:pt x="1296974" y="44450"/>
                  </a:lnTo>
                  <a:lnTo>
                    <a:pt x="1296581" y="52070"/>
                  </a:lnTo>
                  <a:lnTo>
                    <a:pt x="1299248" y="63500"/>
                  </a:lnTo>
                  <a:lnTo>
                    <a:pt x="1303464" y="74930"/>
                  </a:lnTo>
                  <a:lnTo>
                    <a:pt x="1309179" y="86360"/>
                  </a:lnTo>
                  <a:lnTo>
                    <a:pt x="1316304" y="95250"/>
                  </a:lnTo>
                  <a:lnTo>
                    <a:pt x="1306258" y="107950"/>
                  </a:lnTo>
                  <a:lnTo>
                    <a:pt x="1298067" y="121920"/>
                  </a:lnTo>
                  <a:lnTo>
                    <a:pt x="1291818" y="137160"/>
                  </a:lnTo>
                  <a:lnTo>
                    <a:pt x="1287614" y="152400"/>
                  </a:lnTo>
                  <a:lnTo>
                    <a:pt x="1280947" y="149860"/>
                  </a:lnTo>
                  <a:lnTo>
                    <a:pt x="1274851" y="144780"/>
                  </a:lnTo>
                  <a:lnTo>
                    <a:pt x="1269441" y="140970"/>
                  </a:lnTo>
                  <a:lnTo>
                    <a:pt x="1264818" y="134620"/>
                  </a:lnTo>
                  <a:lnTo>
                    <a:pt x="1259662" y="129540"/>
                  </a:lnTo>
                  <a:lnTo>
                    <a:pt x="1253109" y="127000"/>
                  </a:lnTo>
                  <a:lnTo>
                    <a:pt x="1245984" y="127000"/>
                  </a:lnTo>
                  <a:lnTo>
                    <a:pt x="1239113" y="129540"/>
                  </a:lnTo>
                  <a:lnTo>
                    <a:pt x="1233830" y="134620"/>
                  </a:lnTo>
                  <a:lnTo>
                    <a:pt x="1231023" y="140970"/>
                  </a:lnTo>
                  <a:lnTo>
                    <a:pt x="1230884" y="148590"/>
                  </a:lnTo>
                  <a:lnTo>
                    <a:pt x="1233614" y="154940"/>
                  </a:lnTo>
                  <a:lnTo>
                    <a:pt x="1243545" y="167640"/>
                  </a:lnTo>
                  <a:lnTo>
                    <a:pt x="1255356" y="176530"/>
                  </a:lnTo>
                  <a:lnTo>
                    <a:pt x="1268755" y="185420"/>
                  </a:lnTo>
                  <a:lnTo>
                    <a:pt x="1283423" y="190500"/>
                  </a:lnTo>
                  <a:lnTo>
                    <a:pt x="1278521" y="203200"/>
                  </a:lnTo>
                  <a:lnTo>
                    <a:pt x="1270977" y="213360"/>
                  </a:lnTo>
                  <a:lnTo>
                    <a:pt x="1261148" y="222250"/>
                  </a:lnTo>
                  <a:lnTo>
                    <a:pt x="1249387" y="228600"/>
                  </a:lnTo>
                  <a:lnTo>
                    <a:pt x="1232801" y="226060"/>
                  </a:lnTo>
                  <a:lnTo>
                    <a:pt x="1217612" y="219710"/>
                  </a:lnTo>
                  <a:lnTo>
                    <a:pt x="1204442" y="208280"/>
                  </a:lnTo>
                  <a:lnTo>
                    <a:pt x="1193888" y="195580"/>
                  </a:lnTo>
                  <a:lnTo>
                    <a:pt x="1188961" y="190500"/>
                  </a:lnTo>
                  <a:lnTo>
                    <a:pt x="1182535" y="186690"/>
                  </a:lnTo>
                  <a:lnTo>
                    <a:pt x="1175423" y="186690"/>
                  </a:lnTo>
                  <a:lnTo>
                    <a:pt x="1168438" y="189230"/>
                  </a:lnTo>
                  <a:lnTo>
                    <a:pt x="1162951" y="194310"/>
                  </a:lnTo>
                  <a:lnTo>
                    <a:pt x="1159878" y="200660"/>
                  </a:lnTo>
                  <a:lnTo>
                    <a:pt x="1159421" y="207010"/>
                  </a:lnTo>
                  <a:lnTo>
                    <a:pt x="1161808" y="214630"/>
                  </a:lnTo>
                  <a:lnTo>
                    <a:pt x="1166634" y="222250"/>
                  </a:lnTo>
                  <a:lnTo>
                    <a:pt x="1172108" y="228600"/>
                  </a:lnTo>
                  <a:lnTo>
                    <a:pt x="1178179" y="234950"/>
                  </a:lnTo>
                  <a:lnTo>
                    <a:pt x="1184808" y="241300"/>
                  </a:lnTo>
                  <a:lnTo>
                    <a:pt x="1174965" y="246380"/>
                  </a:lnTo>
                  <a:lnTo>
                    <a:pt x="1165567" y="251460"/>
                  </a:lnTo>
                  <a:lnTo>
                    <a:pt x="1156690" y="256540"/>
                  </a:lnTo>
                  <a:lnTo>
                    <a:pt x="1148372" y="264160"/>
                  </a:lnTo>
                  <a:lnTo>
                    <a:pt x="1137361" y="264160"/>
                  </a:lnTo>
                  <a:lnTo>
                    <a:pt x="1126591" y="261620"/>
                  </a:lnTo>
                  <a:lnTo>
                    <a:pt x="1116368" y="257810"/>
                  </a:lnTo>
                  <a:lnTo>
                    <a:pt x="1106957" y="252730"/>
                  </a:lnTo>
                  <a:lnTo>
                    <a:pt x="1100455" y="248920"/>
                  </a:lnTo>
                  <a:lnTo>
                    <a:pt x="1093355" y="248920"/>
                  </a:lnTo>
                  <a:lnTo>
                    <a:pt x="1086523" y="250190"/>
                  </a:lnTo>
                  <a:lnTo>
                    <a:pt x="1080782" y="255270"/>
                  </a:lnTo>
                  <a:lnTo>
                    <a:pt x="1077277" y="261620"/>
                  </a:lnTo>
                  <a:lnTo>
                    <a:pt x="1076579" y="269240"/>
                  </a:lnTo>
                  <a:lnTo>
                    <a:pt x="1078585" y="275590"/>
                  </a:lnTo>
                  <a:lnTo>
                    <a:pt x="1110983" y="295910"/>
                  </a:lnTo>
                  <a:lnTo>
                    <a:pt x="1121257" y="299720"/>
                  </a:lnTo>
                  <a:lnTo>
                    <a:pt x="1116723" y="309880"/>
                  </a:lnTo>
                  <a:lnTo>
                    <a:pt x="1113180" y="320040"/>
                  </a:lnTo>
                  <a:lnTo>
                    <a:pt x="1110653" y="331470"/>
                  </a:lnTo>
                  <a:lnTo>
                    <a:pt x="1109154" y="341630"/>
                  </a:lnTo>
                  <a:lnTo>
                    <a:pt x="1100251" y="346710"/>
                  </a:lnTo>
                  <a:lnTo>
                    <a:pt x="1090841" y="350520"/>
                  </a:lnTo>
                  <a:lnTo>
                    <a:pt x="1081049" y="353060"/>
                  </a:lnTo>
                  <a:lnTo>
                    <a:pt x="1070991" y="353060"/>
                  </a:lnTo>
                  <a:lnTo>
                    <a:pt x="1063739" y="354330"/>
                  </a:lnTo>
                  <a:lnTo>
                    <a:pt x="1057757" y="359410"/>
                  </a:lnTo>
                  <a:lnTo>
                    <a:pt x="1053680" y="364490"/>
                  </a:lnTo>
                  <a:lnTo>
                    <a:pt x="1052106" y="372110"/>
                  </a:lnTo>
                  <a:lnTo>
                    <a:pt x="1053426" y="379730"/>
                  </a:lnTo>
                  <a:lnTo>
                    <a:pt x="1057287" y="384810"/>
                  </a:lnTo>
                  <a:lnTo>
                    <a:pt x="1063091" y="388620"/>
                  </a:lnTo>
                  <a:lnTo>
                    <a:pt x="1070254" y="391160"/>
                  </a:lnTo>
                  <a:lnTo>
                    <a:pt x="1071905" y="391160"/>
                  </a:lnTo>
                  <a:lnTo>
                    <a:pt x="1092631" y="388620"/>
                  </a:lnTo>
                  <a:lnTo>
                    <a:pt x="1102702" y="386080"/>
                  </a:lnTo>
                  <a:lnTo>
                    <a:pt x="1112469" y="382270"/>
                  </a:lnTo>
                  <a:lnTo>
                    <a:pt x="1115872" y="392430"/>
                  </a:lnTo>
                  <a:lnTo>
                    <a:pt x="1120355" y="403860"/>
                  </a:lnTo>
                  <a:lnTo>
                    <a:pt x="1125867" y="414020"/>
                  </a:lnTo>
                  <a:lnTo>
                    <a:pt x="1132357" y="422910"/>
                  </a:lnTo>
                  <a:lnTo>
                    <a:pt x="1126642" y="429260"/>
                  </a:lnTo>
                  <a:lnTo>
                    <a:pt x="1120508" y="434340"/>
                  </a:lnTo>
                  <a:lnTo>
                    <a:pt x="1114018" y="439420"/>
                  </a:lnTo>
                  <a:lnTo>
                    <a:pt x="1107160" y="443230"/>
                  </a:lnTo>
                  <a:lnTo>
                    <a:pt x="1101585" y="448310"/>
                  </a:lnTo>
                  <a:lnTo>
                    <a:pt x="1098397" y="454660"/>
                  </a:lnTo>
                  <a:lnTo>
                    <a:pt x="1097838" y="462280"/>
                  </a:lnTo>
                  <a:lnTo>
                    <a:pt x="1100137" y="468630"/>
                  </a:lnTo>
                  <a:lnTo>
                    <a:pt x="1104963" y="474980"/>
                  </a:lnTo>
                  <a:lnTo>
                    <a:pt x="1111338" y="477520"/>
                  </a:lnTo>
                  <a:lnTo>
                    <a:pt x="1118450" y="478790"/>
                  </a:lnTo>
                  <a:lnTo>
                    <a:pt x="1125461" y="476250"/>
                  </a:lnTo>
                  <a:lnTo>
                    <a:pt x="1134554" y="469900"/>
                  </a:lnTo>
                  <a:lnTo>
                    <a:pt x="1143203" y="463550"/>
                  </a:lnTo>
                  <a:lnTo>
                    <a:pt x="1151356" y="457200"/>
                  </a:lnTo>
                  <a:lnTo>
                    <a:pt x="1158976" y="449580"/>
                  </a:lnTo>
                  <a:lnTo>
                    <a:pt x="1168819" y="455930"/>
                  </a:lnTo>
                  <a:lnTo>
                    <a:pt x="1179207" y="461010"/>
                  </a:lnTo>
                  <a:lnTo>
                    <a:pt x="1190053" y="464820"/>
                  </a:lnTo>
                  <a:lnTo>
                    <a:pt x="1201305" y="468630"/>
                  </a:lnTo>
                  <a:lnTo>
                    <a:pt x="1201559" y="469900"/>
                  </a:lnTo>
                  <a:lnTo>
                    <a:pt x="1202029" y="471170"/>
                  </a:lnTo>
                  <a:lnTo>
                    <a:pt x="1202715" y="472440"/>
                  </a:lnTo>
                  <a:lnTo>
                    <a:pt x="1204633" y="480060"/>
                  </a:lnTo>
                  <a:lnTo>
                    <a:pt x="1205204" y="487680"/>
                  </a:lnTo>
                  <a:lnTo>
                    <a:pt x="1204404" y="495300"/>
                  </a:lnTo>
                  <a:lnTo>
                    <a:pt x="1202270" y="501650"/>
                  </a:lnTo>
                  <a:lnTo>
                    <a:pt x="1200823" y="509270"/>
                  </a:lnTo>
                  <a:lnTo>
                    <a:pt x="1202220" y="515620"/>
                  </a:lnTo>
                  <a:lnTo>
                    <a:pt x="1206144" y="521970"/>
                  </a:lnTo>
                  <a:lnTo>
                    <a:pt x="1212253" y="525780"/>
                  </a:lnTo>
                  <a:lnTo>
                    <a:pt x="1219492" y="527050"/>
                  </a:lnTo>
                  <a:lnTo>
                    <a:pt x="1226477" y="525780"/>
                  </a:lnTo>
                  <a:lnTo>
                    <a:pt x="1242275" y="482600"/>
                  </a:lnTo>
                  <a:lnTo>
                    <a:pt x="1240713" y="471170"/>
                  </a:lnTo>
                  <a:lnTo>
                    <a:pt x="1275080" y="467360"/>
                  </a:lnTo>
                  <a:lnTo>
                    <a:pt x="1286421" y="464820"/>
                  </a:lnTo>
                  <a:lnTo>
                    <a:pt x="1287487" y="466090"/>
                  </a:lnTo>
                  <a:lnTo>
                    <a:pt x="1288694" y="467360"/>
                  </a:lnTo>
                  <a:lnTo>
                    <a:pt x="1290040" y="468630"/>
                  </a:lnTo>
                  <a:lnTo>
                    <a:pt x="1298092" y="474980"/>
                  </a:lnTo>
                  <a:lnTo>
                    <a:pt x="1305306" y="481330"/>
                  </a:lnTo>
                  <a:lnTo>
                    <a:pt x="1311605" y="488950"/>
                  </a:lnTo>
                  <a:lnTo>
                    <a:pt x="1316926" y="497840"/>
                  </a:lnTo>
                  <a:lnTo>
                    <a:pt x="1321244" y="504190"/>
                  </a:lnTo>
                  <a:lnTo>
                    <a:pt x="1327302" y="508000"/>
                  </a:lnTo>
                  <a:lnTo>
                    <a:pt x="1334338" y="509270"/>
                  </a:lnTo>
                  <a:lnTo>
                    <a:pt x="1341526" y="506730"/>
                  </a:lnTo>
                  <a:lnTo>
                    <a:pt x="1347508" y="502920"/>
                  </a:lnTo>
                  <a:lnTo>
                    <a:pt x="1351241" y="496570"/>
                  </a:lnTo>
                  <a:lnTo>
                    <a:pt x="1352435" y="490220"/>
                  </a:lnTo>
                  <a:lnTo>
                    <a:pt x="1350733" y="482600"/>
                  </a:lnTo>
                  <a:lnTo>
                    <a:pt x="1346466" y="474980"/>
                  </a:lnTo>
                  <a:lnTo>
                    <a:pt x="1341501" y="467360"/>
                  </a:lnTo>
                  <a:lnTo>
                    <a:pt x="1339621" y="464820"/>
                  </a:lnTo>
                  <a:lnTo>
                    <a:pt x="1335887" y="459740"/>
                  </a:lnTo>
                  <a:lnTo>
                    <a:pt x="1329639" y="453390"/>
                  </a:lnTo>
                  <a:lnTo>
                    <a:pt x="1339418" y="449580"/>
                  </a:lnTo>
                  <a:lnTo>
                    <a:pt x="1342682" y="448310"/>
                  </a:lnTo>
                  <a:lnTo>
                    <a:pt x="1355445" y="441960"/>
                  </a:lnTo>
                  <a:lnTo>
                    <a:pt x="1367929" y="435610"/>
                  </a:lnTo>
                  <a:lnTo>
                    <a:pt x="1369961" y="434340"/>
                  </a:lnTo>
                  <a:lnTo>
                    <a:pt x="1380096" y="427990"/>
                  </a:lnTo>
                  <a:lnTo>
                    <a:pt x="1381290" y="429260"/>
                  </a:lnTo>
                  <a:lnTo>
                    <a:pt x="1382572" y="429260"/>
                  </a:lnTo>
                  <a:lnTo>
                    <a:pt x="1383919" y="430530"/>
                  </a:lnTo>
                  <a:lnTo>
                    <a:pt x="1392555" y="434340"/>
                  </a:lnTo>
                  <a:lnTo>
                    <a:pt x="1400657" y="439420"/>
                  </a:lnTo>
                  <a:lnTo>
                    <a:pt x="1408176" y="444500"/>
                  </a:lnTo>
                  <a:lnTo>
                    <a:pt x="1415021" y="450850"/>
                  </a:lnTo>
                  <a:lnTo>
                    <a:pt x="1420914" y="455930"/>
                  </a:lnTo>
                  <a:lnTo>
                    <a:pt x="1427822" y="457200"/>
                  </a:lnTo>
                  <a:lnTo>
                    <a:pt x="1434884" y="457200"/>
                  </a:lnTo>
                  <a:lnTo>
                    <a:pt x="1441272" y="453390"/>
                  </a:lnTo>
                  <a:lnTo>
                    <a:pt x="1445717" y="447040"/>
                  </a:lnTo>
                  <a:lnTo>
                    <a:pt x="1447495" y="440690"/>
                  </a:lnTo>
                  <a:lnTo>
                    <a:pt x="1446555" y="433070"/>
                  </a:lnTo>
                  <a:lnTo>
                    <a:pt x="1443596" y="427990"/>
                  </a:lnTo>
                  <a:lnTo>
                    <a:pt x="1442859" y="426720"/>
                  </a:lnTo>
                  <a:lnTo>
                    <a:pt x="1436509" y="420370"/>
                  </a:lnTo>
                  <a:lnTo>
                    <a:pt x="1429677" y="414020"/>
                  </a:lnTo>
                  <a:lnTo>
                    <a:pt x="1422387" y="408940"/>
                  </a:lnTo>
                  <a:lnTo>
                    <a:pt x="1414678" y="403860"/>
                  </a:lnTo>
                  <a:lnTo>
                    <a:pt x="1420241" y="398780"/>
                  </a:lnTo>
                  <a:lnTo>
                    <a:pt x="1449146" y="370840"/>
                  </a:lnTo>
                  <a:lnTo>
                    <a:pt x="1451076" y="368300"/>
                  </a:lnTo>
                  <a:lnTo>
                    <a:pt x="1453095" y="365760"/>
                  </a:lnTo>
                  <a:lnTo>
                    <a:pt x="1454658" y="367030"/>
                  </a:lnTo>
                  <a:lnTo>
                    <a:pt x="1457985" y="367030"/>
                  </a:lnTo>
                  <a:lnTo>
                    <a:pt x="1466837" y="369570"/>
                  </a:lnTo>
                  <a:lnTo>
                    <a:pt x="1475333" y="372110"/>
                  </a:lnTo>
                  <a:lnTo>
                    <a:pt x="1483385" y="377190"/>
                  </a:lnTo>
                  <a:lnTo>
                    <a:pt x="1490891" y="382270"/>
                  </a:lnTo>
                  <a:lnTo>
                    <a:pt x="1497457" y="384810"/>
                  </a:lnTo>
                  <a:lnTo>
                    <a:pt x="1520875" y="365760"/>
                  </a:lnTo>
                  <a:lnTo>
                    <a:pt x="1520977" y="364490"/>
                  </a:lnTo>
                  <a:lnTo>
                    <a:pt x="1486839" y="336550"/>
                  </a:lnTo>
                  <a:lnTo>
                    <a:pt x="1476895" y="334010"/>
                  </a:lnTo>
                  <a:lnTo>
                    <a:pt x="1480756" y="327660"/>
                  </a:lnTo>
                  <a:lnTo>
                    <a:pt x="1484477" y="321310"/>
                  </a:lnTo>
                  <a:lnTo>
                    <a:pt x="1488059" y="314960"/>
                  </a:lnTo>
                  <a:lnTo>
                    <a:pt x="1491437" y="308610"/>
                  </a:lnTo>
                  <a:lnTo>
                    <a:pt x="1494231" y="302260"/>
                  </a:lnTo>
                  <a:lnTo>
                    <a:pt x="1496860" y="297180"/>
                  </a:lnTo>
                  <a:lnTo>
                    <a:pt x="1499374" y="290830"/>
                  </a:lnTo>
                  <a:lnTo>
                    <a:pt x="1501775" y="284480"/>
                  </a:lnTo>
                  <a:lnTo>
                    <a:pt x="1504124" y="285750"/>
                  </a:lnTo>
                  <a:lnTo>
                    <a:pt x="1523542" y="285750"/>
                  </a:lnTo>
                  <a:lnTo>
                    <a:pt x="1530629" y="288290"/>
                  </a:lnTo>
                  <a:lnTo>
                    <a:pt x="1537500" y="290830"/>
                  </a:lnTo>
                  <a:lnTo>
                    <a:pt x="1544751" y="292100"/>
                  </a:lnTo>
                  <a:lnTo>
                    <a:pt x="1551736" y="290830"/>
                  </a:lnTo>
                  <a:lnTo>
                    <a:pt x="1557680" y="287020"/>
                  </a:lnTo>
                  <a:lnTo>
                    <a:pt x="1559331" y="284480"/>
                  </a:lnTo>
                  <a:lnTo>
                    <a:pt x="1561820" y="280670"/>
                  </a:lnTo>
                  <a:lnTo>
                    <a:pt x="1563243" y="273050"/>
                  </a:lnTo>
                  <a:lnTo>
                    <a:pt x="1561833" y="265430"/>
                  </a:lnTo>
                  <a:lnTo>
                    <a:pt x="1557909" y="260350"/>
                  </a:lnTo>
                  <a:lnTo>
                    <a:pt x="1551800" y="256540"/>
                  </a:lnTo>
                  <a:lnTo>
                    <a:pt x="1542592" y="252730"/>
                  </a:lnTo>
                  <a:lnTo>
                    <a:pt x="1533131" y="250190"/>
                  </a:lnTo>
                  <a:lnTo>
                    <a:pt x="1513725" y="247650"/>
                  </a:lnTo>
                  <a:lnTo>
                    <a:pt x="1514817" y="243840"/>
                  </a:lnTo>
                  <a:lnTo>
                    <a:pt x="1515948" y="238760"/>
                  </a:lnTo>
                  <a:lnTo>
                    <a:pt x="1516849" y="234950"/>
                  </a:lnTo>
                  <a:lnTo>
                    <a:pt x="1518945" y="223520"/>
                  </a:lnTo>
                  <a:lnTo>
                    <a:pt x="1520596" y="212090"/>
                  </a:lnTo>
                  <a:lnTo>
                    <a:pt x="1521790" y="200660"/>
                  </a:lnTo>
                  <a:lnTo>
                    <a:pt x="1522526" y="189230"/>
                  </a:lnTo>
                  <a:lnTo>
                    <a:pt x="1530883" y="186690"/>
                  </a:lnTo>
                  <a:lnTo>
                    <a:pt x="1539341" y="185420"/>
                  </a:lnTo>
                  <a:lnTo>
                    <a:pt x="1547850" y="185420"/>
                  </a:lnTo>
                  <a:lnTo>
                    <a:pt x="1556346" y="186690"/>
                  </a:lnTo>
                  <a:lnTo>
                    <a:pt x="1563712" y="186690"/>
                  </a:lnTo>
                  <a:lnTo>
                    <a:pt x="1565846" y="185420"/>
                  </a:lnTo>
                  <a:lnTo>
                    <a:pt x="1570126" y="182880"/>
                  </a:lnTo>
                  <a:lnTo>
                    <a:pt x="1574876" y="177800"/>
                  </a:lnTo>
                  <a:lnTo>
                    <a:pt x="1577314" y="1701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70791" y="3593831"/>
              <a:ext cx="86089" cy="9384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320666" y="2546680"/>
            <a:ext cx="130937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B0F3C"/>
                </a:solidFill>
                <a:latin typeface="Trebuchet MS"/>
                <a:cs typeface="Trebuchet MS"/>
              </a:rPr>
              <a:t>2014:</a:t>
            </a:r>
            <a:r>
              <a:rPr sz="1800" b="1" spc="-50" dirty="0">
                <a:solidFill>
                  <a:srgbClr val="8B0F3C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8B0F3C"/>
                </a:solidFill>
                <a:latin typeface="Trebuchet MS"/>
                <a:cs typeface="Trebuchet MS"/>
              </a:rPr>
              <a:t>West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8B0F3C"/>
                </a:solidFill>
                <a:latin typeface="Trebuchet MS"/>
                <a:cs typeface="Trebuchet MS"/>
              </a:rPr>
              <a:t>Africa</a:t>
            </a:r>
            <a:r>
              <a:rPr sz="1800" b="1" spc="-40" dirty="0">
                <a:solidFill>
                  <a:srgbClr val="8B0F3C"/>
                </a:solidFill>
                <a:latin typeface="Trebuchet MS"/>
                <a:cs typeface="Trebuchet MS"/>
              </a:rPr>
              <a:t> </a:t>
            </a:r>
            <a:r>
              <a:rPr sz="1800" b="1" spc="-20" dirty="0">
                <a:solidFill>
                  <a:srgbClr val="8B0F3C"/>
                </a:solidFill>
                <a:latin typeface="Trebuchet MS"/>
                <a:cs typeface="Trebuchet MS"/>
              </a:rPr>
              <a:t>Ebola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3644" y="3433317"/>
            <a:ext cx="2500630" cy="1069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AB2B"/>
                </a:solidFill>
                <a:latin typeface="Trebuchet MS"/>
                <a:cs typeface="Trebuchet MS"/>
              </a:rPr>
              <a:t>Multiple</a:t>
            </a:r>
            <a:r>
              <a:rPr sz="1800" b="1" spc="-60" dirty="0">
                <a:solidFill>
                  <a:srgbClr val="FFAB2B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AB2B"/>
                </a:solidFill>
                <a:latin typeface="Trebuchet MS"/>
                <a:cs typeface="Trebuchet MS"/>
              </a:rPr>
              <a:t>dengue</a:t>
            </a:r>
            <a:r>
              <a:rPr sz="1800" b="1" spc="-35" dirty="0">
                <a:solidFill>
                  <a:srgbClr val="FFAB2B"/>
                </a:solidFill>
                <a:latin typeface="Trebuchet MS"/>
                <a:cs typeface="Trebuchet MS"/>
              </a:rPr>
              <a:t> </a:t>
            </a:r>
            <a:r>
              <a:rPr sz="1800" b="1" spc="-25" dirty="0">
                <a:solidFill>
                  <a:srgbClr val="FFAB2B"/>
                </a:solidFill>
                <a:latin typeface="Trebuchet MS"/>
                <a:cs typeface="Trebuchet MS"/>
              </a:rPr>
              <a:t>and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ts val="2125"/>
              </a:lnSpc>
            </a:pPr>
            <a:r>
              <a:rPr sz="1800" b="1" dirty="0">
                <a:solidFill>
                  <a:srgbClr val="FFAB2B"/>
                </a:solidFill>
                <a:latin typeface="Trebuchet MS"/>
                <a:cs typeface="Trebuchet MS"/>
              </a:rPr>
              <a:t>chikungunya</a:t>
            </a:r>
            <a:r>
              <a:rPr sz="1800" b="1" spc="-55" dirty="0">
                <a:solidFill>
                  <a:srgbClr val="FFAB2B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FFAB2B"/>
                </a:solidFill>
                <a:latin typeface="Trebuchet MS"/>
                <a:cs typeface="Trebuchet MS"/>
              </a:rPr>
              <a:t>outbreaks</a:t>
            </a:r>
            <a:endParaRPr sz="1800">
              <a:latin typeface="Trebuchet MS"/>
              <a:cs typeface="Trebuchet MS"/>
            </a:endParaRPr>
          </a:p>
          <a:p>
            <a:pPr marL="1101725" marR="11430" indent="-573405" algn="r">
              <a:lnSpc>
                <a:spcPts val="1320"/>
              </a:lnSpc>
              <a:spcBef>
                <a:spcPts val="10"/>
              </a:spcBef>
            </a:pPr>
            <a:r>
              <a:rPr sz="1100" spc="-30" dirty="0">
                <a:latin typeface="Trebuchet MS"/>
                <a:cs typeface="Trebuchet MS"/>
              </a:rPr>
              <a:t>Large</a:t>
            </a:r>
            <a:r>
              <a:rPr sz="1100" spc="-10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dengue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outbreaks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in</a:t>
            </a:r>
            <a:r>
              <a:rPr sz="1100" spc="-7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2004, </a:t>
            </a:r>
            <a:r>
              <a:rPr sz="1100" spc="-20" dirty="0">
                <a:latin typeface="Trebuchet MS"/>
                <a:cs typeface="Trebuchet MS"/>
              </a:rPr>
              <a:t>2007,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2013,</a:t>
            </a:r>
            <a:r>
              <a:rPr sz="1100" spc="-6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2019-</a:t>
            </a:r>
            <a:r>
              <a:rPr sz="1100" spc="-20" dirty="0">
                <a:latin typeface="Trebuchet MS"/>
                <a:cs typeface="Trebuchet MS"/>
              </a:rPr>
              <a:t>2020</a:t>
            </a:r>
            <a:endParaRPr sz="1100">
              <a:latin typeface="Trebuchet MS"/>
              <a:cs typeface="Trebuchet MS"/>
            </a:endParaRPr>
          </a:p>
          <a:p>
            <a:pPr marR="12700" algn="r">
              <a:lnSpc>
                <a:spcPts val="1275"/>
              </a:lnSpc>
            </a:pPr>
            <a:r>
              <a:rPr sz="1100" dirty="0">
                <a:latin typeface="Trebuchet MS"/>
                <a:cs typeface="Trebuchet MS"/>
              </a:rPr>
              <a:t>Chikungunya</a:t>
            </a:r>
            <a:r>
              <a:rPr sz="1100" spc="-9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outbreaks</a:t>
            </a:r>
            <a:r>
              <a:rPr sz="1100" spc="-130" dirty="0">
                <a:latin typeface="Trebuchet MS"/>
                <a:cs typeface="Trebuchet MS"/>
              </a:rPr>
              <a:t> </a:t>
            </a:r>
            <a:r>
              <a:rPr sz="1100" spc="-90" dirty="0">
                <a:latin typeface="Trebuchet MS"/>
                <a:cs typeface="Trebuchet MS"/>
              </a:rPr>
              <a:t>: </a:t>
            </a:r>
            <a:r>
              <a:rPr sz="1100" spc="-20" dirty="0">
                <a:latin typeface="Trebuchet MS"/>
                <a:cs typeface="Trebuchet MS"/>
              </a:rPr>
              <a:t>2008,</a:t>
            </a:r>
            <a:r>
              <a:rPr sz="1100" spc="-8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2013</a:t>
            </a:r>
            <a:endParaRPr sz="1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389" y="4750389"/>
            <a:ext cx="476952" cy="36106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49159" y="4267796"/>
            <a:ext cx="1449070" cy="869315"/>
          </a:xfrm>
          <a:custGeom>
            <a:avLst/>
            <a:gdLst/>
            <a:ahLst/>
            <a:cxnLst/>
            <a:rect l="l" t="t" r="r" b="b"/>
            <a:pathLst>
              <a:path w="1449070" h="869314">
                <a:moveTo>
                  <a:pt x="333565" y="111404"/>
                </a:moveTo>
                <a:lnTo>
                  <a:pt x="332994" y="98564"/>
                </a:lnTo>
                <a:lnTo>
                  <a:pt x="327418" y="86969"/>
                </a:lnTo>
                <a:lnTo>
                  <a:pt x="317144" y="78511"/>
                </a:lnTo>
                <a:lnTo>
                  <a:pt x="190284" y="0"/>
                </a:lnTo>
                <a:lnTo>
                  <a:pt x="0" y="314071"/>
                </a:lnTo>
                <a:lnTo>
                  <a:pt x="128524" y="392595"/>
                </a:lnTo>
                <a:lnTo>
                  <a:pt x="140728" y="397344"/>
                </a:lnTo>
                <a:lnTo>
                  <a:pt x="153568" y="396773"/>
                </a:lnTo>
                <a:lnTo>
                  <a:pt x="165138" y="391185"/>
                </a:lnTo>
                <a:lnTo>
                  <a:pt x="173596" y="380898"/>
                </a:lnTo>
                <a:lnTo>
                  <a:pt x="328815" y="123621"/>
                </a:lnTo>
                <a:lnTo>
                  <a:pt x="333565" y="111404"/>
                </a:lnTo>
                <a:close/>
              </a:path>
              <a:path w="1449070" h="869314">
                <a:moveTo>
                  <a:pt x="1099959" y="578040"/>
                </a:moveTo>
                <a:lnTo>
                  <a:pt x="1081595" y="532930"/>
                </a:lnTo>
                <a:lnTo>
                  <a:pt x="986180" y="451065"/>
                </a:lnTo>
                <a:lnTo>
                  <a:pt x="812863" y="302374"/>
                </a:lnTo>
                <a:lnTo>
                  <a:pt x="794512" y="285673"/>
                </a:lnTo>
                <a:lnTo>
                  <a:pt x="679335" y="417652"/>
                </a:lnTo>
                <a:lnTo>
                  <a:pt x="631926" y="447954"/>
                </a:lnTo>
                <a:lnTo>
                  <a:pt x="612571" y="451065"/>
                </a:lnTo>
                <a:lnTo>
                  <a:pt x="604227" y="451065"/>
                </a:lnTo>
                <a:lnTo>
                  <a:pt x="585838" y="449503"/>
                </a:lnTo>
                <a:lnTo>
                  <a:pt x="568553" y="444804"/>
                </a:lnTo>
                <a:lnTo>
                  <a:pt x="567715" y="444385"/>
                </a:lnTo>
                <a:lnTo>
                  <a:pt x="552818" y="436968"/>
                </a:lnTo>
                <a:lnTo>
                  <a:pt x="539127" y="426008"/>
                </a:lnTo>
                <a:lnTo>
                  <a:pt x="515035" y="394182"/>
                </a:lnTo>
                <a:lnTo>
                  <a:pt x="505333" y="356882"/>
                </a:lnTo>
                <a:lnTo>
                  <a:pt x="510032" y="318643"/>
                </a:lnTo>
                <a:lnTo>
                  <a:pt x="529120" y="283997"/>
                </a:lnTo>
                <a:lnTo>
                  <a:pt x="623087" y="175590"/>
                </a:lnTo>
                <a:lnTo>
                  <a:pt x="627595" y="170395"/>
                </a:lnTo>
                <a:lnTo>
                  <a:pt x="587476" y="168910"/>
                </a:lnTo>
                <a:lnTo>
                  <a:pt x="498449" y="175412"/>
                </a:lnTo>
                <a:lnTo>
                  <a:pt x="450545" y="175590"/>
                </a:lnTo>
                <a:lnTo>
                  <a:pt x="401066" y="168541"/>
                </a:lnTo>
                <a:lnTo>
                  <a:pt x="350520" y="150355"/>
                </a:lnTo>
                <a:lnTo>
                  <a:pt x="205308" y="390918"/>
                </a:lnTo>
                <a:lnTo>
                  <a:pt x="318808" y="522897"/>
                </a:lnTo>
                <a:lnTo>
                  <a:pt x="362204" y="472782"/>
                </a:lnTo>
                <a:lnTo>
                  <a:pt x="374929" y="460590"/>
                </a:lnTo>
                <a:lnTo>
                  <a:pt x="390156" y="451688"/>
                </a:lnTo>
                <a:lnTo>
                  <a:pt x="407276" y="446239"/>
                </a:lnTo>
                <a:lnTo>
                  <a:pt x="425627" y="444385"/>
                </a:lnTo>
                <a:lnTo>
                  <a:pt x="440575" y="445630"/>
                </a:lnTo>
                <a:lnTo>
                  <a:pt x="480707" y="464426"/>
                </a:lnTo>
                <a:lnTo>
                  <a:pt x="506526" y="507428"/>
                </a:lnTo>
                <a:lnTo>
                  <a:pt x="509092" y="524573"/>
                </a:lnTo>
                <a:lnTo>
                  <a:pt x="515632" y="522376"/>
                </a:lnTo>
                <a:lnTo>
                  <a:pt x="522643" y="520814"/>
                </a:lnTo>
                <a:lnTo>
                  <a:pt x="529983" y="519874"/>
                </a:lnTo>
                <a:lnTo>
                  <a:pt x="537464" y="519557"/>
                </a:lnTo>
                <a:lnTo>
                  <a:pt x="552411" y="520814"/>
                </a:lnTo>
                <a:lnTo>
                  <a:pt x="592543" y="539610"/>
                </a:lnTo>
                <a:lnTo>
                  <a:pt x="619061" y="584250"/>
                </a:lnTo>
                <a:lnTo>
                  <a:pt x="620915" y="601421"/>
                </a:lnTo>
                <a:lnTo>
                  <a:pt x="627595" y="599757"/>
                </a:lnTo>
                <a:lnTo>
                  <a:pt x="635939" y="598081"/>
                </a:lnTo>
                <a:lnTo>
                  <a:pt x="642620" y="598081"/>
                </a:lnTo>
                <a:lnTo>
                  <a:pt x="681113" y="608660"/>
                </a:lnTo>
                <a:lnTo>
                  <a:pt x="710222" y="639851"/>
                </a:lnTo>
                <a:lnTo>
                  <a:pt x="717727" y="668248"/>
                </a:lnTo>
                <a:lnTo>
                  <a:pt x="722731" y="666572"/>
                </a:lnTo>
                <a:lnTo>
                  <a:pt x="729411" y="664908"/>
                </a:lnTo>
                <a:lnTo>
                  <a:pt x="736092" y="664908"/>
                </a:lnTo>
                <a:lnTo>
                  <a:pt x="779487" y="681609"/>
                </a:lnTo>
                <a:lnTo>
                  <a:pt x="800379" y="714273"/>
                </a:lnTo>
                <a:lnTo>
                  <a:pt x="802855" y="726719"/>
                </a:lnTo>
                <a:lnTo>
                  <a:pt x="802589" y="740168"/>
                </a:lnTo>
                <a:lnTo>
                  <a:pt x="799515" y="752830"/>
                </a:lnTo>
                <a:lnTo>
                  <a:pt x="793927" y="764540"/>
                </a:lnTo>
                <a:lnTo>
                  <a:pt x="786168" y="775169"/>
                </a:lnTo>
                <a:lnTo>
                  <a:pt x="729411" y="840320"/>
                </a:lnTo>
                <a:lnTo>
                  <a:pt x="752779" y="858697"/>
                </a:lnTo>
                <a:lnTo>
                  <a:pt x="761860" y="863320"/>
                </a:lnTo>
                <a:lnTo>
                  <a:pt x="771563" y="866851"/>
                </a:lnTo>
                <a:lnTo>
                  <a:pt x="781888" y="868807"/>
                </a:lnTo>
                <a:lnTo>
                  <a:pt x="792835" y="868730"/>
                </a:lnTo>
                <a:lnTo>
                  <a:pt x="818184" y="861263"/>
                </a:lnTo>
                <a:lnTo>
                  <a:pt x="837907" y="845337"/>
                </a:lnTo>
                <a:lnTo>
                  <a:pt x="850112" y="823150"/>
                </a:lnTo>
                <a:lnTo>
                  <a:pt x="852932" y="796886"/>
                </a:lnTo>
                <a:lnTo>
                  <a:pt x="852932" y="795223"/>
                </a:lnTo>
                <a:lnTo>
                  <a:pt x="857935" y="796886"/>
                </a:lnTo>
                <a:lnTo>
                  <a:pt x="869619" y="796886"/>
                </a:lnTo>
                <a:lnTo>
                  <a:pt x="875296" y="795223"/>
                </a:lnTo>
                <a:lnTo>
                  <a:pt x="894969" y="789419"/>
                </a:lnTo>
                <a:lnTo>
                  <a:pt x="914679" y="773493"/>
                </a:lnTo>
                <a:lnTo>
                  <a:pt x="926884" y="751306"/>
                </a:lnTo>
                <a:lnTo>
                  <a:pt x="929703" y="725055"/>
                </a:lnTo>
                <a:lnTo>
                  <a:pt x="929703" y="723379"/>
                </a:lnTo>
                <a:lnTo>
                  <a:pt x="934720" y="725055"/>
                </a:lnTo>
                <a:lnTo>
                  <a:pt x="946404" y="725055"/>
                </a:lnTo>
                <a:lnTo>
                  <a:pt x="952068" y="723379"/>
                </a:lnTo>
                <a:lnTo>
                  <a:pt x="971753" y="717588"/>
                </a:lnTo>
                <a:lnTo>
                  <a:pt x="991463" y="701662"/>
                </a:lnTo>
                <a:lnTo>
                  <a:pt x="1003668" y="679475"/>
                </a:lnTo>
                <a:lnTo>
                  <a:pt x="1005230" y="664908"/>
                </a:lnTo>
                <a:lnTo>
                  <a:pt x="1006449" y="653580"/>
                </a:lnTo>
                <a:lnTo>
                  <a:pt x="1006487" y="649871"/>
                </a:lnTo>
                <a:lnTo>
                  <a:pt x="1004849" y="646582"/>
                </a:lnTo>
                <a:lnTo>
                  <a:pt x="1004811" y="643191"/>
                </a:lnTo>
                <a:lnTo>
                  <a:pt x="1012647" y="646582"/>
                </a:lnTo>
                <a:lnTo>
                  <a:pt x="1021092" y="649033"/>
                </a:lnTo>
                <a:lnTo>
                  <a:pt x="1030173" y="650240"/>
                </a:lnTo>
                <a:lnTo>
                  <a:pt x="1039863" y="649871"/>
                </a:lnTo>
                <a:lnTo>
                  <a:pt x="1084935" y="626478"/>
                </a:lnTo>
                <a:lnTo>
                  <a:pt x="1097800" y="598081"/>
                </a:lnTo>
                <a:lnTo>
                  <a:pt x="1099959" y="578040"/>
                </a:lnTo>
                <a:close/>
              </a:path>
              <a:path w="1449070" h="869314">
                <a:moveTo>
                  <a:pt x="1241831" y="389255"/>
                </a:moveTo>
                <a:lnTo>
                  <a:pt x="1148956" y="237223"/>
                </a:lnTo>
                <a:lnTo>
                  <a:pt x="1113243" y="178777"/>
                </a:lnTo>
                <a:lnTo>
                  <a:pt x="1099959" y="157035"/>
                </a:lnTo>
                <a:lnTo>
                  <a:pt x="1042784" y="172847"/>
                </a:lnTo>
                <a:lnTo>
                  <a:pt x="989444" y="178777"/>
                </a:lnTo>
                <a:lnTo>
                  <a:pt x="939050" y="177025"/>
                </a:lnTo>
                <a:lnTo>
                  <a:pt x="890727" y="169773"/>
                </a:lnTo>
                <a:lnTo>
                  <a:pt x="843597" y="159219"/>
                </a:lnTo>
                <a:lnTo>
                  <a:pt x="796798" y="147561"/>
                </a:lnTo>
                <a:lnTo>
                  <a:pt x="749439" y="136982"/>
                </a:lnTo>
                <a:lnTo>
                  <a:pt x="747776" y="136982"/>
                </a:lnTo>
                <a:lnTo>
                  <a:pt x="741095" y="135318"/>
                </a:lnTo>
                <a:lnTo>
                  <a:pt x="725893" y="135648"/>
                </a:lnTo>
                <a:lnTo>
                  <a:pt x="684339" y="157035"/>
                </a:lnTo>
                <a:lnTo>
                  <a:pt x="552488" y="307390"/>
                </a:lnTo>
                <a:lnTo>
                  <a:pt x="535787" y="356044"/>
                </a:lnTo>
                <a:lnTo>
                  <a:pt x="542620" y="380453"/>
                </a:lnTo>
                <a:lnTo>
                  <a:pt x="570738" y="408724"/>
                </a:lnTo>
                <a:lnTo>
                  <a:pt x="609231" y="417652"/>
                </a:lnTo>
                <a:lnTo>
                  <a:pt x="621677" y="415404"/>
                </a:lnTo>
                <a:lnTo>
                  <a:pt x="633641" y="410972"/>
                </a:lnTo>
                <a:lnTo>
                  <a:pt x="644677" y="404025"/>
                </a:lnTo>
                <a:lnTo>
                  <a:pt x="654304" y="394258"/>
                </a:lnTo>
                <a:lnTo>
                  <a:pt x="791171" y="237223"/>
                </a:lnTo>
                <a:lnTo>
                  <a:pt x="1103299" y="506196"/>
                </a:lnTo>
                <a:lnTo>
                  <a:pt x="1108748" y="511708"/>
                </a:lnTo>
                <a:lnTo>
                  <a:pt x="1113104" y="516432"/>
                </a:lnTo>
                <a:lnTo>
                  <a:pt x="1117142" y="521462"/>
                </a:lnTo>
                <a:lnTo>
                  <a:pt x="1121651" y="527913"/>
                </a:lnTo>
                <a:lnTo>
                  <a:pt x="1241831" y="389255"/>
                </a:lnTo>
                <a:close/>
              </a:path>
              <a:path w="1449070" h="869314">
                <a:moveTo>
                  <a:pt x="1448765" y="314071"/>
                </a:moveTo>
                <a:lnTo>
                  <a:pt x="1260195" y="0"/>
                </a:lnTo>
                <a:lnTo>
                  <a:pt x="1131671" y="78511"/>
                </a:lnTo>
                <a:lnTo>
                  <a:pt x="1121397" y="86969"/>
                </a:lnTo>
                <a:lnTo>
                  <a:pt x="1115809" y="98564"/>
                </a:lnTo>
                <a:lnTo>
                  <a:pt x="1115237" y="111404"/>
                </a:lnTo>
                <a:lnTo>
                  <a:pt x="1119987" y="123621"/>
                </a:lnTo>
                <a:lnTo>
                  <a:pt x="1275219" y="380898"/>
                </a:lnTo>
                <a:lnTo>
                  <a:pt x="1283652" y="391185"/>
                </a:lnTo>
                <a:lnTo>
                  <a:pt x="1295222" y="396773"/>
                </a:lnTo>
                <a:lnTo>
                  <a:pt x="1308036" y="397344"/>
                </a:lnTo>
                <a:lnTo>
                  <a:pt x="1320241" y="392595"/>
                </a:lnTo>
                <a:lnTo>
                  <a:pt x="1448765" y="314071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806" y="5651398"/>
            <a:ext cx="3754754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252729">
              <a:lnSpc>
                <a:spcPct val="101699"/>
              </a:lnSpc>
              <a:spcBef>
                <a:spcPts val="60"/>
              </a:spcBef>
            </a:pPr>
            <a:r>
              <a:rPr sz="1800" spc="-30" dirty="0">
                <a:latin typeface="Trebuchet MS"/>
                <a:cs typeface="Trebuchet MS"/>
              </a:rPr>
              <a:t>Building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up</a:t>
            </a:r>
            <a:r>
              <a:rPr sz="1800" spc="-135" dirty="0">
                <a:latin typeface="Trebuchet MS"/>
                <a:cs typeface="Trebuchet MS"/>
              </a:rPr>
              <a:t> </a:t>
            </a:r>
            <a:r>
              <a:rPr sz="1800" b="1" spc="-125" dirty="0">
                <a:latin typeface="Tahoma"/>
                <a:cs typeface="Tahoma"/>
              </a:rPr>
              <a:t>strong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public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health </a:t>
            </a:r>
            <a:r>
              <a:rPr sz="1800" b="1" spc="-105" dirty="0">
                <a:latin typeface="Tahoma"/>
                <a:cs typeface="Tahoma"/>
              </a:rPr>
              <a:t>expertise</a:t>
            </a:r>
            <a:r>
              <a:rPr sz="1800" b="1" spc="-80" dirty="0">
                <a:latin typeface="Tahoma"/>
                <a:cs typeface="Tahoma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organisational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capacity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929077" y="5045568"/>
            <a:ext cx="334010" cy="234315"/>
          </a:xfrm>
          <a:custGeom>
            <a:avLst/>
            <a:gdLst/>
            <a:ahLst/>
            <a:cxnLst/>
            <a:rect l="l" t="t" r="r" b="b"/>
            <a:pathLst>
              <a:path w="334010" h="234314">
                <a:moveTo>
                  <a:pt x="333824" y="0"/>
                </a:moveTo>
                <a:lnTo>
                  <a:pt x="0" y="0"/>
                </a:lnTo>
                <a:lnTo>
                  <a:pt x="0" y="233889"/>
                </a:lnTo>
                <a:lnTo>
                  <a:pt x="333824" y="233889"/>
                </a:lnTo>
                <a:lnTo>
                  <a:pt x="333824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29077" y="4143424"/>
            <a:ext cx="334010" cy="234315"/>
          </a:xfrm>
          <a:custGeom>
            <a:avLst/>
            <a:gdLst/>
            <a:ahLst/>
            <a:cxnLst/>
            <a:rect l="l" t="t" r="r" b="b"/>
            <a:pathLst>
              <a:path w="334010" h="234314">
                <a:moveTo>
                  <a:pt x="333824" y="0"/>
                </a:moveTo>
                <a:lnTo>
                  <a:pt x="0" y="0"/>
                </a:lnTo>
                <a:lnTo>
                  <a:pt x="0" y="233889"/>
                </a:lnTo>
                <a:lnTo>
                  <a:pt x="333824" y="233889"/>
                </a:lnTo>
                <a:lnTo>
                  <a:pt x="333824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28340" y="5045568"/>
            <a:ext cx="334010" cy="234315"/>
          </a:xfrm>
          <a:custGeom>
            <a:avLst/>
            <a:gdLst/>
            <a:ahLst/>
            <a:cxnLst/>
            <a:rect l="l" t="t" r="r" b="b"/>
            <a:pathLst>
              <a:path w="334010" h="234314">
                <a:moveTo>
                  <a:pt x="333824" y="0"/>
                </a:moveTo>
                <a:lnTo>
                  <a:pt x="0" y="0"/>
                </a:lnTo>
                <a:lnTo>
                  <a:pt x="0" y="233889"/>
                </a:lnTo>
                <a:lnTo>
                  <a:pt x="333824" y="233889"/>
                </a:lnTo>
                <a:lnTo>
                  <a:pt x="333824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9814" y="5045568"/>
            <a:ext cx="334010" cy="234315"/>
          </a:xfrm>
          <a:custGeom>
            <a:avLst/>
            <a:gdLst/>
            <a:ahLst/>
            <a:cxnLst/>
            <a:rect l="l" t="t" r="r" b="b"/>
            <a:pathLst>
              <a:path w="334009" h="234314">
                <a:moveTo>
                  <a:pt x="333824" y="0"/>
                </a:moveTo>
                <a:lnTo>
                  <a:pt x="0" y="0"/>
                </a:lnTo>
                <a:lnTo>
                  <a:pt x="0" y="233889"/>
                </a:lnTo>
                <a:lnTo>
                  <a:pt x="333824" y="233889"/>
                </a:lnTo>
                <a:lnTo>
                  <a:pt x="333824" y="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1863" y="4444263"/>
            <a:ext cx="1068705" cy="535305"/>
          </a:xfrm>
          <a:custGeom>
            <a:avLst/>
            <a:gdLst/>
            <a:ahLst/>
            <a:cxnLst/>
            <a:rect l="l" t="t" r="r" b="b"/>
            <a:pathLst>
              <a:path w="1068704" h="535304">
                <a:moveTo>
                  <a:pt x="1068235" y="233794"/>
                </a:moveTo>
                <a:lnTo>
                  <a:pt x="567499" y="233794"/>
                </a:lnTo>
                <a:lnTo>
                  <a:pt x="567499" y="0"/>
                </a:lnTo>
                <a:lnTo>
                  <a:pt x="500735" y="0"/>
                </a:lnTo>
                <a:lnTo>
                  <a:pt x="500735" y="233794"/>
                </a:lnTo>
                <a:lnTo>
                  <a:pt x="0" y="233794"/>
                </a:lnTo>
                <a:lnTo>
                  <a:pt x="0" y="301129"/>
                </a:lnTo>
                <a:lnTo>
                  <a:pt x="0" y="534911"/>
                </a:lnTo>
                <a:lnTo>
                  <a:pt x="66763" y="534911"/>
                </a:lnTo>
                <a:lnTo>
                  <a:pt x="66763" y="301129"/>
                </a:lnTo>
                <a:lnTo>
                  <a:pt x="500735" y="301129"/>
                </a:lnTo>
                <a:lnTo>
                  <a:pt x="500735" y="534911"/>
                </a:lnTo>
                <a:lnTo>
                  <a:pt x="567499" y="534911"/>
                </a:lnTo>
                <a:lnTo>
                  <a:pt x="567499" y="301129"/>
                </a:lnTo>
                <a:lnTo>
                  <a:pt x="1001471" y="301129"/>
                </a:lnTo>
                <a:lnTo>
                  <a:pt x="1001471" y="534911"/>
                </a:lnTo>
                <a:lnTo>
                  <a:pt x="1068235" y="534911"/>
                </a:lnTo>
                <a:lnTo>
                  <a:pt x="1068235" y="301129"/>
                </a:lnTo>
                <a:lnTo>
                  <a:pt x="1068235" y="233794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41697" y="5624271"/>
            <a:ext cx="3775710" cy="8578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62230" algn="just">
              <a:lnSpc>
                <a:spcPct val="101699"/>
              </a:lnSpc>
              <a:spcBef>
                <a:spcPts val="60"/>
              </a:spcBef>
            </a:pPr>
            <a:r>
              <a:rPr sz="1800" b="1" spc="-145" dirty="0">
                <a:latin typeface="Tahoma"/>
                <a:cs typeface="Tahoma"/>
              </a:rPr>
              <a:t>Better</a:t>
            </a:r>
            <a:r>
              <a:rPr sz="1800" b="1" spc="4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integration</a:t>
            </a:r>
            <a:r>
              <a:rPr sz="1800" b="1" spc="60" dirty="0">
                <a:latin typeface="Tahoma"/>
                <a:cs typeface="Tahoma"/>
              </a:rPr>
              <a:t> </a:t>
            </a:r>
            <a:r>
              <a:rPr sz="1800" b="1" spc="-175" dirty="0">
                <a:latin typeface="Tahoma"/>
                <a:cs typeface="Tahoma"/>
              </a:rPr>
              <a:t>and</a:t>
            </a:r>
            <a:r>
              <a:rPr sz="1800" b="1" spc="4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coordination </a:t>
            </a:r>
            <a:r>
              <a:rPr sz="1800" b="1" spc="-215" dirty="0">
                <a:latin typeface="Tahoma"/>
                <a:cs typeface="Tahoma"/>
              </a:rPr>
              <a:t>of</a:t>
            </a:r>
            <a:r>
              <a:rPr sz="1800" b="1" spc="8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public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health</a:t>
            </a:r>
            <a:r>
              <a:rPr sz="1800" b="1" spc="3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functions</a:t>
            </a:r>
            <a:r>
              <a:rPr sz="1800" b="1" spc="55" dirty="0">
                <a:latin typeface="Tahoma"/>
                <a:cs typeface="Tahoma"/>
              </a:rPr>
              <a:t> </a:t>
            </a:r>
            <a:r>
              <a:rPr sz="1800" spc="-170" dirty="0">
                <a:latin typeface="Trebuchet MS"/>
                <a:cs typeface="Trebuchet MS"/>
              </a:rPr>
              <a:t>to</a:t>
            </a:r>
            <a:r>
              <a:rPr sz="1800" spc="3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improve </a:t>
            </a:r>
            <a:r>
              <a:rPr sz="1800" spc="-10" dirty="0">
                <a:latin typeface="Trebuchet MS"/>
                <a:cs typeface="Trebuchet MS"/>
              </a:rPr>
              <a:t>command,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control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coordination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832403" y="4086478"/>
            <a:ext cx="1000760" cy="1235710"/>
          </a:xfrm>
          <a:custGeom>
            <a:avLst/>
            <a:gdLst/>
            <a:ahLst/>
            <a:cxnLst/>
            <a:rect l="l" t="t" r="r" b="b"/>
            <a:pathLst>
              <a:path w="1000759" h="1235710">
                <a:moveTo>
                  <a:pt x="491756" y="600494"/>
                </a:moveTo>
                <a:lnTo>
                  <a:pt x="324853" y="600494"/>
                </a:lnTo>
                <a:lnTo>
                  <a:pt x="324853" y="667308"/>
                </a:lnTo>
                <a:lnTo>
                  <a:pt x="446405" y="667308"/>
                </a:lnTo>
                <a:lnTo>
                  <a:pt x="491756" y="617181"/>
                </a:lnTo>
                <a:lnTo>
                  <a:pt x="491756" y="600494"/>
                </a:lnTo>
                <a:close/>
              </a:path>
              <a:path w="1000759" h="1235710">
                <a:moveTo>
                  <a:pt x="491756" y="466839"/>
                </a:moveTo>
                <a:lnTo>
                  <a:pt x="324853" y="466839"/>
                </a:lnTo>
                <a:lnTo>
                  <a:pt x="324853" y="533666"/>
                </a:lnTo>
                <a:lnTo>
                  <a:pt x="491756" y="533666"/>
                </a:lnTo>
                <a:lnTo>
                  <a:pt x="491756" y="466839"/>
                </a:lnTo>
                <a:close/>
              </a:path>
              <a:path w="1000759" h="1235710">
                <a:moveTo>
                  <a:pt x="491756" y="333184"/>
                </a:moveTo>
                <a:lnTo>
                  <a:pt x="324853" y="333184"/>
                </a:lnTo>
                <a:lnTo>
                  <a:pt x="324853" y="400011"/>
                </a:lnTo>
                <a:lnTo>
                  <a:pt x="491756" y="400011"/>
                </a:lnTo>
                <a:lnTo>
                  <a:pt x="491756" y="333184"/>
                </a:lnTo>
                <a:close/>
              </a:path>
              <a:path w="1000759" h="1235710">
                <a:moveTo>
                  <a:pt x="491756" y="199529"/>
                </a:moveTo>
                <a:lnTo>
                  <a:pt x="324853" y="199529"/>
                </a:lnTo>
                <a:lnTo>
                  <a:pt x="324853" y="266357"/>
                </a:lnTo>
                <a:lnTo>
                  <a:pt x="491756" y="266357"/>
                </a:lnTo>
                <a:lnTo>
                  <a:pt x="491756" y="199529"/>
                </a:lnTo>
                <a:close/>
              </a:path>
              <a:path w="1000759" h="1235710">
                <a:moveTo>
                  <a:pt x="1000734" y="226695"/>
                </a:moveTo>
                <a:lnTo>
                  <a:pt x="997699" y="214261"/>
                </a:lnTo>
                <a:lnTo>
                  <a:pt x="989761" y="203492"/>
                </a:lnTo>
                <a:lnTo>
                  <a:pt x="978357" y="196710"/>
                </a:lnTo>
                <a:lnTo>
                  <a:pt x="965695" y="194894"/>
                </a:lnTo>
                <a:lnTo>
                  <a:pt x="953274" y="197954"/>
                </a:lnTo>
                <a:lnTo>
                  <a:pt x="942606" y="205828"/>
                </a:lnTo>
                <a:lnTo>
                  <a:pt x="875398" y="280149"/>
                </a:lnTo>
                <a:lnTo>
                  <a:pt x="843775" y="251587"/>
                </a:lnTo>
                <a:lnTo>
                  <a:pt x="834986" y="252018"/>
                </a:lnTo>
                <a:lnTo>
                  <a:pt x="829310" y="258305"/>
                </a:lnTo>
                <a:lnTo>
                  <a:pt x="739927" y="375348"/>
                </a:lnTo>
                <a:lnTo>
                  <a:pt x="740651" y="383514"/>
                </a:lnTo>
                <a:lnTo>
                  <a:pt x="763346" y="404063"/>
                </a:lnTo>
                <a:lnTo>
                  <a:pt x="374103" y="834377"/>
                </a:lnTo>
                <a:lnTo>
                  <a:pt x="112204" y="834377"/>
                </a:lnTo>
                <a:lnTo>
                  <a:pt x="232676" y="134620"/>
                </a:lnTo>
                <a:lnTo>
                  <a:pt x="272186" y="104597"/>
                </a:lnTo>
                <a:lnTo>
                  <a:pt x="315468" y="83146"/>
                </a:lnTo>
                <a:lnTo>
                  <a:pt x="361251" y="70281"/>
                </a:lnTo>
                <a:lnTo>
                  <a:pt x="408292" y="66001"/>
                </a:lnTo>
                <a:lnTo>
                  <a:pt x="455333" y="70281"/>
                </a:lnTo>
                <a:lnTo>
                  <a:pt x="501116" y="83146"/>
                </a:lnTo>
                <a:lnTo>
                  <a:pt x="544398" y="104597"/>
                </a:lnTo>
                <a:lnTo>
                  <a:pt x="583907" y="134620"/>
                </a:lnTo>
                <a:lnTo>
                  <a:pt x="638987" y="454418"/>
                </a:lnTo>
                <a:lnTo>
                  <a:pt x="695909" y="391490"/>
                </a:lnTo>
                <a:lnTo>
                  <a:pt x="646061" y="102006"/>
                </a:lnTo>
                <a:lnTo>
                  <a:pt x="638556" y="94538"/>
                </a:lnTo>
                <a:lnTo>
                  <a:pt x="605459" y="66001"/>
                </a:lnTo>
                <a:lnTo>
                  <a:pt x="602018" y="63030"/>
                </a:lnTo>
                <a:lnTo>
                  <a:pt x="562279" y="37820"/>
                </a:lnTo>
                <a:lnTo>
                  <a:pt x="520065" y="18910"/>
                </a:lnTo>
                <a:lnTo>
                  <a:pt x="476059" y="6311"/>
                </a:lnTo>
                <a:lnTo>
                  <a:pt x="430999" y="0"/>
                </a:lnTo>
                <a:lnTo>
                  <a:pt x="385584" y="0"/>
                </a:lnTo>
                <a:lnTo>
                  <a:pt x="340525" y="6311"/>
                </a:lnTo>
                <a:lnTo>
                  <a:pt x="296532" y="18910"/>
                </a:lnTo>
                <a:lnTo>
                  <a:pt x="254304" y="37820"/>
                </a:lnTo>
                <a:lnTo>
                  <a:pt x="214566" y="63030"/>
                </a:lnTo>
                <a:lnTo>
                  <a:pt x="178028" y="94538"/>
                </a:lnTo>
                <a:lnTo>
                  <a:pt x="0" y="1092555"/>
                </a:lnTo>
                <a:lnTo>
                  <a:pt x="584" y="1112659"/>
                </a:lnTo>
                <a:lnTo>
                  <a:pt x="22555" y="1143800"/>
                </a:lnTo>
                <a:lnTo>
                  <a:pt x="46990" y="1151801"/>
                </a:lnTo>
                <a:lnTo>
                  <a:pt x="116636" y="1151801"/>
                </a:lnTo>
                <a:lnTo>
                  <a:pt x="116636" y="1168501"/>
                </a:lnTo>
                <a:lnTo>
                  <a:pt x="121881" y="1194511"/>
                </a:lnTo>
                <a:lnTo>
                  <a:pt x="136194" y="1215758"/>
                </a:lnTo>
                <a:lnTo>
                  <a:pt x="157416" y="1230083"/>
                </a:lnTo>
                <a:lnTo>
                  <a:pt x="183400" y="1235329"/>
                </a:lnTo>
                <a:lnTo>
                  <a:pt x="209397" y="1230083"/>
                </a:lnTo>
                <a:lnTo>
                  <a:pt x="230619" y="1215758"/>
                </a:lnTo>
                <a:lnTo>
                  <a:pt x="244919" y="1194511"/>
                </a:lnTo>
                <a:lnTo>
                  <a:pt x="250164" y="1168501"/>
                </a:lnTo>
                <a:lnTo>
                  <a:pt x="250164" y="1151801"/>
                </a:lnTo>
                <a:lnTo>
                  <a:pt x="566331" y="1151801"/>
                </a:lnTo>
                <a:lnTo>
                  <a:pt x="566331" y="1168501"/>
                </a:lnTo>
                <a:lnTo>
                  <a:pt x="571576" y="1194511"/>
                </a:lnTo>
                <a:lnTo>
                  <a:pt x="585889" y="1215758"/>
                </a:lnTo>
                <a:lnTo>
                  <a:pt x="607110" y="1230083"/>
                </a:lnTo>
                <a:lnTo>
                  <a:pt x="633095" y="1235329"/>
                </a:lnTo>
                <a:lnTo>
                  <a:pt x="659079" y="1230083"/>
                </a:lnTo>
                <a:lnTo>
                  <a:pt x="680300" y="1215758"/>
                </a:lnTo>
                <a:lnTo>
                  <a:pt x="694613" y="1194511"/>
                </a:lnTo>
                <a:lnTo>
                  <a:pt x="699858" y="1168501"/>
                </a:lnTo>
                <a:lnTo>
                  <a:pt x="699858" y="1151801"/>
                </a:lnTo>
                <a:lnTo>
                  <a:pt x="766711" y="1151801"/>
                </a:lnTo>
                <a:lnTo>
                  <a:pt x="786396" y="1147826"/>
                </a:lnTo>
                <a:lnTo>
                  <a:pt x="802487" y="1136980"/>
                </a:lnTo>
                <a:lnTo>
                  <a:pt x="813333" y="1120889"/>
                </a:lnTo>
                <a:lnTo>
                  <a:pt x="817321" y="1101178"/>
                </a:lnTo>
                <a:lnTo>
                  <a:pt x="817321" y="1098283"/>
                </a:lnTo>
                <a:lnTo>
                  <a:pt x="817067" y="1095387"/>
                </a:lnTo>
                <a:lnTo>
                  <a:pt x="772134" y="834377"/>
                </a:lnTo>
                <a:lnTo>
                  <a:pt x="735495" y="621525"/>
                </a:lnTo>
                <a:lnTo>
                  <a:pt x="678599" y="684453"/>
                </a:lnTo>
                <a:lnTo>
                  <a:pt x="704405" y="834377"/>
                </a:lnTo>
                <a:lnTo>
                  <a:pt x="464159" y="834377"/>
                </a:lnTo>
                <a:lnTo>
                  <a:pt x="812888" y="448830"/>
                </a:lnTo>
                <a:lnTo>
                  <a:pt x="835558" y="469404"/>
                </a:lnTo>
                <a:lnTo>
                  <a:pt x="843749" y="469341"/>
                </a:lnTo>
                <a:lnTo>
                  <a:pt x="865657" y="448830"/>
                </a:lnTo>
                <a:lnTo>
                  <a:pt x="956589" y="363702"/>
                </a:lnTo>
                <a:lnTo>
                  <a:pt x="956881" y="354888"/>
                </a:lnTo>
                <a:lnTo>
                  <a:pt x="951090" y="348729"/>
                </a:lnTo>
                <a:lnTo>
                  <a:pt x="924902" y="325081"/>
                </a:lnTo>
                <a:lnTo>
                  <a:pt x="965542" y="280149"/>
                </a:lnTo>
                <a:lnTo>
                  <a:pt x="992111" y="250774"/>
                </a:lnTo>
                <a:lnTo>
                  <a:pt x="998905" y="239382"/>
                </a:lnTo>
                <a:lnTo>
                  <a:pt x="1000734" y="226695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563736" y="5644692"/>
            <a:ext cx="3359785" cy="579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126490" marR="5080" indent="-1114425">
              <a:lnSpc>
                <a:spcPct val="101699"/>
              </a:lnSpc>
              <a:spcBef>
                <a:spcPts val="60"/>
              </a:spcBef>
            </a:pPr>
            <a:r>
              <a:rPr sz="1800" spc="-65" dirty="0">
                <a:latin typeface="Trebuchet MS"/>
                <a:cs typeface="Trebuchet MS"/>
              </a:rPr>
              <a:t>Activating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ahoma"/>
                <a:cs typeface="Tahoma"/>
              </a:rPr>
              <a:t>rapid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25" dirty="0">
                <a:latin typeface="Tahoma"/>
                <a:cs typeface="Tahoma"/>
              </a:rPr>
              <a:t>surge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capacity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in </a:t>
            </a:r>
            <a:r>
              <a:rPr sz="1800" spc="-10" dirty="0">
                <a:latin typeface="Trebuchet MS"/>
                <a:cs typeface="Trebuchet MS"/>
              </a:rPr>
              <a:t>pandemics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5142" y="811459"/>
            <a:ext cx="11039475" cy="2844165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85"/>
              </a:spcBef>
              <a:buFont typeface="Arial MT"/>
              <a:buChar char="•"/>
              <a:tabLst>
                <a:tab pos="469265" algn="l"/>
              </a:tabLst>
            </a:pPr>
            <a:r>
              <a:rPr sz="2300" b="1" spc="-160" dirty="0">
                <a:latin typeface="Tahoma"/>
                <a:cs typeface="Tahoma"/>
              </a:rPr>
              <a:t>Threat</a:t>
            </a:r>
            <a:r>
              <a:rPr sz="2300" b="1" spc="-195" dirty="0">
                <a:latin typeface="Tahoma"/>
                <a:cs typeface="Tahoma"/>
              </a:rPr>
              <a:t> </a:t>
            </a:r>
            <a:r>
              <a:rPr sz="2300" b="1" spc="-110" dirty="0">
                <a:latin typeface="Tahoma"/>
                <a:cs typeface="Tahoma"/>
              </a:rPr>
              <a:t>of</a:t>
            </a:r>
            <a:r>
              <a:rPr sz="2300" b="1" spc="-190" dirty="0">
                <a:latin typeface="Tahoma"/>
                <a:cs typeface="Tahoma"/>
              </a:rPr>
              <a:t> </a:t>
            </a:r>
            <a:r>
              <a:rPr sz="2300" b="1" spc="-100" dirty="0">
                <a:latin typeface="Tahoma"/>
                <a:cs typeface="Tahoma"/>
              </a:rPr>
              <a:t>pandemics</a:t>
            </a:r>
            <a:r>
              <a:rPr sz="2300" b="1" spc="-185" dirty="0">
                <a:latin typeface="Tahoma"/>
                <a:cs typeface="Tahoma"/>
              </a:rPr>
              <a:t> </a:t>
            </a:r>
            <a:r>
              <a:rPr sz="2300" b="1" spc="-120" dirty="0">
                <a:latin typeface="Tahoma"/>
                <a:cs typeface="Tahoma"/>
              </a:rPr>
              <a:t>and</a:t>
            </a:r>
            <a:r>
              <a:rPr sz="2300" b="1" spc="-185" dirty="0">
                <a:latin typeface="Tahoma"/>
                <a:cs typeface="Tahoma"/>
              </a:rPr>
              <a:t> </a:t>
            </a:r>
            <a:r>
              <a:rPr sz="2300" b="1" spc="-130" dirty="0">
                <a:latin typeface="Tahoma"/>
                <a:cs typeface="Tahoma"/>
              </a:rPr>
              <a:t>outbreaks</a:t>
            </a:r>
            <a:r>
              <a:rPr sz="2300" b="1" spc="-210" dirty="0">
                <a:latin typeface="Tahoma"/>
                <a:cs typeface="Tahoma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persist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b="1" spc="-409" dirty="0">
                <a:latin typeface="Tahoma"/>
                <a:cs typeface="Tahoma"/>
              </a:rPr>
              <a:t>–</a:t>
            </a:r>
            <a:r>
              <a:rPr sz="2300" b="1" spc="-180" dirty="0">
                <a:latin typeface="Tahoma"/>
                <a:cs typeface="Tahoma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need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190" dirty="0">
                <a:latin typeface="Trebuchet MS"/>
                <a:cs typeface="Trebuchet MS"/>
              </a:rPr>
              <a:t> </a:t>
            </a:r>
            <a:r>
              <a:rPr sz="2300" spc="-35" dirty="0">
                <a:latin typeface="Trebuchet MS"/>
                <a:cs typeface="Trebuchet MS"/>
              </a:rPr>
              <a:t>be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spc="-75" dirty="0">
                <a:latin typeface="Trebuchet MS"/>
                <a:cs typeface="Trebuchet MS"/>
              </a:rPr>
              <a:t>ready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105" dirty="0">
                <a:latin typeface="Trebuchet MS"/>
                <a:cs typeface="Trebuchet MS"/>
              </a:rPr>
              <a:t>for</a:t>
            </a:r>
            <a:r>
              <a:rPr sz="2300" spc="-204" dirty="0">
                <a:latin typeface="Trebuchet MS"/>
                <a:cs typeface="Trebuchet MS"/>
              </a:rPr>
              <a:t> </a:t>
            </a:r>
            <a:r>
              <a:rPr sz="2300" b="1" spc="-75" dirty="0">
                <a:latin typeface="Tahoma"/>
                <a:cs typeface="Tahoma"/>
              </a:rPr>
              <a:t>Disease</a:t>
            </a:r>
            <a:r>
              <a:rPr sz="2300" b="1" spc="-200" dirty="0">
                <a:latin typeface="Tahoma"/>
                <a:cs typeface="Tahoma"/>
              </a:rPr>
              <a:t> </a:t>
            </a:r>
            <a:r>
              <a:rPr sz="2300" b="1" spc="-50" dirty="0">
                <a:latin typeface="Tahoma"/>
                <a:cs typeface="Tahoma"/>
              </a:rPr>
              <a:t>X</a:t>
            </a:r>
            <a:endParaRPr sz="2300">
              <a:latin typeface="Tahoma"/>
              <a:cs typeface="Tahoma"/>
            </a:endParaRPr>
          </a:p>
          <a:p>
            <a:pPr marL="469265" indent="-456565">
              <a:lnSpc>
                <a:spcPct val="100000"/>
              </a:lnSpc>
              <a:spcBef>
                <a:spcPts val="1380"/>
              </a:spcBef>
              <a:buFont typeface="Arial MT"/>
              <a:buChar char="•"/>
              <a:tabLst>
                <a:tab pos="469265" algn="l"/>
              </a:tabLst>
            </a:pPr>
            <a:r>
              <a:rPr sz="2300" b="1" spc="-105" dirty="0">
                <a:latin typeface="Tahoma"/>
                <a:cs typeface="Tahoma"/>
              </a:rPr>
              <a:t>Endemic</a:t>
            </a:r>
            <a:r>
              <a:rPr sz="2300" b="1" spc="-204" dirty="0">
                <a:latin typeface="Tahoma"/>
                <a:cs typeface="Tahoma"/>
              </a:rPr>
              <a:t> </a:t>
            </a:r>
            <a:r>
              <a:rPr sz="2300" b="1" spc="-100" dirty="0">
                <a:latin typeface="Tahoma"/>
                <a:cs typeface="Tahoma"/>
              </a:rPr>
              <a:t>infectious</a:t>
            </a:r>
            <a:r>
              <a:rPr sz="2300" b="1" spc="-185" dirty="0">
                <a:latin typeface="Tahoma"/>
                <a:cs typeface="Tahoma"/>
              </a:rPr>
              <a:t> </a:t>
            </a:r>
            <a:r>
              <a:rPr sz="2300" b="1" spc="-70" dirty="0">
                <a:latin typeface="Tahoma"/>
                <a:cs typeface="Tahoma"/>
              </a:rPr>
              <a:t>diseases</a:t>
            </a:r>
            <a:r>
              <a:rPr sz="2300" b="1" spc="-190" dirty="0">
                <a:latin typeface="Tahoma"/>
                <a:cs typeface="Tahoma"/>
              </a:rPr>
              <a:t> </a:t>
            </a:r>
            <a:r>
              <a:rPr sz="2300" b="1" spc="-120" dirty="0">
                <a:latin typeface="Tahoma"/>
                <a:cs typeface="Tahoma"/>
              </a:rPr>
              <a:t>need</a:t>
            </a:r>
            <a:r>
              <a:rPr sz="2300" b="1" spc="-180" dirty="0">
                <a:latin typeface="Tahoma"/>
                <a:cs typeface="Tahoma"/>
              </a:rPr>
              <a:t> </a:t>
            </a:r>
            <a:r>
              <a:rPr sz="2300" b="1" spc="-140" dirty="0">
                <a:latin typeface="Tahoma"/>
                <a:cs typeface="Tahoma"/>
              </a:rPr>
              <a:t>to</a:t>
            </a:r>
            <a:r>
              <a:rPr sz="2300" b="1" spc="-175" dirty="0">
                <a:latin typeface="Tahoma"/>
                <a:cs typeface="Tahoma"/>
              </a:rPr>
              <a:t> </a:t>
            </a:r>
            <a:r>
              <a:rPr sz="2300" b="1" spc="-110" dirty="0">
                <a:latin typeface="Tahoma"/>
                <a:cs typeface="Tahoma"/>
              </a:rPr>
              <a:t>be</a:t>
            </a:r>
            <a:r>
              <a:rPr sz="2300" b="1" spc="-180" dirty="0">
                <a:latin typeface="Tahoma"/>
                <a:cs typeface="Tahoma"/>
              </a:rPr>
              <a:t> </a:t>
            </a:r>
            <a:r>
              <a:rPr sz="2300" b="1" spc="-125" dirty="0">
                <a:latin typeface="Tahoma"/>
                <a:cs typeface="Tahoma"/>
              </a:rPr>
              <a:t>well</a:t>
            </a:r>
            <a:r>
              <a:rPr sz="2300" b="1" spc="-195" dirty="0">
                <a:latin typeface="Tahoma"/>
                <a:cs typeface="Tahoma"/>
              </a:rPr>
              <a:t> </a:t>
            </a:r>
            <a:r>
              <a:rPr sz="2300" b="1" spc="-10" dirty="0">
                <a:latin typeface="Tahoma"/>
                <a:cs typeface="Tahoma"/>
              </a:rPr>
              <a:t>managed</a:t>
            </a:r>
            <a:endParaRPr sz="2300">
              <a:latin typeface="Tahoma"/>
              <a:cs typeface="Tahoma"/>
            </a:endParaRPr>
          </a:p>
          <a:p>
            <a:pPr marL="469900" marR="5080" indent="-457200">
              <a:lnSpc>
                <a:spcPts val="4140"/>
              </a:lnSpc>
              <a:spcBef>
                <a:spcPts val="370"/>
              </a:spcBef>
              <a:buFont typeface="Arial MT"/>
              <a:buChar char="•"/>
              <a:tabLst>
                <a:tab pos="469900" algn="l"/>
              </a:tabLst>
            </a:pPr>
            <a:r>
              <a:rPr sz="2300" b="1" spc="-75" dirty="0">
                <a:latin typeface="Tahoma"/>
                <a:cs typeface="Tahoma"/>
              </a:rPr>
              <a:t>Critical</a:t>
            </a:r>
            <a:r>
              <a:rPr sz="2300" b="1" spc="-175" dirty="0">
                <a:latin typeface="Tahoma"/>
                <a:cs typeface="Tahoma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200" dirty="0">
                <a:latin typeface="Trebuchet MS"/>
                <a:cs typeface="Trebuchet MS"/>
              </a:rPr>
              <a:t> </a:t>
            </a:r>
            <a:r>
              <a:rPr sz="2300" spc="-50" dirty="0">
                <a:latin typeface="Trebuchet MS"/>
                <a:cs typeface="Trebuchet MS"/>
              </a:rPr>
              <a:t>maintain</a:t>
            </a:r>
            <a:r>
              <a:rPr sz="2300" spc="-220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our</a:t>
            </a:r>
            <a:r>
              <a:rPr sz="2300" spc="-175" dirty="0">
                <a:latin typeface="Trebuchet MS"/>
                <a:cs typeface="Trebuchet MS"/>
              </a:rPr>
              <a:t> </a:t>
            </a:r>
            <a:r>
              <a:rPr sz="2300" b="1" spc="-110" dirty="0">
                <a:latin typeface="Tahoma"/>
                <a:cs typeface="Tahoma"/>
              </a:rPr>
              <a:t>ability</a:t>
            </a:r>
            <a:r>
              <a:rPr sz="2300" b="1" spc="-195" dirty="0">
                <a:latin typeface="Tahoma"/>
                <a:cs typeface="Tahoma"/>
              </a:rPr>
              <a:t> </a:t>
            </a:r>
            <a:r>
              <a:rPr sz="2300" b="1" spc="-140" dirty="0">
                <a:latin typeface="Tahoma"/>
                <a:cs typeface="Tahoma"/>
              </a:rPr>
              <a:t>to</a:t>
            </a:r>
            <a:r>
              <a:rPr sz="2300" b="1" spc="-180" dirty="0">
                <a:latin typeface="Tahoma"/>
                <a:cs typeface="Tahoma"/>
              </a:rPr>
              <a:t> </a:t>
            </a:r>
            <a:r>
              <a:rPr sz="2300" b="1" spc="-130" dirty="0">
                <a:latin typeface="Tahoma"/>
                <a:cs typeface="Tahoma"/>
              </a:rPr>
              <a:t>rapidly</a:t>
            </a:r>
            <a:r>
              <a:rPr sz="2300" b="1" spc="-185" dirty="0">
                <a:latin typeface="Tahoma"/>
                <a:cs typeface="Tahoma"/>
              </a:rPr>
              <a:t> </a:t>
            </a:r>
            <a:r>
              <a:rPr sz="2300" b="1" spc="-135" dirty="0">
                <a:latin typeface="Tahoma"/>
                <a:cs typeface="Tahoma"/>
              </a:rPr>
              <a:t>and</a:t>
            </a:r>
            <a:r>
              <a:rPr sz="2300" b="1" spc="-175" dirty="0">
                <a:latin typeface="Tahoma"/>
                <a:cs typeface="Tahoma"/>
              </a:rPr>
              <a:t> </a:t>
            </a:r>
            <a:r>
              <a:rPr sz="2300" b="1" spc="-110" dirty="0">
                <a:latin typeface="Tahoma"/>
                <a:cs typeface="Tahoma"/>
              </a:rPr>
              <a:t>effectively</a:t>
            </a:r>
            <a:r>
              <a:rPr sz="2300" b="1" spc="-200" dirty="0">
                <a:latin typeface="Tahoma"/>
                <a:cs typeface="Tahoma"/>
              </a:rPr>
              <a:t> </a:t>
            </a:r>
            <a:r>
              <a:rPr sz="2300" b="1" spc="-110" dirty="0">
                <a:latin typeface="Tahoma"/>
                <a:cs typeface="Tahoma"/>
              </a:rPr>
              <a:t>respond</a:t>
            </a:r>
            <a:r>
              <a:rPr sz="2300" b="1" spc="-200" dirty="0">
                <a:latin typeface="Tahoma"/>
                <a:cs typeface="Tahoma"/>
              </a:rPr>
              <a:t> </a:t>
            </a:r>
            <a:r>
              <a:rPr sz="2300" spc="-90" dirty="0">
                <a:latin typeface="Trebuchet MS"/>
                <a:cs typeface="Trebuchet MS"/>
              </a:rPr>
              <a:t>to</a:t>
            </a:r>
            <a:r>
              <a:rPr sz="2300" spc="-185" dirty="0">
                <a:latin typeface="Trebuchet MS"/>
                <a:cs typeface="Trebuchet MS"/>
              </a:rPr>
              <a:t> </a:t>
            </a:r>
            <a:r>
              <a:rPr sz="2300" spc="-45" dirty="0">
                <a:latin typeface="Trebuchet MS"/>
                <a:cs typeface="Trebuchet MS"/>
              </a:rPr>
              <a:t>peacetime</a:t>
            </a:r>
            <a:r>
              <a:rPr sz="2300" spc="-210" dirty="0">
                <a:latin typeface="Trebuchet MS"/>
                <a:cs typeface="Trebuchet MS"/>
              </a:rPr>
              <a:t> </a:t>
            </a:r>
            <a:r>
              <a:rPr sz="2300" spc="-25" dirty="0">
                <a:latin typeface="Trebuchet MS"/>
                <a:cs typeface="Trebuchet MS"/>
              </a:rPr>
              <a:t>and </a:t>
            </a:r>
            <a:r>
              <a:rPr sz="2300" dirty="0">
                <a:latin typeface="Trebuchet MS"/>
                <a:cs typeface="Trebuchet MS"/>
              </a:rPr>
              <a:t>crisis</a:t>
            </a:r>
            <a:r>
              <a:rPr sz="2300" spc="-145" dirty="0">
                <a:latin typeface="Trebuchet MS"/>
                <a:cs typeface="Trebuchet MS"/>
              </a:rPr>
              <a:t> </a:t>
            </a:r>
            <a:r>
              <a:rPr sz="2300" spc="-10" dirty="0">
                <a:latin typeface="Trebuchet MS"/>
                <a:cs typeface="Trebuchet MS"/>
              </a:rPr>
              <a:t>threats.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95"/>
              </a:spcBef>
            </a:pPr>
            <a:r>
              <a:rPr sz="2300" b="1" spc="-90" dirty="0">
                <a:latin typeface="Tahoma"/>
                <a:cs typeface="Tahoma"/>
              </a:rPr>
              <a:t>CDA</a:t>
            </a:r>
            <a:r>
              <a:rPr sz="2300" b="1" spc="-200" dirty="0">
                <a:latin typeface="Tahoma"/>
                <a:cs typeface="Tahoma"/>
              </a:rPr>
              <a:t> </a:t>
            </a:r>
            <a:r>
              <a:rPr sz="2300" b="1" spc="-140" dirty="0">
                <a:latin typeface="Tahoma"/>
                <a:cs typeface="Tahoma"/>
              </a:rPr>
              <a:t>to</a:t>
            </a:r>
            <a:r>
              <a:rPr sz="2300" b="1" spc="-185" dirty="0">
                <a:latin typeface="Tahoma"/>
                <a:cs typeface="Tahoma"/>
              </a:rPr>
              <a:t> </a:t>
            </a:r>
            <a:r>
              <a:rPr sz="2300" b="1" spc="-110" dirty="0">
                <a:latin typeface="Tahoma"/>
                <a:cs typeface="Tahoma"/>
              </a:rPr>
              <a:t>be</a:t>
            </a:r>
            <a:r>
              <a:rPr sz="2300" b="1" spc="-190" dirty="0">
                <a:latin typeface="Tahoma"/>
                <a:cs typeface="Tahoma"/>
              </a:rPr>
              <a:t> </a:t>
            </a:r>
            <a:r>
              <a:rPr sz="2300" b="1" spc="-100" dirty="0">
                <a:latin typeface="Tahoma"/>
                <a:cs typeface="Tahoma"/>
              </a:rPr>
              <a:t>established</a:t>
            </a:r>
            <a:r>
              <a:rPr sz="2300" b="1" spc="-204" dirty="0">
                <a:latin typeface="Tahoma"/>
                <a:cs typeface="Tahoma"/>
              </a:rPr>
              <a:t> </a:t>
            </a:r>
            <a:r>
              <a:rPr sz="2300" b="1" spc="-140" dirty="0">
                <a:latin typeface="Tahoma"/>
                <a:cs typeface="Tahoma"/>
              </a:rPr>
              <a:t>to</a:t>
            </a:r>
            <a:r>
              <a:rPr sz="2300" b="1" spc="-180" dirty="0">
                <a:latin typeface="Tahoma"/>
                <a:cs typeface="Tahoma"/>
              </a:rPr>
              <a:t> </a:t>
            </a:r>
            <a:r>
              <a:rPr sz="2300" b="1" spc="-70" dirty="0">
                <a:latin typeface="Tahoma"/>
                <a:cs typeface="Tahoma"/>
              </a:rPr>
              <a:t>focus</a:t>
            </a:r>
            <a:r>
              <a:rPr sz="2300" b="1" spc="-200" dirty="0">
                <a:latin typeface="Tahoma"/>
                <a:cs typeface="Tahoma"/>
              </a:rPr>
              <a:t> </a:t>
            </a:r>
            <a:r>
              <a:rPr sz="2300" b="1" spc="-25" dirty="0">
                <a:latin typeface="Tahoma"/>
                <a:cs typeface="Tahoma"/>
              </a:rPr>
              <a:t>on: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1451" y="97612"/>
            <a:ext cx="11038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320" dirty="0"/>
              <a:t>Next</a:t>
            </a:r>
            <a:r>
              <a:rPr spc="-390" dirty="0"/>
              <a:t> </a:t>
            </a:r>
            <a:r>
              <a:rPr spc="-204" dirty="0"/>
              <a:t>pandemic:</a:t>
            </a:r>
            <a:r>
              <a:rPr spc="-380" dirty="0"/>
              <a:t> </a:t>
            </a:r>
            <a:r>
              <a:rPr spc="-305" dirty="0"/>
              <a:t>A</a:t>
            </a:r>
            <a:r>
              <a:rPr spc="-385" dirty="0"/>
              <a:t> </a:t>
            </a:r>
            <a:r>
              <a:rPr spc="-270" dirty="0"/>
              <a:t>matter</a:t>
            </a:r>
            <a:r>
              <a:rPr spc="-385" dirty="0"/>
              <a:t> </a:t>
            </a:r>
            <a:r>
              <a:rPr spc="-220" dirty="0"/>
              <a:t>of</a:t>
            </a:r>
            <a:r>
              <a:rPr spc="-610" dirty="0"/>
              <a:t> </a:t>
            </a:r>
            <a:r>
              <a:rPr spc="-175" dirty="0"/>
              <a:t>“When”</a:t>
            </a:r>
            <a:r>
              <a:rPr spc="-620" dirty="0"/>
              <a:t> </a:t>
            </a:r>
            <a:r>
              <a:rPr spc="-254" dirty="0"/>
              <a:t>not</a:t>
            </a:r>
            <a:r>
              <a:rPr spc="-620" dirty="0"/>
              <a:t> </a:t>
            </a:r>
            <a:r>
              <a:rPr spc="-20" dirty="0"/>
              <a:t>“If”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982" y="130301"/>
            <a:ext cx="114033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0" dirty="0"/>
              <a:t>Consolidating</a:t>
            </a:r>
            <a:r>
              <a:rPr spc="-350" dirty="0"/>
              <a:t> </a:t>
            </a:r>
            <a:r>
              <a:rPr spc="-140" dirty="0"/>
              <a:t>public</a:t>
            </a:r>
            <a:r>
              <a:rPr spc="-360" dirty="0"/>
              <a:t> </a:t>
            </a:r>
            <a:r>
              <a:rPr spc="-220" dirty="0"/>
              <a:t>health</a:t>
            </a:r>
            <a:r>
              <a:rPr spc="-350" dirty="0"/>
              <a:t> </a:t>
            </a:r>
            <a:r>
              <a:rPr spc="-185" dirty="0"/>
              <a:t>functions</a:t>
            </a:r>
            <a:r>
              <a:rPr spc="-340" dirty="0"/>
              <a:t> </a:t>
            </a:r>
            <a:r>
              <a:rPr spc="-215" dirty="0"/>
              <a:t>in</a:t>
            </a:r>
            <a:r>
              <a:rPr spc="-345" dirty="0"/>
              <a:t> </a:t>
            </a:r>
            <a:r>
              <a:rPr spc="-25" dirty="0"/>
              <a:t>CDA</a:t>
            </a:r>
          </a:p>
        </p:txBody>
      </p:sp>
      <p:sp>
        <p:nvSpPr>
          <p:cNvPr id="3" name="object 3"/>
          <p:cNvSpPr/>
          <p:nvPr/>
        </p:nvSpPr>
        <p:spPr>
          <a:xfrm>
            <a:off x="8080247" y="2412492"/>
            <a:ext cx="3331845" cy="2769235"/>
          </a:xfrm>
          <a:custGeom>
            <a:avLst/>
            <a:gdLst/>
            <a:ahLst/>
            <a:cxnLst/>
            <a:rect l="l" t="t" r="r" b="b"/>
            <a:pathLst>
              <a:path w="3331845" h="2769235">
                <a:moveTo>
                  <a:pt x="3331463" y="0"/>
                </a:moveTo>
                <a:lnTo>
                  <a:pt x="0" y="0"/>
                </a:lnTo>
                <a:lnTo>
                  <a:pt x="0" y="2769107"/>
                </a:lnTo>
                <a:lnTo>
                  <a:pt x="3331463" y="2769107"/>
                </a:lnTo>
                <a:lnTo>
                  <a:pt x="333146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60511" y="3492449"/>
            <a:ext cx="264922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03200" algn="l"/>
              </a:tabLst>
            </a:pPr>
            <a:r>
              <a:rPr sz="1800" b="1" spc="-70" dirty="0">
                <a:latin typeface="Tahoma"/>
                <a:cs typeface="Tahoma"/>
              </a:rPr>
              <a:t>Public</a:t>
            </a:r>
            <a:r>
              <a:rPr sz="1800" b="1" spc="-14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Education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on</a:t>
            </a:r>
            <a:r>
              <a:rPr sz="1800" b="1" spc="-1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CD</a:t>
            </a:r>
            <a:endParaRPr sz="1800">
              <a:latin typeface="Tahoma"/>
              <a:cs typeface="Tahoma"/>
            </a:endParaRPr>
          </a:p>
          <a:p>
            <a:pPr marL="203200" marR="55244" indent="-19113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03200" algn="l"/>
              </a:tabLst>
            </a:pPr>
            <a:r>
              <a:rPr sz="1800" b="1" spc="-85" dirty="0">
                <a:latin typeface="Tahoma"/>
                <a:cs typeface="Tahoma"/>
              </a:rPr>
              <a:t>National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Immunisation </a:t>
            </a:r>
            <a:r>
              <a:rPr sz="1800" b="1" spc="-10" dirty="0">
                <a:latin typeface="Tahoma"/>
                <a:cs typeface="Tahoma"/>
              </a:rPr>
              <a:t>Registry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7135" y="2442972"/>
            <a:ext cx="3508375" cy="2780030"/>
          </a:xfrm>
          <a:custGeom>
            <a:avLst/>
            <a:gdLst/>
            <a:ahLst/>
            <a:cxnLst/>
            <a:rect l="l" t="t" r="r" b="b"/>
            <a:pathLst>
              <a:path w="3508375" h="2780029">
                <a:moveTo>
                  <a:pt x="3508248" y="0"/>
                </a:moveTo>
                <a:lnTo>
                  <a:pt x="0" y="0"/>
                </a:lnTo>
                <a:lnTo>
                  <a:pt x="0" y="2779776"/>
                </a:lnTo>
                <a:lnTo>
                  <a:pt x="3508248" y="2779776"/>
                </a:lnTo>
                <a:lnTo>
                  <a:pt x="35082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6510" y="3254502"/>
            <a:ext cx="28994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1800" b="1" spc="-95" dirty="0">
                <a:latin typeface="Tahoma"/>
                <a:cs typeface="Tahoma"/>
              </a:rPr>
              <a:t>Operations</a:t>
            </a:r>
            <a:r>
              <a:rPr sz="1800" b="1" spc="-16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of</a:t>
            </a:r>
            <a:r>
              <a:rPr sz="1800" b="1" spc="-1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CD</a:t>
            </a:r>
            <a:r>
              <a:rPr sz="1800" b="1" spc="-12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Policies</a:t>
            </a:r>
            <a:endParaRPr sz="1800">
              <a:latin typeface="Tahoma"/>
              <a:cs typeface="Tahoma"/>
            </a:endParaRPr>
          </a:p>
          <a:p>
            <a:pPr marL="241300" marR="313055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b="1" spc="-85" dirty="0">
                <a:latin typeface="Tahoma"/>
                <a:cs typeface="Tahoma"/>
              </a:rPr>
              <a:t>National</a:t>
            </a:r>
            <a:r>
              <a:rPr sz="1800" b="1" spc="-140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Public</a:t>
            </a:r>
            <a:r>
              <a:rPr sz="1800" b="1" spc="-14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Health </a:t>
            </a:r>
            <a:r>
              <a:rPr sz="1800" b="1" spc="-10" dirty="0">
                <a:latin typeface="Tahoma"/>
                <a:cs typeface="Tahoma"/>
              </a:rPr>
              <a:t>Laboratory</a:t>
            </a:r>
            <a:endParaRPr sz="1800">
              <a:latin typeface="Tahoma"/>
              <a:cs typeface="Tahoma"/>
            </a:endParaRPr>
          </a:p>
          <a:p>
            <a:pPr marL="240665" indent="-227965">
              <a:lnSpc>
                <a:spcPct val="100000"/>
              </a:lnSpc>
              <a:buFont typeface="Arial MT"/>
              <a:buChar char="•"/>
              <a:tabLst>
                <a:tab pos="240665" algn="l"/>
              </a:tabLst>
            </a:pPr>
            <a:r>
              <a:rPr sz="1800" b="1" spc="-10" dirty="0">
                <a:latin typeface="Tahoma"/>
                <a:cs typeface="Tahoma"/>
              </a:rPr>
              <a:t>Research</a:t>
            </a:r>
            <a:endParaRPr sz="1800">
              <a:latin typeface="Tahoma"/>
              <a:cs typeface="Tahoma"/>
            </a:endParaRPr>
          </a:p>
          <a:p>
            <a:pPr marL="241300" marR="18796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b="1" spc="-70" dirty="0">
                <a:latin typeface="Tahoma"/>
                <a:cs typeface="Tahoma"/>
              </a:rPr>
              <a:t>Public</a:t>
            </a:r>
            <a:r>
              <a:rPr sz="1800" b="1" spc="-120" dirty="0">
                <a:latin typeface="Tahoma"/>
                <a:cs typeface="Tahoma"/>
              </a:rPr>
              <a:t> </a:t>
            </a:r>
            <a:r>
              <a:rPr sz="1800" b="1" spc="-90" dirty="0">
                <a:latin typeface="Tahoma"/>
                <a:cs typeface="Tahoma"/>
              </a:rPr>
              <a:t>Health</a:t>
            </a:r>
            <a:r>
              <a:rPr sz="1800" b="1" spc="-120" dirty="0">
                <a:latin typeface="Tahoma"/>
                <a:cs typeface="Tahoma"/>
              </a:rPr>
              <a:t> </a:t>
            </a:r>
            <a:r>
              <a:rPr sz="1800" b="1" spc="-150" dirty="0">
                <a:latin typeface="Tahoma"/>
                <a:cs typeface="Tahoma"/>
              </a:rPr>
              <a:t>Training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235" dirty="0">
                <a:latin typeface="Tahoma"/>
                <a:cs typeface="Tahoma"/>
              </a:rPr>
              <a:t>s </a:t>
            </a:r>
            <a:r>
              <a:rPr sz="1800" b="1" spc="-10" dirty="0">
                <a:latin typeface="Tahoma"/>
                <a:cs typeface="Tahoma"/>
              </a:rPr>
              <a:t>Education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9263" y="2452116"/>
            <a:ext cx="3491865" cy="2771140"/>
          </a:xfrm>
          <a:custGeom>
            <a:avLst/>
            <a:gdLst/>
            <a:ahLst/>
            <a:cxnLst/>
            <a:rect l="l" t="t" r="r" b="b"/>
            <a:pathLst>
              <a:path w="3491865" h="2771140">
                <a:moveTo>
                  <a:pt x="3491484" y="0"/>
                </a:moveTo>
                <a:lnTo>
                  <a:pt x="0" y="0"/>
                </a:lnTo>
                <a:lnTo>
                  <a:pt x="0" y="2770631"/>
                </a:lnTo>
                <a:lnTo>
                  <a:pt x="3491484" y="2770631"/>
                </a:lnTo>
                <a:lnTo>
                  <a:pt x="3491484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47394" y="3258692"/>
            <a:ext cx="30124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88265" indent="-2292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</a:tabLst>
            </a:pPr>
            <a:r>
              <a:rPr sz="1800" b="1" spc="-90" dirty="0">
                <a:latin typeface="Tahoma"/>
                <a:cs typeface="Tahoma"/>
              </a:rPr>
              <a:t>Policy</a:t>
            </a:r>
            <a:r>
              <a:rPr sz="1800" b="1" spc="-7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development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for </a:t>
            </a:r>
            <a:r>
              <a:rPr sz="1800" b="1" spc="-110" dirty="0">
                <a:latin typeface="Tahoma"/>
                <a:cs typeface="Tahoma"/>
              </a:rPr>
              <a:t>Prevention,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Preparedness </a:t>
            </a:r>
            <a:r>
              <a:rPr sz="1800" b="1" spc="-110" dirty="0">
                <a:latin typeface="Tahoma"/>
                <a:cs typeface="Tahoma"/>
              </a:rPr>
              <a:t>and</a:t>
            </a:r>
            <a:r>
              <a:rPr sz="1800" b="1" spc="-16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Response</a:t>
            </a:r>
            <a:endParaRPr sz="1800">
              <a:latin typeface="Tahoma"/>
              <a:cs typeface="Tahoma"/>
            </a:endParaRPr>
          </a:p>
          <a:p>
            <a:pPr marL="241300" marR="5080" indent="-229235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b="1" spc="-80" dirty="0">
                <a:latin typeface="Tahoma"/>
                <a:cs typeface="Tahoma"/>
              </a:rPr>
              <a:t>Surveillance</a:t>
            </a:r>
            <a:r>
              <a:rPr sz="1800" b="1" spc="-9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and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Outbreak </a:t>
            </a:r>
            <a:r>
              <a:rPr sz="1800" b="1" spc="-10" dirty="0">
                <a:latin typeface="Tahoma"/>
                <a:cs typeface="Tahoma"/>
              </a:rPr>
              <a:t>Response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b="1" spc="-110" dirty="0">
                <a:latin typeface="Tahoma"/>
                <a:cs typeface="Tahoma"/>
              </a:rPr>
              <a:t>Data</a:t>
            </a:r>
            <a:r>
              <a:rPr sz="1800" b="1" spc="-17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Analytics</a:t>
            </a:r>
            <a:endParaRPr sz="180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1800" b="1" spc="-65" dirty="0">
                <a:latin typeface="Tahoma"/>
                <a:cs typeface="Tahoma"/>
              </a:rPr>
              <a:t>Global</a:t>
            </a:r>
            <a:r>
              <a:rPr sz="1800" b="1" spc="-13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Intelligence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38200" y="1130808"/>
            <a:ext cx="10636250" cy="2131060"/>
            <a:chOff x="838200" y="1130808"/>
            <a:chExt cx="10636250" cy="213106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5019" y="2497836"/>
              <a:ext cx="1252728" cy="7071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86900" y="2471927"/>
              <a:ext cx="518159" cy="7650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8200" y="1130808"/>
              <a:ext cx="10636250" cy="1263650"/>
            </a:xfrm>
            <a:custGeom>
              <a:avLst/>
              <a:gdLst/>
              <a:ahLst/>
              <a:cxnLst/>
              <a:rect l="l" t="t" r="r" b="b"/>
              <a:pathLst>
                <a:path w="10636250" h="1263650">
                  <a:moveTo>
                    <a:pt x="5351526" y="0"/>
                  </a:moveTo>
                  <a:lnTo>
                    <a:pt x="0" y="1263395"/>
                  </a:lnTo>
                  <a:lnTo>
                    <a:pt x="10635996" y="1263395"/>
                  </a:lnTo>
                  <a:lnTo>
                    <a:pt x="5351526" y="0"/>
                  </a:lnTo>
                  <a:close/>
                </a:path>
              </a:pathLst>
            </a:custGeom>
            <a:solidFill>
              <a:srgbClr val="C1E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6232" y="2412491"/>
              <a:ext cx="1005839" cy="84886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028059" y="1669795"/>
            <a:ext cx="42564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7180" marR="5080" indent="-285115">
              <a:lnSpc>
                <a:spcPct val="100000"/>
              </a:lnSpc>
              <a:spcBef>
                <a:spcPts val="105"/>
              </a:spcBef>
            </a:pPr>
            <a:r>
              <a:rPr sz="2000" b="1" spc="-75" dirty="0">
                <a:latin typeface="Tahoma"/>
                <a:cs typeface="Tahoma"/>
              </a:rPr>
              <a:t>Consolidate</a:t>
            </a:r>
            <a:r>
              <a:rPr sz="2000" b="1" spc="-13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Public</a:t>
            </a:r>
            <a:r>
              <a:rPr sz="2000" b="1" spc="-135" dirty="0">
                <a:latin typeface="Tahoma"/>
                <a:cs typeface="Tahoma"/>
              </a:rPr>
              <a:t> </a:t>
            </a:r>
            <a:r>
              <a:rPr sz="2000" b="1" spc="-100" dirty="0">
                <a:latin typeface="Tahoma"/>
                <a:cs typeface="Tahoma"/>
              </a:rPr>
              <a:t>Health</a:t>
            </a:r>
            <a:r>
              <a:rPr sz="2000" b="1" spc="-130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Functions </a:t>
            </a:r>
            <a:r>
              <a:rPr sz="2000" b="1" spc="-95" dirty="0">
                <a:latin typeface="Tahoma"/>
                <a:cs typeface="Tahoma"/>
              </a:rPr>
              <a:t>Bolster</a:t>
            </a:r>
            <a:r>
              <a:rPr sz="2000" b="1" spc="-120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Readiness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for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Disease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X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9263" y="5253228"/>
            <a:ext cx="10442575" cy="1371600"/>
          </a:xfrm>
          <a:custGeom>
            <a:avLst/>
            <a:gdLst/>
            <a:ahLst/>
            <a:cxnLst/>
            <a:rect l="l" t="t" r="r" b="b"/>
            <a:pathLst>
              <a:path w="10442575" h="1371600">
                <a:moveTo>
                  <a:pt x="10442448" y="0"/>
                </a:moveTo>
                <a:lnTo>
                  <a:pt x="0" y="0"/>
                </a:lnTo>
                <a:lnTo>
                  <a:pt x="0" y="1371600"/>
                </a:lnTo>
                <a:lnTo>
                  <a:pt x="10442448" y="1371600"/>
                </a:lnTo>
                <a:lnTo>
                  <a:pt x="1044244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7394" y="5361228"/>
            <a:ext cx="102870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03200" algn="l"/>
              </a:tabLst>
            </a:pPr>
            <a:r>
              <a:rPr sz="1800" b="1" spc="-105" dirty="0">
                <a:latin typeface="Tahoma"/>
                <a:cs typeface="Tahoma"/>
              </a:rPr>
              <a:t>Autonomous</a:t>
            </a:r>
            <a:r>
              <a:rPr sz="1800" b="1" spc="-9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government</a:t>
            </a:r>
            <a:r>
              <a:rPr sz="1800" b="1" spc="-120" dirty="0">
                <a:latin typeface="Tahoma"/>
                <a:cs typeface="Tahoma"/>
              </a:rPr>
              <a:t> agency</a:t>
            </a:r>
            <a:r>
              <a:rPr sz="1800" b="1" spc="-114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established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by</a:t>
            </a:r>
            <a:r>
              <a:rPr sz="1800" b="1" spc="-114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an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Act</a:t>
            </a:r>
            <a:endParaRPr sz="1800">
              <a:latin typeface="Tahoma"/>
              <a:cs typeface="Tahoma"/>
            </a:endParaRPr>
          </a:p>
          <a:p>
            <a:pPr marL="203200" marR="5080" indent="-191135">
              <a:lnSpc>
                <a:spcPct val="100000"/>
              </a:lnSpc>
              <a:buFont typeface="Arial MT"/>
              <a:buChar char="•"/>
              <a:tabLst>
                <a:tab pos="203200" algn="l"/>
              </a:tabLst>
            </a:pPr>
            <a:r>
              <a:rPr sz="1800" b="1" spc="-114" dirty="0">
                <a:latin typeface="Tahoma"/>
                <a:cs typeface="Tahoma"/>
              </a:rPr>
              <a:t>End-</a:t>
            </a:r>
            <a:r>
              <a:rPr sz="1800" b="1" spc="-140" dirty="0">
                <a:latin typeface="Tahoma"/>
                <a:cs typeface="Tahoma"/>
              </a:rPr>
              <a:t>to-</a:t>
            </a:r>
            <a:r>
              <a:rPr sz="1800" b="1" dirty="0">
                <a:latin typeface="Tahoma"/>
                <a:cs typeface="Tahoma"/>
              </a:rPr>
              <a:t>end</a:t>
            </a:r>
            <a:r>
              <a:rPr sz="1800" b="1" spc="1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public</a:t>
            </a:r>
            <a:r>
              <a:rPr sz="1800" b="1" spc="114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health</a:t>
            </a:r>
            <a:r>
              <a:rPr sz="1800" b="1" spc="12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functions</a:t>
            </a:r>
            <a:r>
              <a:rPr sz="1800" b="1" spc="12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from</a:t>
            </a:r>
            <a:r>
              <a:rPr sz="1800" b="1" spc="13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policy</a:t>
            </a:r>
            <a:r>
              <a:rPr sz="1800" b="1" spc="1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to</a:t>
            </a:r>
            <a:r>
              <a:rPr sz="1800" b="1" spc="12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operations,</a:t>
            </a:r>
            <a:r>
              <a:rPr sz="1800" b="1" spc="12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closely</a:t>
            </a:r>
            <a:r>
              <a:rPr sz="1800" b="1" spc="12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working</a:t>
            </a:r>
            <a:r>
              <a:rPr sz="1800" b="1" spc="13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with</a:t>
            </a:r>
            <a:r>
              <a:rPr sz="1800" b="1" spc="1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clinical </a:t>
            </a:r>
            <a:r>
              <a:rPr sz="1800" b="1" spc="-65" dirty="0">
                <a:latin typeface="Tahoma"/>
                <a:cs typeface="Tahoma"/>
              </a:rPr>
              <a:t>services</a:t>
            </a:r>
            <a:r>
              <a:rPr sz="1800" b="1" spc="-12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at</a:t>
            </a:r>
            <a:r>
              <a:rPr sz="1800" b="1" spc="-13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NCID</a:t>
            </a:r>
            <a:endParaRPr sz="1800">
              <a:latin typeface="Tahoma"/>
              <a:cs typeface="Tahoma"/>
            </a:endParaRPr>
          </a:p>
          <a:p>
            <a:pPr marL="203200" indent="-190500">
              <a:lnSpc>
                <a:spcPct val="100000"/>
              </a:lnSpc>
              <a:buFont typeface="Arial MT"/>
              <a:buChar char="•"/>
              <a:tabLst>
                <a:tab pos="203200" algn="l"/>
              </a:tabLst>
            </a:pPr>
            <a:r>
              <a:rPr sz="1800" b="1" spc="-80" dirty="0">
                <a:latin typeface="Tahoma"/>
                <a:cs typeface="Tahoma"/>
              </a:rPr>
              <a:t>Accountable</a:t>
            </a:r>
            <a:r>
              <a:rPr sz="1800" b="1" spc="-135" dirty="0">
                <a:latin typeface="Tahoma"/>
                <a:cs typeface="Tahoma"/>
              </a:rPr>
              <a:t> </a:t>
            </a:r>
            <a:r>
              <a:rPr sz="1800" b="1" spc="-120" dirty="0">
                <a:latin typeface="Tahoma"/>
                <a:cs typeface="Tahoma"/>
              </a:rPr>
              <a:t>to </a:t>
            </a:r>
            <a:r>
              <a:rPr sz="1800" b="1" spc="-95" dirty="0">
                <a:latin typeface="Tahoma"/>
                <a:cs typeface="Tahoma"/>
              </a:rPr>
              <a:t>MOH</a:t>
            </a:r>
            <a:r>
              <a:rPr sz="1800" b="1" spc="-140" dirty="0">
                <a:latin typeface="Tahoma"/>
                <a:cs typeface="Tahoma"/>
              </a:rPr>
              <a:t> </a:t>
            </a:r>
            <a:r>
              <a:rPr sz="1800" b="1" spc="-95" dirty="0">
                <a:latin typeface="Tahoma"/>
                <a:cs typeface="Tahoma"/>
              </a:rPr>
              <a:t>and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70" dirty="0">
                <a:latin typeface="Tahoma"/>
                <a:cs typeface="Tahoma"/>
              </a:rPr>
              <a:t>its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Board,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depending</a:t>
            </a:r>
            <a:r>
              <a:rPr sz="1800" b="1" spc="-140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on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subject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matter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268046"/>
            <a:ext cx="2331720" cy="203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CDA’s</a:t>
            </a:r>
          </a:p>
          <a:p>
            <a:pPr marL="12700" marR="5080">
              <a:lnSpc>
                <a:spcPct val="100000"/>
              </a:lnSpc>
            </a:pPr>
            <a:r>
              <a:rPr spc="-160" dirty="0"/>
              <a:t>strategic </a:t>
            </a:r>
            <a:r>
              <a:rPr spc="-195" dirty="0"/>
              <a:t>priorities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287259" y="4064508"/>
            <a:ext cx="2195195" cy="2520950"/>
            <a:chOff x="7287259" y="4064508"/>
            <a:chExt cx="2195195" cy="2520950"/>
          </a:xfrm>
        </p:grpSpPr>
        <p:sp>
          <p:nvSpPr>
            <p:cNvPr id="4" name="object 4"/>
            <p:cNvSpPr/>
            <p:nvPr/>
          </p:nvSpPr>
          <p:spPr>
            <a:xfrm>
              <a:off x="7287259" y="4067937"/>
              <a:ext cx="1263015" cy="824230"/>
            </a:xfrm>
            <a:custGeom>
              <a:avLst/>
              <a:gdLst/>
              <a:ahLst/>
              <a:cxnLst/>
              <a:rect l="l" t="t" r="r" b="b"/>
              <a:pathLst>
                <a:path w="1263015" h="824229">
                  <a:moveTo>
                    <a:pt x="1097407" y="0"/>
                  </a:moveTo>
                  <a:lnTo>
                    <a:pt x="508" y="633221"/>
                  </a:lnTo>
                  <a:lnTo>
                    <a:pt x="0" y="823976"/>
                  </a:lnTo>
                  <a:lnTo>
                    <a:pt x="1262761" y="94995"/>
                  </a:lnTo>
                  <a:lnTo>
                    <a:pt x="109740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90815" y="4064508"/>
              <a:ext cx="2192020" cy="2520950"/>
            </a:xfrm>
            <a:custGeom>
              <a:avLst/>
              <a:gdLst/>
              <a:ahLst/>
              <a:cxnLst/>
              <a:rect l="l" t="t" r="r" b="b"/>
              <a:pathLst>
                <a:path w="2192020" h="2520950">
                  <a:moveTo>
                    <a:pt x="1095755" y="0"/>
                  </a:moveTo>
                  <a:lnTo>
                    <a:pt x="0" y="631190"/>
                  </a:lnTo>
                  <a:lnTo>
                    <a:pt x="0" y="1889493"/>
                  </a:lnTo>
                  <a:lnTo>
                    <a:pt x="1095755" y="2520696"/>
                  </a:lnTo>
                  <a:lnTo>
                    <a:pt x="2191511" y="1889493"/>
                  </a:lnTo>
                  <a:lnTo>
                    <a:pt x="2191511" y="631190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03566" y="4949444"/>
            <a:ext cx="1369060" cy="985519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305"/>
              </a:spcBef>
            </a:pPr>
            <a:r>
              <a:rPr sz="1700" b="1" i="1" spc="-95" dirty="0">
                <a:latin typeface="Trebuchet MS"/>
                <a:cs typeface="Trebuchet MS"/>
              </a:rPr>
              <a:t>Attract,</a:t>
            </a:r>
            <a:r>
              <a:rPr sz="1700" b="1" i="1" spc="-130" dirty="0">
                <a:latin typeface="Trebuchet MS"/>
                <a:cs typeface="Trebuchet MS"/>
              </a:rPr>
              <a:t> </a:t>
            </a:r>
            <a:r>
              <a:rPr sz="1700" b="1" i="1" spc="-120" dirty="0">
                <a:latin typeface="Trebuchet MS"/>
                <a:cs typeface="Trebuchet MS"/>
              </a:rPr>
              <a:t>Train, </a:t>
            </a:r>
            <a:r>
              <a:rPr sz="1700" b="1" i="1" spc="-25" dirty="0">
                <a:latin typeface="Trebuchet MS"/>
                <a:cs typeface="Trebuchet MS"/>
              </a:rPr>
              <a:t>and</a:t>
            </a:r>
            <a:r>
              <a:rPr sz="1700" b="1" i="1" spc="-13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Sustain</a:t>
            </a:r>
            <a:r>
              <a:rPr sz="1700" b="1" i="1" spc="-125" dirty="0">
                <a:latin typeface="Trebuchet MS"/>
                <a:cs typeface="Trebuchet MS"/>
              </a:rPr>
              <a:t> </a:t>
            </a:r>
            <a:r>
              <a:rPr sz="1700" b="1" i="1" spc="-50" dirty="0">
                <a:latin typeface="Trebuchet MS"/>
                <a:cs typeface="Trebuchet MS"/>
              </a:rPr>
              <a:t>a </a:t>
            </a:r>
            <a:r>
              <a:rPr sz="1700" b="1" i="1" spc="-10" dirty="0">
                <a:latin typeface="Trebuchet MS"/>
                <a:cs typeface="Trebuchet MS"/>
              </a:rPr>
              <a:t>Capable Workforce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67095" y="196595"/>
            <a:ext cx="3524885" cy="4684395"/>
            <a:chOff x="5967095" y="196595"/>
            <a:chExt cx="3524885" cy="4684395"/>
          </a:xfrm>
        </p:grpSpPr>
        <p:sp>
          <p:nvSpPr>
            <p:cNvPr id="8" name="object 8"/>
            <p:cNvSpPr/>
            <p:nvPr/>
          </p:nvSpPr>
          <p:spPr>
            <a:xfrm>
              <a:off x="5967095" y="4057015"/>
              <a:ext cx="1263015" cy="824230"/>
            </a:xfrm>
            <a:custGeom>
              <a:avLst/>
              <a:gdLst/>
              <a:ahLst/>
              <a:cxnLst/>
              <a:rect l="l" t="t" r="r" b="b"/>
              <a:pathLst>
                <a:path w="1263015" h="824229">
                  <a:moveTo>
                    <a:pt x="165353" y="0"/>
                  </a:moveTo>
                  <a:lnTo>
                    <a:pt x="0" y="94996"/>
                  </a:lnTo>
                  <a:lnTo>
                    <a:pt x="1262633" y="823976"/>
                  </a:lnTo>
                  <a:lnTo>
                    <a:pt x="1262126" y="633222"/>
                  </a:lnTo>
                  <a:lnTo>
                    <a:pt x="16535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98436" y="196595"/>
              <a:ext cx="2193290" cy="2520950"/>
            </a:xfrm>
            <a:custGeom>
              <a:avLst/>
              <a:gdLst/>
              <a:ahLst/>
              <a:cxnLst/>
              <a:rect l="l" t="t" r="r" b="b"/>
              <a:pathLst>
                <a:path w="2193290" h="2520950">
                  <a:moveTo>
                    <a:pt x="1096518" y="0"/>
                  </a:moveTo>
                  <a:lnTo>
                    <a:pt x="0" y="631698"/>
                  </a:lnTo>
                  <a:lnTo>
                    <a:pt x="0" y="1888998"/>
                  </a:lnTo>
                  <a:lnTo>
                    <a:pt x="1096518" y="2520695"/>
                  </a:lnTo>
                  <a:lnTo>
                    <a:pt x="2193036" y="1888998"/>
                  </a:lnTo>
                  <a:lnTo>
                    <a:pt x="2193036" y="631698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02677" y="675894"/>
            <a:ext cx="1387475" cy="1517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-3810" algn="ctr">
              <a:lnSpc>
                <a:spcPct val="95100"/>
              </a:lnSpc>
              <a:spcBef>
                <a:spcPts val="200"/>
              </a:spcBef>
            </a:pPr>
            <a:r>
              <a:rPr sz="1700" b="1" i="1" spc="-10" dirty="0">
                <a:latin typeface="Trebuchet MS"/>
                <a:cs typeface="Trebuchet MS"/>
              </a:rPr>
              <a:t>Reinforce Evidence- </a:t>
            </a:r>
            <a:r>
              <a:rPr sz="1700" b="1" i="1" dirty="0">
                <a:latin typeface="Trebuchet MS"/>
                <a:cs typeface="Trebuchet MS"/>
              </a:rPr>
              <a:t>based</a:t>
            </a:r>
            <a:r>
              <a:rPr sz="1700" b="1" i="1" spc="-16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Policy </a:t>
            </a:r>
            <a:r>
              <a:rPr sz="1700" b="1" i="1" spc="-25" dirty="0">
                <a:latin typeface="Trebuchet MS"/>
                <a:cs typeface="Trebuchet MS"/>
              </a:rPr>
              <a:t>and</a:t>
            </a:r>
            <a:r>
              <a:rPr sz="1700" b="1" i="1" spc="-15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Decision- Making Processes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42915" y="201168"/>
            <a:ext cx="3518535" cy="2519680"/>
            <a:chOff x="5042915" y="201168"/>
            <a:chExt cx="3518535" cy="2519680"/>
          </a:xfrm>
        </p:grpSpPr>
        <p:sp>
          <p:nvSpPr>
            <p:cNvPr id="12" name="object 12"/>
            <p:cNvSpPr/>
            <p:nvPr/>
          </p:nvSpPr>
          <p:spPr>
            <a:xfrm>
              <a:off x="7298689" y="1893823"/>
              <a:ext cx="1263015" cy="824230"/>
            </a:xfrm>
            <a:custGeom>
              <a:avLst/>
              <a:gdLst/>
              <a:ahLst/>
              <a:cxnLst/>
              <a:rect l="l" t="t" r="r" b="b"/>
              <a:pathLst>
                <a:path w="1263015" h="824230">
                  <a:moveTo>
                    <a:pt x="0" y="0"/>
                  </a:moveTo>
                  <a:lnTo>
                    <a:pt x="507" y="190753"/>
                  </a:lnTo>
                  <a:lnTo>
                    <a:pt x="1097406" y="823976"/>
                  </a:lnTo>
                  <a:lnTo>
                    <a:pt x="1262760" y="729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42915" y="201168"/>
              <a:ext cx="2193290" cy="2519680"/>
            </a:xfrm>
            <a:custGeom>
              <a:avLst/>
              <a:gdLst/>
              <a:ahLst/>
              <a:cxnLst/>
              <a:rect l="l" t="t" r="r" b="b"/>
              <a:pathLst>
                <a:path w="2193290" h="2519680">
                  <a:moveTo>
                    <a:pt x="1096518" y="0"/>
                  </a:moveTo>
                  <a:lnTo>
                    <a:pt x="0" y="631697"/>
                  </a:lnTo>
                  <a:lnTo>
                    <a:pt x="0" y="1887473"/>
                  </a:lnTo>
                  <a:lnTo>
                    <a:pt x="1096518" y="2519171"/>
                  </a:lnTo>
                  <a:lnTo>
                    <a:pt x="2193036" y="1887473"/>
                  </a:lnTo>
                  <a:lnTo>
                    <a:pt x="2193036" y="631697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85891" y="1069035"/>
            <a:ext cx="1305560" cy="102489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335" algn="just">
              <a:lnSpc>
                <a:spcPct val="95100"/>
              </a:lnSpc>
              <a:spcBef>
                <a:spcPts val="204"/>
              </a:spcBef>
            </a:pPr>
            <a:r>
              <a:rPr sz="1700" b="1" i="1" spc="-30" dirty="0">
                <a:latin typeface="Trebuchet MS"/>
                <a:cs typeface="Trebuchet MS"/>
              </a:rPr>
              <a:t>Build</a:t>
            </a:r>
            <a:r>
              <a:rPr sz="1700" b="1" i="1" spc="-95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Shared </a:t>
            </a:r>
            <a:r>
              <a:rPr sz="1700" b="1" i="1" spc="-90" dirty="0">
                <a:latin typeface="Trebuchet MS"/>
                <a:cs typeface="Trebuchet MS"/>
              </a:rPr>
              <a:t>Identity</a:t>
            </a:r>
            <a:r>
              <a:rPr sz="1700" b="1" i="1" spc="15" dirty="0">
                <a:latin typeface="Trebuchet MS"/>
                <a:cs typeface="Trebuchet MS"/>
              </a:rPr>
              <a:t> </a:t>
            </a:r>
            <a:r>
              <a:rPr sz="1700" b="1" i="1" spc="-25" dirty="0">
                <a:latin typeface="Trebuchet MS"/>
                <a:cs typeface="Trebuchet MS"/>
              </a:rPr>
              <a:t>and </a:t>
            </a:r>
            <a:r>
              <a:rPr sz="1700" b="1" i="1" spc="-75" dirty="0">
                <a:latin typeface="Trebuchet MS"/>
                <a:cs typeface="Trebuchet MS"/>
              </a:rPr>
              <a:t>Foster</a:t>
            </a:r>
            <a:r>
              <a:rPr sz="1700" b="1" i="1" spc="-25" dirty="0">
                <a:latin typeface="Trebuchet MS"/>
                <a:cs typeface="Trebuchet MS"/>
              </a:rPr>
              <a:t> </a:t>
            </a:r>
            <a:r>
              <a:rPr sz="1700" b="1" i="1" spc="45" dirty="0">
                <a:latin typeface="Trebuchet MS"/>
                <a:cs typeface="Trebuchet MS"/>
              </a:rPr>
              <a:t>Sense </a:t>
            </a:r>
            <a:r>
              <a:rPr sz="1700" b="1" i="1" spc="-75" dirty="0">
                <a:latin typeface="Trebuchet MS"/>
                <a:cs typeface="Trebuchet MS"/>
              </a:rPr>
              <a:t>of</a:t>
            </a:r>
            <a:r>
              <a:rPr sz="1700" b="1" i="1" spc="-16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Belonging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71666" y="1900808"/>
            <a:ext cx="4631055" cy="2747645"/>
            <a:chOff x="5971666" y="1900808"/>
            <a:chExt cx="4631055" cy="2747645"/>
          </a:xfrm>
        </p:grpSpPr>
        <p:sp>
          <p:nvSpPr>
            <p:cNvPr id="16" name="object 16"/>
            <p:cNvSpPr/>
            <p:nvPr/>
          </p:nvSpPr>
          <p:spPr>
            <a:xfrm>
              <a:off x="5971666" y="1900808"/>
              <a:ext cx="1263015" cy="824230"/>
            </a:xfrm>
            <a:custGeom>
              <a:avLst/>
              <a:gdLst/>
              <a:ahLst/>
              <a:cxnLst/>
              <a:rect l="l" t="t" r="r" b="b"/>
              <a:pathLst>
                <a:path w="1263015" h="824230">
                  <a:moveTo>
                    <a:pt x="1262634" y="0"/>
                  </a:moveTo>
                  <a:lnTo>
                    <a:pt x="0" y="729106"/>
                  </a:lnTo>
                  <a:lnTo>
                    <a:pt x="165354" y="824102"/>
                  </a:lnTo>
                  <a:lnTo>
                    <a:pt x="1262253" y="190753"/>
                  </a:lnTo>
                  <a:lnTo>
                    <a:pt x="1262634" y="0"/>
                  </a:lnTo>
                  <a:close/>
                </a:path>
              </a:pathLst>
            </a:custGeom>
            <a:solidFill>
              <a:srgbClr val="6CC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410955" y="2129027"/>
              <a:ext cx="2192020" cy="2519680"/>
            </a:xfrm>
            <a:custGeom>
              <a:avLst/>
              <a:gdLst/>
              <a:ahLst/>
              <a:cxnLst/>
              <a:rect l="l" t="t" r="r" b="b"/>
              <a:pathLst>
                <a:path w="2192020" h="2519679">
                  <a:moveTo>
                    <a:pt x="1095755" y="0"/>
                  </a:moveTo>
                  <a:lnTo>
                    <a:pt x="0" y="631189"/>
                  </a:lnTo>
                  <a:lnTo>
                    <a:pt x="0" y="1887982"/>
                  </a:lnTo>
                  <a:lnTo>
                    <a:pt x="1095755" y="2519172"/>
                  </a:lnTo>
                  <a:lnTo>
                    <a:pt x="2191512" y="1887982"/>
                  </a:lnTo>
                  <a:lnTo>
                    <a:pt x="2191512" y="631189"/>
                  </a:lnTo>
                  <a:lnTo>
                    <a:pt x="1095755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774683" y="2643886"/>
            <a:ext cx="1466215" cy="1517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indent="-635" algn="ctr">
              <a:lnSpc>
                <a:spcPct val="95100"/>
              </a:lnSpc>
              <a:spcBef>
                <a:spcPts val="200"/>
              </a:spcBef>
            </a:pPr>
            <a:r>
              <a:rPr sz="1700" b="1" i="1" spc="-130" dirty="0">
                <a:latin typeface="Trebuchet MS"/>
                <a:cs typeface="Trebuchet MS"/>
              </a:rPr>
              <a:t>Take</a:t>
            </a:r>
            <a:r>
              <a:rPr sz="1700" b="1" i="1" spc="-160" dirty="0">
                <a:latin typeface="Trebuchet MS"/>
                <a:cs typeface="Trebuchet MS"/>
              </a:rPr>
              <a:t> </a:t>
            </a:r>
            <a:r>
              <a:rPr sz="1700" b="1" i="1" dirty="0">
                <a:latin typeface="Trebuchet MS"/>
                <a:cs typeface="Trebuchet MS"/>
              </a:rPr>
              <a:t>on</a:t>
            </a:r>
            <a:r>
              <a:rPr sz="1700" b="1" i="1" spc="-145" dirty="0">
                <a:latin typeface="Trebuchet MS"/>
                <a:cs typeface="Trebuchet MS"/>
              </a:rPr>
              <a:t> </a:t>
            </a:r>
            <a:r>
              <a:rPr sz="1700" b="1" i="1" spc="-20" dirty="0">
                <a:latin typeface="Trebuchet MS"/>
                <a:cs typeface="Trebuchet MS"/>
              </a:rPr>
              <a:t>More </a:t>
            </a:r>
            <a:r>
              <a:rPr sz="1700" b="1" i="1" spc="-10" dirty="0">
                <a:latin typeface="Trebuchet MS"/>
                <a:cs typeface="Trebuchet MS"/>
              </a:rPr>
              <a:t>Prominent Role</a:t>
            </a:r>
            <a:r>
              <a:rPr sz="1700" b="1" i="1" spc="-160" dirty="0">
                <a:latin typeface="Trebuchet MS"/>
                <a:cs typeface="Trebuchet MS"/>
              </a:rPr>
              <a:t> </a:t>
            </a:r>
            <a:r>
              <a:rPr sz="1700" b="1" i="1" spc="-40" dirty="0">
                <a:latin typeface="Trebuchet MS"/>
                <a:cs typeface="Trebuchet MS"/>
              </a:rPr>
              <a:t>in</a:t>
            </a:r>
            <a:r>
              <a:rPr sz="1700" b="1" i="1" spc="-145" dirty="0">
                <a:latin typeface="Trebuchet MS"/>
                <a:cs typeface="Trebuchet MS"/>
              </a:rPr>
              <a:t> </a:t>
            </a:r>
            <a:r>
              <a:rPr sz="1700" b="1" i="1" spc="-20" dirty="0">
                <a:latin typeface="Trebuchet MS"/>
                <a:cs typeface="Trebuchet MS"/>
              </a:rPr>
              <a:t>Local </a:t>
            </a:r>
            <a:r>
              <a:rPr sz="1700" b="1" i="1" spc="-25" dirty="0">
                <a:latin typeface="Trebuchet MS"/>
                <a:cs typeface="Trebuchet MS"/>
              </a:rPr>
              <a:t>Health</a:t>
            </a:r>
            <a:r>
              <a:rPr sz="1700" b="1" i="1" spc="-150" dirty="0">
                <a:latin typeface="Trebuchet MS"/>
                <a:cs typeface="Trebuchet MS"/>
              </a:rPr>
              <a:t> </a:t>
            </a:r>
            <a:r>
              <a:rPr sz="1700" b="1" i="1" spc="-25" dirty="0">
                <a:latin typeface="Trebuchet MS"/>
                <a:cs typeface="Trebuchet MS"/>
              </a:rPr>
              <a:t>and </a:t>
            </a:r>
            <a:r>
              <a:rPr sz="1700" b="1" i="1" spc="-10" dirty="0">
                <a:latin typeface="Trebuchet MS"/>
                <a:cs typeface="Trebuchet MS"/>
              </a:rPr>
              <a:t>Whole-</a:t>
            </a:r>
            <a:r>
              <a:rPr sz="1700" b="1" i="1" spc="-75" dirty="0">
                <a:latin typeface="Trebuchet MS"/>
                <a:cs typeface="Trebuchet MS"/>
              </a:rPr>
              <a:t>of-</a:t>
            </a:r>
            <a:r>
              <a:rPr sz="1700" b="1" i="1" spc="-40" dirty="0">
                <a:latin typeface="Trebuchet MS"/>
                <a:cs typeface="Trebuchet MS"/>
              </a:rPr>
              <a:t>Govt </a:t>
            </a:r>
            <a:r>
              <a:rPr sz="1700" b="1" i="1" spc="-10" dirty="0">
                <a:latin typeface="Trebuchet MS"/>
                <a:cs typeface="Trebuchet MS"/>
              </a:rPr>
              <a:t>Ecosystem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12108" y="2130551"/>
            <a:ext cx="4665345" cy="2519680"/>
            <a:chOff x="3912108" y="2130551"/>
            <a:chExt cx="4665345" cy="2519680"/>
          </a:xfrm>
        </p:grpSpPr>
        <p:sp>
          <p:nvSpPr>
            <p:cNvPr id="20" name="object 20"/>
            <p:cNvSpPr/>
            <p:nvPr/>
          </p:nvSpPr>
          <p:spPr>
            <a:xfrm>
              <a:off x="8412479" y="2659379"/>
              <a:ext cx="165100" cy="1458595"/>
            </a:xfrm>
            <a:custGeom>
              <a:avLst/>
              <a:gdLst/>
              <a:ahLst/>
              <a:cxnLst/>
              <a:rect l="l" t="t" r="r" b="b"/>
              <a:pathLst>
                <a:path w="165100" h="1458595">
                  <a:moveTo>
                    <a:pt x="164592" y="0"/>
                  </a:moveTo>
                  <a:lnTo>
                    <a:pt x="0" y="95504"/>
                  </a:lnTo>
                  <a:lnTo>
                    <a:pt x="0" y="1362964"/>
                  </a:lnTo>
                  <a:lnTo>
                    <a:pt x="164592" y="1458468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379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12108" y="2130551"/>
              <a:ext cx="2193290" cy="2519680"/>
            </a:xfrm>
            <a:custGeom>
              <a:avLst/>
              <a:gdLst/>
              <a:ahLst/>
              <a:cxnLst/>
              <a:rect l="l" t="t" r="r" b="b"/>
              <a:pathLst>
                <a:path w="2193290" h="2519679">
                  <a:moveTo>
                    <a:pt x="1096517" y="0"/>
                  </a:moveTo>
                  <a:lnTo>
                    <a:pt x="0" y="631698"/>
                  </a:lnTo>
                  <a:lnTo>
                    <a:pt x="0" y="1887474"/>
                  </a:lnTo>
                  <a:lnTo>
                    <a:pt x="1096517" y="2519172"/>
                  </a:lnTo>
                  <a:lnTo>
                    <a:pt x="2193036" y="1887474"/>
                  </a:lnTo>
                  <a:lnTo>
                    <a:pt x="2193036" y="631698"/>
                  </a:lnTo>
                  <a:lnTo>
                    <a:pt x="1096517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269740" y="2804541"/>
            <a:ext cx="1481455" cy="12700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-3175" algn="ctr">
              <a:lnSpc>
                <a:spcPct val="95000"/>
              </a:lnSpc>
              <a:spcBef>
                <a:spcPts val="204"/>
              </a:spcBef>
            </a:pPr>
            <a:r>
              <a:rPr sz="1700" b="1" i="1" spc="-20" dirty="0">
                <a:latin typeface="Trebuchet MS"/>
                <a:cs typeface="Trebuchet MS"/>
              </a:rPr>
              <a:t>Build</a:t>
            </a:r>
            <a:r>
              <a:rPr sz="1700" b="1" i="1" spc="-14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Robust </a:t>
            </a:r>
            <a:r>
              <a:rPr sz="1700" b="1" i="1" spc="-25" dirty="0">
                <a:latin typeface="Trebuchet MS"/>
                <a:cs typeface="Trebuchet MS"/>
              </a:rPr>
              <a:t>and</a:t>
            </a:r>
            <a:r>
              <a:rPr sz="1700" b="1" i="1" spc="-15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Effective </a:t>
            </a:r>
            <a:r>
              <a:rPr sz="1700" b="1" i="1" spc="-45" dirty="0">
                <a:latin typeface="Trebuchet MS"/>
                <a:cs typeface="Trebuchet MS"/>
              </a:rPr>
              <a:t>Organisational </a:t>
            </a:r>
            <a:r>
              <a:rPr sz="1700" b="1" i="1" spc="-25" dirty="0">
                <a:latin typeface="Trebuchet MS"/>
                <a:cs typeface="Trebuchet MS"/>
              </a:rPr>
              <a:t>Structures</a:t>
            </a:r>
            <a:r>
              <a:rPr sz="1700" b="1" i="1" spc="-114" dirty="0">
                <a:latin typeface="Trebuchet MS"/>
                <a:cs typeface="Trebuchet MS"/>
              </a:rPr>
              <a:t> </a:t>
            </a:r>
            <a:r>
              <a:rPr sz="1700" b="1" i="1" spc="-25" dirty="0">
                <a:latin typeface="Trebuchet MS"/>
                <a:cs typeface="Trebuchet MS"/>
              </a:rPr>
              <a:t>and </a:t>
            </a:r>
            <a:r>
              <a:rPr sz="1700" b="1" i="1" spc="-10" dirty="0">
                <a:latin typeface="Trebuchet MS"/>
                <a:cs typeface="Trebuchet MS"/>
              </a:rPr>
              <a:t>Processes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470147" y="443483"/>
            <a:ext cx="7495540" cy="5880100"/>
            <a:chOff x="3470147" y="443483"/>
            <a:chExt cx="7495540" cy="5880100"/>
          </a:xfrm>
        </p:grpSpPr>
        <p:sp>
          <p:nvSpPr>
            <p:cNvPr id="24" name="object 24"/>
            <p:cNvSpPr/>
            <p:nvPr/>
          </p:nvSpPr>
          <p:spPr>
            <a:xfrm>
              <a:off x="5937503" y="2662427"/>
              <a:ext cx="166370" cy="1458595"/>
            </a:xfrm>
            <a:custGeom>
              <a:avLst/>
              <a:gdLst/>
              <a:ahLst/>
              <a:cxnLst/>
              <a:rect l="l" t="t" r="r" b="b"/>
              <a:pathLst>
                <a:path w="166370" h="1458595">
                  <a:moveTo>
                    <a:pt x="0" y="0"/>
                  </a:moveTo>
                  <a:lnTo>
                    <a:pt x="0" y="1458468"/>
                  </a:lnTo>
                  <a:lnTo>
                    <a:pt x="166116" y="1362075"/>
                  </a:lnTo>
                  <a:lnTo>
                    <a:pt x="166116" y="96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99803" y="443483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4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4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7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85A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68967" y="596137"/>
              <a:ext cx="382905" cy="382270"/>
            </a:xfrm>
            <a:custGeom>
              <a:avLst/>
              <a:gdLst/>
              <a:ahLst/>
              <a:cxnLst/>
              <a:rect l="l" t="t" r="r" b="b"/>
              <a:pathLst>
                <a:path w="382904" h="382269">
                  <a:moveTo>
                    <a:pt x="7492" y="0"/>
                  </a:moveTo>
                  <a:lnTo>
                    <a:pt x="2031" y="0"/>
                  </a:lnTo>
                  <a:lnTo>
                    <a:pt x="0" y="2540"/>
                  </a:lnTo>
                  <a:lnTo>
                    <a:pt x="0" y="381000"/>
                  </a:lnTo>
                  <a:lnTo>
                    <a:pt x="2031" y="382270"/>
                  </a:lnTo>
                  <a:lnTo>
                    <a:pt x="380491" y="382270"/>
                  </a:lnTo>
                  <a:lnTo>
                    <a:pt x="382524" y="381000"/>
                  </a:lnTo>
                  <a:lnTo>
                    <a:pt x="382524" y="375920"/>
                  </a:lnTo>
                  <a:lnTo>
                    <a:pt x="380491" y="373380"/>
                  </a:lnTo>
                  <a:lnTo>
                    <a:pt x="9525" y="373380"/>
                  </a:lnTo>
                  <a:lnTo>
                    <a:pt x="9525" y="2540"/>
                  </a:lnTo>
                  <a:lnTo>
                    <a:pt x="7492" y="0"/>
                  </a:lnTo>
                  <a:close/>
                </a:path>
                <a:path w="382904" h="382269">
                  <a:moveTo>
                    <a:pt x="72516" y="252730"/>
                  </a:moveTo>
                  <a:lnTo>
                    <a:pt x="61535" y="255270"/>
                  </a:lnTo>
                  <a:lnTo>
                    <a:pt x="52482" y="261620"/>
                  </a:lnTo>
                  <a:lnTo>
                    <a:pt x="46335" y="270510"/>
                  </a:lnTo>
                  <a:lnTo>
                    <a:pt x="44068" y="280670"/>
                  </a:lnTo>
                  <a:lnTo>
                    <a:pt x="46335" y="292100"/>
                  </a:lnTo>
                  <a:lnTo>
                    <a:pt x="52482" y="300990"/>
                  </a:lnTo>
                  <a:lnTo>
                    <a:pt x="61535" y="307340"/>
                  </a:lnTo>
                  <a:lnTo>
                    <a:pt x="72516" y="309880"/>
                  </a:lnTo>
                  <a:lnTo>
                    <a:pt x="83452" y="307340"/>
                  </a:lnTo>
                  <a:lnTo>
                    <a:pt x="92281" y="300990"/>
                  </a:lnTo>
                  <a:lnTo>
                    <a:pt x="93124" y="299720"/>
                  </a:lnTo>
                  <a:lnTo>
                    <a:pt x="72516" y="299720"/>
                  </a:lnTo>
                  <a:lnTo>
                    <a:pt x="65006" y="298450"/>
                  </a:lnTo>
                  <a:lnTo>
                    <a:pt x="59007" y="294640"/>
                  </a:lnTo>
                  <a:lnTo>
                    <a:pt x="55032" y="288290"/>
                  </a:lnTo>
                  <a:lnTo>
                    <a:pt x="53593" y="280670"/>
                  </a:lnTo>
                  <a:lnTo>
                    <a:pt x="55032" y="274320"/>
                  </a:lnTo>
                  <a:lnTo>
                    <a:pt x="59007" y="267970"/>
                  </a:lnTo>
                  <a:lnTo>
                    <a:pt x="65006" y="264160"/>
                  </a:lnTo>
                  <a:lnTo>
                    <a:pt x="72516" y="262890"/>
                  </a:lnTo>
                  <a:lnTo>
                    <a:pt x="93124" y="262890"/>
                  </a:lnTo>
                  <a:lnTo>
                    <a:pt x="92281" y="261620"/>
                  </a:lnTo>
                  <a:lnTo>
                    <a:pt x="83452" y="255270"/>
                  </a:lnTo>
                  <a:lnTo>
                    <a:pt x="72516" y="252730"/>
                  </a:lnTo>
                  <a:close/>
                </a:path>
                <a:path w="382904" h="382269">
                  <a:moveTo>
                    <a:pt x="227837" y="208280"/>
                  </a:moveTo>
                  <a:lnTo>
                    <a:pt x="208805" y="212090"/>
                  </a:lnTo>
                  <a:lnTo>
                    <a:pt x="193309" y="223520"/>
                  </a:lnTo>
                  <a:lnTo>
                    <a:pt x="182885" y="238760"/>
                  </a:lnTo>
                  <a:lnTo>
                    <a:pt x="179070" y="257810"/>
                  </a:lnTo>
                  <a:lnTo>
                    <a:pt x="182885" y="276860"/>
                  </a:lnTo>
                  <a:lnTo>
                    <a:pt x="193309" y="292100"/>
                  </a:lnTo>
                  <a:lnTo>
                    <a:pt x="208805" y="303530"/>
                  </a:lnTo>
                  <a:lnTo>
                    <a:pt x="227837" y="307340"/>
                  </a:lnTo>
                  <a:lnTo>
                    <a:pt x="247042" y="303530"/>
                  </a:lnTo>
                  <a:lnTo>
                    <a:pt x="255793" y="297180"/>
                  </a:lnTo>
                  <a:lnTo>
                    <a:pt x="227837" y="297180"/>
                  </a:lnTo>
                  <a:lnTo>
                    <a:pt x="212544" y="294640"/>
                  </a:lnTo>
                  <a:lnTo>
                    <a:pt x="200072" y="285750"/>
                  </a:lnTo>
                  <a:lnTo>
                    <a:pt x="191672" y="273050"/>
                  </a:lnTo>
                  <a:lnTo>
                    <a:pt x="188595" y="257810"/>
                  </a:lnTo>
                  <a:lnTo>
                    <a:pt x="191672" y="242570"/>
                  </a:lnTo>
                  <a:lnTo>
                    <a:pt x="200072" y="229870"/>
                  </a:lnTo>
                  <a:lnTo>
                    <a:pt x="212544" y="220980"/>
                  </a:lnTo>
                  <a:lnTo>
                    <a:pt x="227837" y="218440"/>
                  </a:lnTo>
                  <a:lnTo>
                    <a:pt x="255793" y="218440"/>
                  </a:lnTo>
                  <a:lnTo>
                    <a:pt x="247042" y="212090"/>
                  </a:lnTo>
                  <a:lnTo>
                    <a:pt x="227837" y="208280"/>
                  </a:lnTo>
                  <a:close/>
                </a:path>
                <a:path w="382904" h="382269">
                  <a:moveTo>
                    <a:pt x="93124" y="262890"/>
                  </a:moveTo>
                  <a:lnTo>
                    <a:pt x="72516" y="262890"/>
                  </a:lnTo>
                  <a:lnTo>
                    <a:pt x="79734" y="264160"/>
                  </a:lnTo>
                  <a:lnTo>
                    <a:pt x="85582" y="267970"/>
                  </a:lnTo>
                  <a:lnTo>
                    <a:pt x="89501" y="274320"/>
                  </a:lnTo>
                  <a:lnTo>
                    <a:pt x="90931" y="280670"/>
                  </a:lnTo>
                  <a:lnTo>
                    <a:pt x="89501" y="288290"/>
                  </a:lnTo>
                  <a:lnTo>
                    <a:pt x="85582" y="294640"/>
                  </a:lnTo>
                  <a:lnTo>
                    <a:pt x="79734" y="298450"/>
                  </a:lnTo>
                  <a:lnTo>
                    <a:pt x="72516" y="299720"/>
                  </a:lnTo>
                  <a:lnTo>
                    <a:pt x="93124" y="299720"/>
                  </a:lnTo>
                  <a:lnTo>
                    <a:pt x="98180" y="292100"/>
                  </a:lnTo>
                  <a:lnTo>
                    <a:pt x="100329" y="280670"/>
                  </a:lnTo>
                  <a:lnTo>
                    <a:pt x="98180" y="270510"/>
                  </a:lnTo>
                  <a:lnTo>
                    <a:pt x="93124" y="262890"/>
                  </a:lnTo>
                  <a:close/>
                </a:path>
                <a:path w="382904" h="382269">
                  <a:moveTo>
                    <a:pt x="255793" y="218440"/>
                  </a:moveTo>
                  <a:lnTo>
                    <a:pt x="227837" y="218440"/>
                  </a:lnTo>
                  <a:lnTo>
                    <a:pt x="243572" y="220980"/>
                  </a:lnTo>
                  <a:lnTo>
                    <a:pt x="256270" y="229870"/>
                  </a:lnTo>
                  <a:lnTo>
                    <a:pt x="264753" y="242570"/>
                  </a:lnTo>
                  <a:lnTo>
                    <a:pt x="267842" y="257810"/>
                  </a:lnTo>
                  <a:lnTo>
                    <a:pt x="264753" y="273050"/>
                  </a:lnTo>
                  <a:lnTo>
                    <a:pt x="256270" y="285750"/>
                  </a:lnTo>
                  <a:lnTo>
                    <a:pt x="243572" y="294640"/>
                  </a:lnTo>
                  <a:lnTo>
                    <a:pt x="227837" y="297180"/>
                  </a:lnTo>
                  <a:lnTo>
                    <a:pt x="255793" y="297180"/>
                  </a:lnTo>
                  <a:lnTo>
                    <a:pt x="262794" y="292100"/>
                  </a:lnTo>
                  <a:lnTo>
                    <a:pt x="273450" y="276860"/>
                  </a:lnTo>
                  <a:lnTo>
                    <a:pt x="277367" y="257810"/>
                  </a:lnTo>
                  <a:lnTo>
                    <a:pt x="273450" y="238760"/>
                  </a:lnTo>
                  <a:lnTo>
                    <a:pt x="262794" y="223520"/>
                  </a:lnTo>
                  <a:lnTo>
                    <a:pt x="255793" y="218440"/>
                  </a:lnTo>
                  <a:close/>
                </a:path>
                <a:path w="382904" h="382269">
                  <a:moveTo>
                    <a:pt x="127507" y="229870"/>
                  </a:moveTo>
                  <a:lnTo>
                    <a:pt x="116472" y="232410"/>
                  </a:lnTo>
                  <a:lnTo>
                    <a:pt x="107426" y="237490"/>
                  </a:lnTo>
                  <a:lnTo>
                    <a:pt x="101308" y="247650"/>
                  </a:lnTo>
                  <a:lnTo>
                    <a:pt x="99059" y="257810"/>
                  </a:lnTo>
                  <a:lnTo>
                    <a:pt x="101308" y="269240"/>
                  </a:lnTo>
                  <a:lnTo>
                    <a:pt x="107426" y="278130"/>
                  </a:lnTo>
                  <a:lnTo>
                    <a:pt x="116472" y="283210"/>
                  </a:lnTo>
                  <a:lnTo>
                    <a:pt x="127507" y="285750"/>
                  </a:lnTo>
                  <a:lnTo>
                    <a:pt x="138443" y="283210"/>
                  </a:lnTo>
                  <a:lnTo>
                    <a:pt x="147272" y="278130"/>
                  </a:lnTo>
                  <a:lnTo>
                    <a:pt x="148115" y="276860"/>
                  </a:lnTo>
                  <a:lnTo>
                    <a:pt x="127507" y="276860"/>
                  </a:lnTo>
                  <a:lnTo>
                    <a:pt x="119977" y="275590"/>
                  </a:lnTo>
                  <a:lnTo>
                    <a:pt x="113934" y="270510"/>
                  </a:lnTo>
                  <a:lnTo>
                    <a:pt x="109916" y="265430"/>
                  </a:lnTo>
                  <a:lnTo>
                    <a:pt x="108457" y="257810"/>
                  </a:lnTo>
                  <a:lnTo>
                    <a:pt x="109916" y="250190"/>
                  </a:lnTo>
                  <a:lnTo>
                    <a:pt x="113934" y="245110"/>
                  </a:lnTo>
                  <a:lnTo>
                    <a:pt x="119977" y="240030"/>
                  </a:lnTo>
                  <a:lnTo>
                    <a:pt x="127507" y="238760"/>
                  </a:lnTo>
                  <a:lnTo>
                    <a:pt x="148009" y="238760"/>
                  </a:lnTo>
                  <a:lnTo>
                    <a:pt x="147272" y="237490"/>
                  </a:lnTo>
                  <a:lnTo>
                    <a:pt x="138443" y="232410"/>
                  </a:lnTo>
                  <a:lnTo>
                    <a:pt x="127507" y="229870"/>
                  </a:lnTo>
                  <a:close/>
                </a:path>
                <a:path w="382904" h="382269">
                  <a:moveTo>
                    <a:pt x="148009" y="238760"/>
                  </a:moveTo>
                  <a:lnTo>
                    <a:pt x="127507" y="238760"/>
                  </a:lnTo>
                  <a:lnTo>
                    <a:pt x="134651" y="240030"/>
                  </a:lnTo>
                  <a:lnTo>
                    <a:pt x="140461" y="245110"/>
                  </a:lnTo>
                  <a:lnTo>
                    <a:pt x="144367" y="250190"/>
                  </a:lnTo>
                  <a:lnTo>
                    <a:pt x="145796" y="257810"/>
                  </a:lnTo>
                  <a:lnTo>
                    <a:pt x="144367" y="265430"/>
                  </a:lnTo>
                  <a:lnTo>
                    <a:pt x="140461" y="270510"/>
                  </a:lnTo>
                  <a:lnTo>
                    <a:pt x="134651" y="275590"/>
                  </a:lnTo>
                  <a:lnTo>
                    <a:pt x="127507" y="276860"/>
                  </a:lnTo>
                  <a:lnTo>
                    <a:pt x="148115" y="276860"/>
                  </a:lnTo>
                  <a:lnTo>
                    <a:pt x="153171" y="269240"/>
                  </a:lnTo>
                  <a:lnTo>
                    <a:pt x="155321" y="257810"/>
                  </a:lnTo>
                  <a:lnTo>
                    <a:pt x="153171" y="247650"/>
                  </a:lnTo>
                  <a:lnTo>
                    <a:pt x="148009" y="238760"/>
                  </a:lnTo>
                  <a:close/>
                </a:path>
                <a:path w="382904" h="382269">
                  <a:moveTo>
                    <a:pt x="316737" y="196850"/>
                  </a:moveTo>
                  <a:lnTo>
                    <a:pt x="305702" y="198120"/>
                  </a:lnTo>
                  <a:lnTo>
                    <a:pt x="296656" y="204470"/>
                  </a:lnTo>
                  <a:lnTo>
                    <a:pt x="290538" y="213360"/>
                  </a:lnTo>
                  <a:lnTo>
                    <a:pt x="288289" y="224790"/>
                  </a:lnTo>
                  <a:lnTo>
                    <a:pt x="290538" y="236220"/>
                  </a:lnTo>
                  <a:lnTo>
                    <a:pt x="296656" y="245110"/>
                  </a:lnTo>
                  <a:lnTo>
                    <a:pt x="305702" y="251460"/>
                  </a:lnTo>
                  <a:lnTo>
                    <a:pt x="316737" y="252730"/>
                  </a:lnTo>
                  <a:lnTo>
                    <a:pt x="327773" y="251460"/>
                  </a:lnTo>
                  <a:lnTo>
                    <a:pt x="336819" y="245110"/>
                  </a:lnTo>
                  <a:lnTo>
                    <a:pt x="337693" y="243840"/>
                  </a:lnTo>
                  <a:lnTo>
                    <a:pt x="316737" y="243840"/>
                  </a:lnTo>
                  <a:lnTo>
                    <a:pt x="309475" y="242570"/>
                  </a:lnTo>
                  <a:lnTo>
                    <a:pt x="303402" y="238760"/>
                  </a:lnTo>
                  <a:lnTo>
                    <a:pt x="299235" y="232410"/>
                  </a:lnTo>
                  <a:lnTo>
                    <a:pt x="297687" y="224790"/>
                  </a:lnTo>
                  <a:lnTo>
                    <a:pt x="299235" y="217170"/>
                  </a:lnTo>
                  <a:lnTo>
                    <a:pt x="303402" y="212090"/>
                  </a:lnTo>
                  <a:lnTo>
                    <a:pt x="309475" y="207010"/>
                  </a:lnTo>
                  <a:lnTo>
                    <a:pt x="316737" y="205740"/>
                  </a:lnTo>
                  <a:lnTo>
                    <a:pt x="337693" y="205740"/>
                  </a:lnTo>
                  <a:lnTo>
                    <a:pt x="336819" y="204470"/>
                  </a:lnTo>
                  <a:lnTo>
                    <a:pt x="327773" y="198120"/>
                  </a:lnTo>
                  <a:lnTo>
                    <a:pt x="316737" y="196850"/>
                  </a:lnTo>
                  <a:close/>
                </a:path>
                <a:path w="382904" h="382269">
                  <a:moveTo>
                    <a:pt x="337693" y="205740"/>
                  </a:moveTo>
                  <a:lnTo>
                    <a:pt x="316737" y="205740"/>
                  </a:lnTo>
                  <a:lnTo>
                    <a:pt x="324000" y="207010"/>
                  </a:lnTo>
                  <a:lnTo>
                    <a:pt x="330072" y="212090"/>
                  </a:lnTo>
                  <a:lnTo>
                    <a:pt x="334240" y="217170"/>
                  </a:lnTo>
                  <a:lnTo>
                    <a:pt x="335787" y="224790"/>
                  </a:lnTo>
                  <a:lnTo>
                    <a:pt x="334240" y="232410"/>
                  </a:lnTo>
                  <a:lnTo>
                    <a:pt x="330072" y="238760"/>
                  </a:lnTo>
                  <a:lnTo>
                    <a:pt x="324000" y="242570"/>
                  </a:lnTo>
                  <a:lnTo>
                    <a:pt x="316737" y="243840"/>
                  </a:lnTo>
                  <a:lnTo>
                    <a:pt x="337693" y="243840"/>
                  </a:lnTo>
                  <a:lnTo>
                    <a:pt x="342937" y="236220"/>
                  </a:lnTo>
                  <a:lnTo>
                    <a:pt x="345185" y="224790"/>
                  </a:lnTo>
                  <a:lnTo>
                    <a:pt x="342937" y="213360"/>
                  </a:lnTo>
                  <a:lnTo>
                    <a:pt x="337693" y="205740"/>
                  </a:lnTo>
                  <a:close/>
                </a:path>
                <a:path w="382904" h="382269">
                  <a:moveTo>
                    <a:pt x="171576" y="116840"/>
                  </a:moveTo>
                  <a:lnTo>
                    <a:pt x="152544" y="120650"/>
                  </a:lnTo>
                  <a:lnTo>
                    <a:pt x="137048" y="132080"/>
                  </a:lnTo>
                  <a:lnTo>
                    <a:pt x="126624" y="147320"/>
                  </a:lnTo>
                  <a:lnTo>
                    <a:pt x="122808" y="166370"/>
                  </a:lnTo>
                  <a:lnTo>
                    <a:pt x="126624" y="185420"/>
                  </a:lnTo>
                  <a:lnTo>
                    <a:pt x="137048" y="200660"/>
                  </a:lnTo>
                  <a:lnTo>
                    <a:pt x="152544" y="212090"/>
                  </a:lnTo>
                  <a:lnTo>
                    <a:pt x="171576" y="215900"/>
                  </a:lnTo>
                  <a:lnTo>
                    <a:pt x="190781" y="212090"/>
                  </a:lnTo>
                  <a:lnTo>
                    <a:pt x="199532" y="205740"/>
                  </a:lnTo>
                  <a:lnTo>
                    <a:pt x="171576" y="205740"/>
                  </a:lnTo>
                  <a:lnTo>
                    <a:pt x="156263" y="203200"/>
                  </a:lnTo>
                  <a:lnTo>
                    <a:pt x="143748" y="194310"/>
                  </a:lnTo>
                  <a:lnTo>
                    <a:pt x="135304" y="181610"/>
                  </a:lnTo>
                  <a:lnTo>
                    <a:pt x="132206" y="166370"/>
                  </a:lnTo>
                  <a:lnTo>
                    <a:pt x="135304" y="151130"/>
                  </a:lnTo>
                  <a:lnTo>
                    <a:pt x="143748" y="138430"/>
                  </a:lnTo>
                  <a:lnTo>
                    <a:pt x="156263" y="129540"/>
                  </a:lnTo>
                  <a:lnTo>
                    <a:pt x="171576" y="127000"/>
                  </a:lnTo>
                  <a:lnTo>
                    <a:pt x="199532" y="127000"/>
                  </a:lnTo>
                  <a:lnTo>
                    <a:pt x="190781" y="120650"/>
                  </a:lnTo>
                  <a:lnTo>
                    <a:pt x="171576" y="116840"/>
                  </a:lnTo>
                  <a:close/>
                </a:path>
                <a:path w="382904" h="382269">
                  <a:moveTo>
                    <a:pt x="199532" y="127000"/>
                  </a:moveTo>
                  <a:lnTo>
                    <a:pt x="171576" y="127000"/>
                  </a:lnTo>
                  <a:lnTo>
                    <a:pt x="186989" y="129540"/>
                  </a:lnTo>
                  <a:lnTo>
                    <a:pt x="199723" y="138430"/>
                  </a:lnTo>
                  <a:lnTo>
                    <a:pt x="208385" y="151130"/>
                  </a:lnTo>
                  <a:lnTo>
                    <a:pt x="211581" y="166370"/>
                  </a:lnTo>
                  <a:lnTo>
                    <a:pt x="208385" y="181610"/>
                  </a:lnTo>
                  <a:lnTo>
                    <a:pt x="199723" y="194310"/>
                  </a:lnTo>
                  <a:lnTo>
                    <a:pt x="186989" y="203200"/>
                  </a:lnTo>
                  <a:lnTo>
                    <a:pt x="171576" y="205740"/>
                  </a:lnTo>
                  <a:lnTo>
                    <a:pt x="199532" y="205740"/>
                  </a:lnTo>
                  <a:lnTo>
                    <a:pt x="206533" y="200660"/>
                  </a:lnTo>
                  <a:lnTo>
                    <a:pt x="217189" y="185420"/>
                  </a:lnTo>
                  <a:lnTo>
                    <a:pt x="221106" y="166370"/>
                  </a:lnTo>
                  <a:lnTo>
                    <a:pt x="217189" y="147320"/>
                  </a:lnTo>
                  <a:lnTo>
                    <a:pt x="206533" y="132080"/>
                  </a:lnTo>
                  <a:lnTo>
                    <a:pt x="199532" y="127000"/>
                  </a:lnTo>
                  <a:close/>
                </a:path>
                <a:path w="382904" h="382269">
                  <a:moveTo>
                    <a:pt x="316737" y="86360"/>
                  </a:moveTo>
                  <a:lnTo>
                    <a:pt x="297632" y="90170"/>
                  </a:lnTo>
                  <a:lnTo>
                    <a:pt x="282098" y="100330"/>
                  </a:lnTo>
                  <a:lnTo>
                    <a:pt x="271660" y="116840"/>
                  </a:lnTo>
                  <a:lnTo>
                    <a:pt x="267842" y="135890"/>
                  </a:lnTo>
                  <a:lnTo>
                    <a:pt x="271660" y="154940"/>
                  </a:lnTo>
                  <a:lnTo>
                    <a:pt x="282098" y="170180"/>
                  </a:lnTo>
                  <a:lnTo>
                    <a:pt x="297632" y="181610"/>
                  </a:lnTo>
                  <a:lnTo>
                    <a:pt x="316737" y="185420"/>
                  </a:lnTo>
                  <a:lnTo>
                    <a:pt x="335942" y="181610"/>
                  </a:lnTo>
                  <a:lnTo>
                    <a:pt x="344693" y="175260"/>
                  </a:lnTo>
                  <a:lnTo>
                    <a:pt x="316737" y="175260"/>
                  </a:lnTo>
                  <a:lnTo>
                    <a:pt x="301424" y="172720"/>
                  </a:lnTo>
                  <a:lnTo>
                    <a:pt x="288909" y="163830"/>
                  </a:lnTo>
                  <a:lnTo>
                    <a:pt x="280465" y="151130"/>
                  </a:lnTo>
                  <a:lnTo>
                    <a:pt x="277367" y="135890"/>
                  </a:lnTo>
                  <a:lnTo>
                    <a:pt x="280465" y="120650"/>
                  </a:lnTo>
                  <a:lnTo>
                    <a:pt x="288909" y="107950"/>
                  </a:lnTo>
                  <a:lnTo>
                    <a:pt x="301424" y="99060"/>
                  </a:lnTo>
                  <a:lnTo>
                    <a:pt x="316737" y="96520"/>
                  </a:lnTo>
                  <a:lnTo>
                    <a:pt x="345787" y="96520"/>
                  </a:lnTo>
                  <a:lnTo>
                    <a:pt x="335942" y="90170"/>
                  </a:lnTo>
                  <a:lnTo>
                    <a:pt x="316737" y="86360"/>
                  </a:lnTo>
                  <a:close/>
                </a:path>
                <a:path w="382904" h="382269">
                  <a:moveTo>
                    <a:pt x="345787" y="96520"/>
                  </a:moveTo>
                  <a:lnTo>
                    <a:pt x="316737" y="96520"/>
                  </a:lnTo>
                  <a:lnTo>
                    <a:pt x="332150" y="99060"/>
                  </a:lnTo>
                  <a:lnTo>
                    <a:pt x="344884" y="107950"/>
                  </a:lnTo>
                  <a:lnTo>
                    <a:pt x="353546" y="120650"/>
                  </a:lnTo>
                  <a:lnTo>
                    <a:pt x="356742" y="135890"/>
                  </a:lnTo>
                  <a:lnTo>
                    <a:pt x="353546" y="151130"/>
                  </a:lnTo>
                  <a:lnTo>
                    <a:pt x="344884" y="163830"/>
                  </a:lnTo>
                  <a:lnTo>
                    <a:pt x="332150" y="172720"/>
                  </a:lnTo>
                  <a:lnTo>
                    <a:pt x="316737" y="175260"/>
                  </a:lnTo>
                  <a:lnTo>
                    <a:pt x="344693" y="175260"/>
                  </a:lnTo>
                  <a:lnTo>
                    <a:pt x="351694" y="170180"/>
                  </a:lnTo>
                  <a:lnTo>
                    <a:pt x="362350" y="154940"/>
                  </a:lnTo>
                  <a:lnTo>
                    <a:pt x="366267" y="135890"/>
                  </a:lnTo>
                  <a:lnTo>
                    <a:pt x="362350" y="116840"/>
                  </a:lnTo>
                  <a:lnTo>
                    <a:pt x="351694" y="100330"/>
                  </a:lnTo>
                  <a:lnTo>
                    <a:pt x="345787" y="96520"/>
                  </a:lnTo>
                  <a:close/>
                </a:path>
                <a:path w="382904" h="382269">
                  <a:moveTo>
                    <a:pt x="208914" y="62230"/>
                  </a:moveTo>
                  <a:lnTo>
                    <a:pt x="197979" y="64770"/>
                  </a:lnTo>
                  <a:lnTo>
                    <a:pt x="189150" y="71120"/>
                  </a:lnTo>
                  <a:lnTo>
                    <a:pt x="183251" y="80010"/>
                  </a:lnTo>
                  <a:lnTo>
                    <a:pt x="181101" y="91440"/>
                  </a:lnTo>
                  <a:lnTo>
                    <a:pt x="183251" y="101600"/>
                  </a:lnTo>
                  <a:lnTo>
                    <a:pt x="189150" y="110490"/>
                  </a:lnTo>
                  <a:lnTo>
                    <a:pt x="197979" y="116840"/>
                  </a:lnTo>
                  <a:lnTo>
                    <a:pt x="208914" y="119380"/>
                  </a:lnTo>
                  <a:lnTo>
                    <a:pt x="219950" y="116840"/>
                  </a:lnTo>
                  <a:lnTo>
                    <a:pt x="228996" y="110490"/>
                  </a:lnTo>
                  <a:lnTo>
                    <a:pt x="229870" y="109220"/>
                  </a:lnTo>
                  <a:lnTo>
                    <a:pt x="208914" y="109220"/>
                  </a:lnTo>
                  <a:lnTo>
                    <a:pt x="201771" y="107950"/>
                  </a:lnTo>
                  <a:lnTo>
                    <a:pt x="195960" y="104140"/>
                  </a:lnTo>
                  <a:lnTo>
                    <a:pt x="192055" y="99060"/>
                  </a:lnTo>
                  <a:lnTo>
                    <a:pt x="190626" y="91440"/>
                  </a:lnTo>
                  <a:lnTo>
                    <a:pt x="192055" y="83820"/>
                  </a:lnTo>
                  <a:lnTo>
                    <a:pt x="195960" y="77470"/>
                  </a:lnTo>
                  <a:lnTo>
                    <a:pt x="201771" y="73660"/>
                  </a:lnTo>
                  <a:lnTo>
                    <a:pt x="208914" y="72390"/>
                  </a:lnTo>
                  <a:lnTo>
                    <a:pt x="229870" y="72390"/>
                  </a:lnTo>
                  <a:lnTo>
                    <a:pt x="228996" y="71120"/>
                  </a:lnTo>
                  <a:lnTo>
                    <a:pt x="219950" y="64770"/>
                  </a:lnTo>
                  <a:lnTo>
                    <a:pt x="208914" y="62230"/>
                  </a:lnTo>
                  <a:close/>
                </a:path>
                <a:path w="382904" h="382269">
                  <a:moveTo>
                    <a:pt x="229870" y="72390"/>
                  </a:moveTo>
                  <a:lnTo>
                    <a:pt x="208914" y="72390"/>
                  </a:lnTo>
                  <a:lnTo>
                    <a:pt x="216425" y="73660"/>
                  </a:lnTo>
                  <a:lnTo>
                    <a:pt x="222424" y="77470"/>
                  </a:lnTo>
                  <a:lnTo>
                    <a:pt x="226399" y="83820"/>
                  </a:lnTo>
                  <a:lnTo>
                    <a:pt x="227837" y="91440"/>
                  </a:lnTo>
                  <a:lnTo>
                    <a:pt x="226399" y="99060"/>
                  </a:lnTo>
                  <a:lnTo>
                    <a:pt x="222424" y="104140"/>
                  </a:lnTo>
                  <a:lnTo>
                    <a:pt x="216425" y="107950"/>
                  </a:lnTo>
                  <a:lnTo>
                    <a:pt x="208914" y="109220"/>
                  </a:lnTo>
                  <a:lnTo>
                    <a:pt x="229870" y="109220"/>
                  </a:lnTo>
                  <a:lnTo>
                    <a:pt x="235114" y="101600"/>
                  </a:lnTo>
                  <a:lnTo>
                    <a:pt x="237362" y="91440"/>
                  </a:lnTo>
                  <a:lnTo>
                    <a:pt x="235114" y="80010"/>
                  </a:lnTo>
                  <a:lnTo>
                    <a:pt x="229870" y="72390"/>
                  </a:lnTo>
                  <a:close/>
                </a:path>
                <a:path w="382904" h="382269">
                  <a:moveTo>
                    <a:pt x="276732" y="26670"/>
                  </a:moveTo>
                  <a:lnTo>
                    <a:pt x="265697" y="29210"/>
                  </a:lnTo>
                  <a:lnTo>
                    <a:pt x="256651" y="34290"/>
                  </a:lnTo>
                  <a:lnTo>
                    <a:pt x="250533" y="43180"/>
                  </a:lnTo>
                  <a:lnTo>
                    <a:pt x="248284" y="54610"/>
                  </a:lnTo>
                  <a:lnTo>
                    <a:pt x="250533" y="66040"/>
                  </a:lnTo>
                  <a:lnTo>
                    <a:pt x="256651" y="74930"/>
                  </a:lnTo>
                  <a:lnTo>
                    <a:pt x="265697" y="81280"/>
                  </a:lnTo>
                  <a:lnTo>
                    <a:pt x="276732" y="82550"/>
                  </a:lnTo>
                  <a:lnTo>
                    <a:pt x="287768" y="81280"/>
                  </a:lnTo>
                  <a:lnTo>
                    <a:pt x="296814" y="74930"/>
                  </a:lnTo>
                  <a:lnTo>
                    <a:pt x="297688" y="73660"/>
                  </a:lnTo>
                  <a:lnTo>
                    <a:pt x="276732" y="73660"/>
                  </a:lnTo>
                  <a:lnTo>
                    <a:pt x="269470" y="72390"/>
                  </a:lnTo>
                  <a:lnTo>
                    <a:pt x="263398" y="68580"/>
                  </a:lnTo>
                  <a:lnTo>
                    <a:pt x="259230" y="62230"/>
                  </a:lnTo>
                  <a:lnTo>
                    <a:pt x="257682" y="54610"/>
                  </a:lnTo>
                  <a:lnTo>
                    <a:pt x="259230" y="46990"/>
                  </a:lnTo>
                  <a:lnTo>
                    <a:pt x="263398" y="41910"/>
                  </a:lnTo>
                  <a:lnTo>
                    <a:pt x="269470" y="38100"/>
                  </a:lnTo>
                  <a:lnTo>
                    <a:pt x="276732" y="36830"/>
                  </a:lnTo>
                  <a:lnTo>
                    <a:pt x="298562" y="36830"/>
                  </a:lnTo>
                  <a:lnTo>
                    <a:pt x="296814" y="34290"/>
                  </a:lnTo>
                  <a:lnTo>
                    <a:pt x="287768" y="29210"/>
                  </a:lnTo>
                  <a:lnTo>
                    <a:pt x="276732" y="26670"/>
                  </a:lnTo>
                  <a:close/>
                </a:path>
                <a:path w="382904" h="382269">
                  <a:moveTo>
                    <a:pt x="298562" y="36830"/>
                  </a:moveTo>
                  <a:lnTo>
                    <a:pt x="276732" y="36830"/>
                  </a:lnTo>
                  <a:lnTo>
                    <a:pt x="283975" y="38100"/>
                  </a:lnTo>
                  <a:lnTo>
                    <a:pt x="290004" y="41910"/>
                  </a:lnTo>
                  <a:lnTo>
                    <a:pt x="294128" y="46990"/>
                  </a:lnTo>
                  <a:lnTo>
                    <a:pt x="295655" y="54610"/>
                  </a:lnTo>
                  <a:lnTo>
                    <a:pt x="294128" y="62230"/>
                  </a:lnTo>
                  <a:lnTo>
                    <a:pt x="290004" y="68580"/>
                  </a:lnTo>
                  <a:lnTo>
                    <a:pt x="283975" y="72390"/>
                  </a:lnTo>
                  <a:lnTo>
                    <a:pt x="276732" y="73660"/>
                  </a:lnTo>
                  <a:lnTo>
                    <a:pt x="297688" y="73660"/>
                  </a:lnTo>
                  <a:lnTo>
                    <a:pt x="302932" y="66040"/>
                  </a:lnTo>
                  <a:lnTo>
                    <a:pt x="305180" y="54610"/>
                  </a:lnTo>
                  <a:lnTo>
                    <a:pt x="302932" y="43180"/>
                  </a:lnTo>
                  <a:lnTo>
                    <a:pt x="298562" y="36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44328" y="2330195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59" h="719455">
                  <a:moveTo>
                    <a:pt x="360425" y="0"/>
                  </a:moveTo>
                  <a:lnTo>
                    <a:pt x="311528" y="3283"/>
                  </a:lnTo>
                  <a:lnTo>
                    <a:pt x="264627" y="12848"/>
                  </a:lnTo>
                  <a:lnTo>
                    <a:pt x="220152" y="28265"/>
                  </a:lnTo>
                  <a:lnTo>
                    <a:pt x="178533" y="49106"/>
                  </a:lnTo>
                  <a:lnTo>
                    <a:pt x="140201" y="74943"/>
                  </a:lnTo>
                  <a:lnTo>
                    <a:pt x="105584" y="105346"/>
                  </a:lnTo>
                  <a:lnTo>
                    <a:pt x="75114" y="139887"/>
                  </a:lnTo>
                  <a:lnTo>
                    <a:pt x="49219" y="178138"/>
                  </a:lnTo>
                  <a:lnTo>
                    <a:pt x="28330" y="219670"/>
                  </a:lnTo>
                  <a:lnTo>
                    <a:pt x="12878" y="264054"/>
                  </a:lnTo>
                  <a:lnTo>
                    <a:pt x="3291" y="310861"/>
                  </a:lnTo>
                  <a:lnTo>
                    <a:pt x="0" y="359663"/>
                  </a:lnTo>
                  <a:lnTo>
                    <a:pt x="3291" y="408466"/>
                  </a:lnTo>
                  <a:lnTo>
                    <a:pt x="12878" y="455273"/>
                  </a:lnTo>
                  <a:lnTo>
                    <a:pt x="28330" y="499657"/>
                  </a:lnTo>
                  <a:lnTo>
                    <a:pt x="49219" y="541189"/>
                  </a:lnTo>
                  <a:lnTo>
                    <a:pt x="75114" y="579440"/>
                  </a:lnTo>
                  <a:lnTo>
                    <a:pt x="105584" y="613981"/>
                  </a:lnTo>
                  <a:lnTo>
                    <a:pt x="140201" y="644384"/>
                  </a:lnTo>
                  <a:lnTo>
                    <a:pt x="178533" y="670221"/>
                  </a:lnTo>
                  <a:lnTo>
                    <a:pt x="220152" y="691062"/>
                  </a:lnTo>
                  <a:lnTo>
                    <a:pt x="264627" y="706479"/>
                  </a:lnTo>
                  <a:lnTo>
                    <a:pt x="311528" y="716044"/>
                  </a:lnTo>
                  <a:lnTo>
                    <a:pt x="360425" y="719327"/>
                  </a:lnTo>
                  <a:lnTo>
                    <a:pt x="409323" y="716044"/>
                  </a:lnTo>
                  <a:lnTo>
                    <a:pt x="456224" y="706479"/>
                  </a:lnTo>
                  <a:lnTo>
                    <a:pt x="500699" y="691062"/>
                  </a:lnTo>
                  <a:lnTo>
                    <a:pt x="542318" y="670221"/>
                  </a:lnTo>
                  <a:lnTo>
                    <a:pt x="580650" y="644384"/>
                  </a:lnTo>
                  <a:lnTo>
                    <a:pt x="615267" y="613981"/>
                  </a:lnTo>
                  <a:lnTo>
                    <a:pt x="645737" y="579440"/>
                  </a:lnTo>
                  <a:lnTo>
                    <a:pt x="671632" y="541189"/>
                  </a:lnTo>
                  <a:lnTo>
                    <a:pt x="692521" y="499657"/>
                  </a:lnTo>
                  <a:lnTo>
                    <a:pt x="707973" y="455273"/>
                  </a:lnTo>
                  <a:lnTo>
                    <a:pt x="717560" y="408466"/>
                  </a:lnTo>
                  <a:lnTo>
                    <a:pt x="720851" y="359663"/>
                  </a:lnTo>
                  <a:lnTo>
                    <a:pt x="717560" y="310861"/>
                  </a:lnTo>
                  <a:lnTo>
                    <a:pt x="707973" y="264054"/>
                  </a:lnTo>
                  <a:lnTo>
                    <a:pt x="692521" y="219670"/>
                  </a:lnTo>
                  <a:lnTo>
                    <a:pt x="671632" y="178138"/>
                  </a:lnTo>
                  <a:lnTo>
                    <a:pt x="645737" y="139887"/>
                  </a:lnTo>
                  <a:lnTo>
                    <a:pt x="615267" y="105346"/>
                  </a:lnTo>
                  <a:lnTo>
                    <a:pt x="580650" y="74943"/>
                  </a:lnTo>
                  <a:lnTo>
                    <a:pt x="542318" y="49106"/>
                  </a:lnTo>
                  <a:lnTo>
                    <a:pt x="500699" y="28265"/>
                  </a:lnTo>
                  <a:lnTo>
                    <a:pt x="456224" y="12848"/>
                  </a:lnTo>
                  <a:lnTo>
                    <a:pt x="409323" y="3283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3794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72343" y="2479548"/>
              <a:ext cx="466725" cy="394970"/>
            </a:xfrm>
            <a:custGeom>
              <a:avLst/>
              <a:gdLst/>
              <a:ahLst/>
              <a:cxnLst/>
              <a:rect l="l" t="t" r="r" b="b"/>
              <a:pathLst>
                <a:path w="466725" h="394969">
                  <a:moveTo>
                    <a:pt x="445388" y="330962"/>
                  </a:moveTo>
                  <a:lnTo>
                    <a:pt x="18923" y="330962"/>
                  </a:lnTo>
                  <a:lnTo>
                    <a:pt x="16890" y="332993"/>
                  </a:lnTo>
                  <a:lnTo>
                    <a:pt x="16890" y="350012"/>
                  </a:lnTo>
                  <a:lnTo>
                    <a:pt x="2031" y="350012"/>
                  </a:lnTo>
                  <a:lnTo>
                    <a:pt x="0" y="352678"/>
                  </a:lnTo>
                  <a:lnTo>
                    <a:pt x="0" y="392684"/>
                  </a:lnTo>
                  <a:lnTo>
                    <a:pt x="2031" y="394715"/>
                  </a:lnTo>
                  <a:lnTo>
                    <a:pt x="464311" y="394715"/>
                  </a:lnTo>
                  <a:lnTo>
                    <a:pt x="466344" y="392684"/>
                  </a:lnTo>
                  <a:lnTo>
                    <a:pt x="466344" y="385190"/>
                  </a:lnTo>
                  <a:lnTo>
                    <a:pt x="9525" y="385190"/>
                  </a:lnTo>
                  <a:lnTo>
                    <a:pt x="9525" y="359410"/>
                  </a:lnTo>
                  <a:lnTo>
                    <a:pt x="24383" y="359410"/>
                  </a:lnTo>
                  <a:lnTo>
                    <a:pt x="26415" y="357377"/>
                  </a:lnTo>
                  <a:lnTo>
                    <a:pt x="26415" y="340487"/>
                  </a:lnTo>
                  <a:lnTo>
                    <a:pt x="447421" y="340487"/>
                  </a:lnTo>
                  <a:lnTo>
                    <a:pt x="447421" y="332993"/>
                  </a:lnTo>
                  <a:lnTo>
                    <a:pt x="445388" y="330962"/>
                  </a:lnTo>
                  <a:close/>
                </a:path>
                <a:path w="466725" h="394969">
                  <a:moveTo>
                    <a:pt x="447421" y="340487"/>
                  </a:moveTo>
                  <a:lnTo>
                    <a:pt x="437896" y="340487"/>
                  </a:lnTo>
                  <a:lnTo>
                    <a:pt x="437896" y="357377"/>
                  </a:lnTo>
                  <a:lnTo>
                    <a:pt x="439927" y="359410"/>
                  </a:lnTo>
                  <a:lnTo>
                    <a:pt x="456819" y="359410"/>
                  </a:lnTo>
                  <a:lnTo>
                    <a:pt x="456819" y="385190"/>
                  </a:lnTo>
                  <a:lnTo>
                    <a:pt x="466344" y="385190"/>
                  </a:lnTo>
                  <a:lnTo>
                    <a:pt x="466344" y="352678"/>
                  </a:lnTo>
                  <a:lnTo>
                    <a:pt x="464311" y="350012"/>
                  </a:lnTo>
                  <a:lnTo>
                    <a:pt x="447421" y="350012"/>
                  </a:lnTo>
                  <a:lnTo>
                    <a:pt x="447421" y="340487"/>
                  </a:lnTo>
                  <a:close/>
                </a:path>
                <a:path w="466725" h="394969">
                  <a:moveTo>
                    <a:pt x="63626" y="124078"/>
                  </a:moveTo>
                  <a:lnTo>
                    <a:pt x="54101" y="124078"/>
                  </a:lnTo>
                  <a:lnTo>
                    <a:pt x="54101" y="330962"/>
                  </a:lnTo>
                  <a:lnTo>
                    <a:pt x="63626" y="330962"/>
                  </a:lnTo>
                  <a:lnTo>
                    <a:pt x="63626" y="124078"/>
                  </a:lnTo>
                  <a:close/>
                </a:path>
                <a:path w="466725" h="394969">
                  <a:moveTo>
                    <a:pt x="120523" y="124078"/>
                  </a:moveTo>
                  <a:lnTo>
                    <a:pt x="110998" y="124078"/>
                  </a:lnTo>
                  <a:lnTo>
                    <a:pt x="110998" y="330962"/>
                  </a:lnTo>
                  <a:lnTo>
                    <a:pt x="120523" y="330962"/>
                  </a:lnTo>
                  <a:lnTo>
                    <a:pt x="120523" y="124078"/>
                  </a:lnTo>
                  <a:close/>
                </a:path>
                <a:path w="466725" h="394969">
                  <a:moveTo>
                    <a:pt x="208406" y="124078"/>
                  </a:moveTo>
                  <a:lnTo>
                    <a:pt x="199008" y="124078"/>
                  </a:lnTo>
                  <a:lnTo>
                    <a:pt x="199008" y="330962"/>
                  </a:lnTo>
                  <a:lnTo>
                    <a:pt x="208406" y="330962"/>
                  </a:lnTo>
                  <a:lnTo>
                    <a:pt x="208406" y="124078"/>
                  </a:lnTo>
                  <a:close/>
                </a:path>
                <a:path w="466725" h="394969">
                  <a:moveTo>
                    <a:pt x="265302" y="124078"/>
                  </a:moveTo>
                  <a:lnTo>
                    <a:pt x="255904" y="124078"/>
                  </a:lnTo>
                  <a:lnTo>
                    <a:pt x="255904" y="330962"/>
                  </a:lnTo>
                  <a:lnTo>
                    <a:pt x="265302" y="330962"/>
                  </a:lnTo>
                  <a:lnTo>
                    <a:pt x="265302" y="124078"/>
                  </a:lnTo>
                  <a:close/>
                </a:path>
                <a:path w="466725" h="394969">
                  <a:moveTo>
                    <a:pt x="355980" y="124078"/>
                  </a:moveTo>
                  <a:lnTo>
                    <a:pt x="346582" y="124078"/>
                  </a:lnTo>
                  <a:lnTo>
                    <a:pt x="346582" y="330962"/>
                  </a:lnTo>
                  <a:lnTo>
                    <a:pt x="355980" y="330962"/>
                  </a:lnTo>
                  <a:lnTo>
                    <a:pt x="355980" y="124078"/>
                  </a:lnTo>
                  <a:close/>
                </a:path>
                <a:path w="466725" h="394969">
                  <a:moveTo>
                    <a:pt x="412241" y="124078"/>
                  </a:moveTo>
                  <a:lnTo>
                    <a:pt x="402716" y="124078"/>
                  </a:lnTo>
                  <a:lnTo>
                    <a:pt x="402716" y="330962"/>
                  </a:lnTo>
                  <a:lnTo>
                    <a:pt x="412241" y="330962"/>
                  </a:lnTo>
                  <a:lnTo>
                    <a:pt x="412241" y="124078"/>
                  </a:lnTo>
                  <a:close/>
                </a:path>
                <a:path w="466725" h="394969">
                  <a:moveTo>
                    <a:pt x="232155" y="0"/>
                  </a:moveTo>
                  <a:lnTo>
                    <a:pt x="230758" y="0"/>
                  </a:lnTo>
                  <a:lnTo>
                    <a:pt x="229488" y="635"/>
                  </a:lnTo>
                  <a:lnTo>
                    <a:pt x="20320" y="96265"/>
                  </a:lnTo>
                  <a:lnTo>
                    <a:pt x="18287" y="97027"/>
                  </a:lnTo>
                  <a:lnTo>
                    <a:pt x="17652" y="99060"/>
                  </a:lnTo>
                  <a:lnTo>
                    <a:pt x="17652" y="122047"/>
                  </a:lnTo>
                  <a:lnTo>
                    <a:pt x="19684" y="124078"/>
                  </a:lnTo>
                  <a:lnTo>
                    <a:pt x="444626" y="124078"/>
                  </a:lnTo>
                  <a:lnTo>
                    <a:pt x="446658" y="122047"/>
                  </a:lnTo>
                  <a:lnTo>
                    <a:pt x="446658" y="114553"/>
                  </a:lnTo>
                  <a:lnTo>
                    <a:pt x="27050" y="114553"/>
                  </a:lnTo>
                  <a:lnTo>
                    <a:pt x="27050" y="103759"/>
                  </a:lnTo>
                  <a:lnTo>
                    <a:pt x="231521" y="10160"/>
                  </a:lnTo>
                  <a:lnTo>
                    <a:pt x="254513" y="10160"/>
                  </a:lnTo>
                  <a:lnTo>
                    <a:pt x="232155" y="0"/>
                  </a:lnTo>
                  <a:close/>
                </a:path>
                <a:path w="466725" h="394969">
                  <a:moveTo>
                    <a:pt x="254513" y="10160"/>
                  </a:moveTo>
                  <a:lnTo>
                    <a:pt x="231521" y="10160"/>
                  </a:lnTo>
                  <a:lnTo>
                    <a:pt x="437260" y="103759"/>
                  </a:lnTo>
                  <a:lnTo>
                    <a:pt x="437260" y="114553"/>
                  </a:lnTo>
                  <a:lnTo>
                    <a:pt x="446658" y="114553"/>
                  </a:lnTo>
                  <a:lnTo>
                    <a:pt x="446658" y="99060"/>
                  </a:lnTo>
                  <a:lnTo>
                    <a:pt x="445388" y="97027"/>
                  </a:lnTo>
                  <a:lnTo>
                    <a:pt x="443991" y="96265"/>
                  </a:lnTo>
                  <a:lnTo>
                    <a:pt x="254513" y="101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599431" y="5593080"/>
              <a:ext cx="721360" cy="719455"/>
            </a:xfrm>
            <a:custGeom>
              <a:avLst/>
              <a:gdLst/>
              <a:ahLst/>
              <a:cxnLst/>
              <a:rect l="l" t="t" r="r" b="b"/>
              <a:pathLst>
                <a:path w="721360" h="719454">
                  <a:moveTo>
                    <a:pt x="360425" y="0"/>
                  </a:moveTo>
                  <a:lnTo>
                    <a:pt x="311528" y="3283"/>
                  </a:lnTo>
                  <a:lnTo>
                    <a:pt x="264627" y="12847"/>
                  </a:lnTo>
                  <a:lnTo>
                    <a:pt x="220152" y="28263"/>
                  </a:lnTo>
                  <a:lnTo>
                    <a:pt x="178533" y="49103"/>
                  </a:lnTo>
                  <a:lnTo>
                    <a:pt x="140201" y="74939"/>
                  </a:lnTo>
                  <a:lnTo>
                    <a:pt x="105584" y="105341"/>
                  </a:lnTo>
                  <a:lnTo>
                    <a:pt x="75114" y="139882"/>
                  </a:lnTo>
                  <a:lnTo>
                    <a:pt x="49219" y="178133"/>
                  </a:lnTo>
                  <a:lnTo>
                    <a:pt x="28330" y="219664"/>
                  </a:lnTo>
                  <a:lnTo>
                    <a:pt x="12878" y="264049"/>
                  </a:lnTo>
                  <a:lnTo>
                    <a:pt x="3291" y="310858"/>
                  </a:lnTo>
                  <a:lnTo>
                    <a:pt x="0" y="359664"/>
                  </a:lnTo>
                  <a:lnTo>
                    <a:pt x="3291" y="408469"/>
                  </a:lnTo>
                  <a:lnTo>
                    <a:pt x="12878" y="455278"/>
                  </a:lnTo>
                  <a:lnTo>
                    <a:pt x="28330" y="499663"/>
                  </a:lnTo>
                  <a:lnTo>
                    <a:pt x="49219" y="541194"/>
                  </a:lnTo>
                  <a:lnTo>
                    <a:pt x="75114" y="579445"/>
                  </a:lnTo>
                  <a:lnTo>
                    <a:pt x="105584" y="613986"/>
                  </a:lnTo>
                  <a:lnTo>
                    <a:pt x="140201" y="644388"/>
                  </a:lnTo>
                  <a:lnTo>
                    <a:pt x="178533" y="670224"/>
                  </a:lnTo>
                  <a:lnTo>
                    <a:pt x="220152" y="691064"/>
                  </a:lnTo>
                  <a:lnTo>
                    <a:pt x="264627" y="706480"/>
                  </a:lnTo>
                  <a:lnTo>
                    <a:pt x="311528" y="716044"/>
                  </a:lnTo>
                  <a:lnTo>
                    <a:pt x="360425" y="719328"/>
                  </a:lnTo>
                  <a:lnTo>
                    <a:pt x="409323" y="716044"/>
                  </a:lnTo>
                  <a:lnTo>
                    <a:pt x="456224" y="706480"/>
                  </a:lnTo>
                  <a:lnTo>
                    <a:pt x="500699" y="691064"/>
                  </a:lnTo>
                  <a:lnTo>
                    <a:pt x="542318" y="670224"/>
                  </a:lnTo>
                  <a:lnTo>
                    <a:pt x="580650" y="644388"/>
                  </a:lnTo>
                  <a:lnTo>
                    <a:pt x="615267" y="613986"/>
                  </a:lnTo>
                  <a:lnTo>
                    <a:pt x="645737" y="579445"/>
                  </a:lnTo>
                  <a:lnTo>
                    <a:pt x="671632" y="541194"/>
                  </a:lnTo>
                  <a:lnTo>
                    <a:pt x="692521" y="499663"/>
                  </a:lnTo>
                  <a:lnTo>
                    <a:pt x="707973" y="455278"/>
                  </a:lnTo>
                  <a:lnTo>
                    <a:pt x="717560" y="408469"/>
                  </a:lnTo>
                  <a:lnTo>
                    <a:pt x="720851" y="359664"/>
                  </a:lnTo>
                  <a:lnTo>
                    <a:pt x="717560" y="310858"/>
                  </a:lnTo>
                  <a:lnTo>
                    <a:pt x="707973" y="264049"/>
                  </a:lnTo>
                  <a:lnTo>
                    <a:pt x="692521" y="219664"/>
                  </a:lnTo>
                  <a:lnTo>
                    <a:pt x="671632" y="178133"/>
                  </a:lnTo>
                  <a:lnTo>
                    <a:pt x="645737" y="139882"/>
                  </a:lnTo>
                  <a:lnTo>
                    <a:pt x="615267" y="105341"/>
                  </a:lnTo>
                  <a:lnTo>
                    <a:pt x="580650" y="74939"/>
                  </a:lnTo>
                  <a:lnTo>
                    <a:pt x="542318" y="49103"/>
                  </a:lnTo>
                  <a:lnTo>
                    <a:pt x="500699" y="28263"/>
                  </a:lnTo>
                  <a:lnTo>
                    <a:pt x="456224" y="12847"/>
                  </a:lnTo>
                  <a:lnTo>
                    <a:pt x="409323" y="3283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712207" y="5688075"/>
              <a:ext cx="495300" cy="528320"/>
            </a:xfrm>
            <a:custGeom>
              <a:avLst/>
              <a:gdLst/>
              <a:ahLst/>
              <a:cxnLst/>
              <a:rect l="l" t="t" r="r" b="b"/>
              <a:pathLst>
                <a:path w="495300" h="528320">
                  <a:moveTo>
                    <a:pt x="159384" y="434340"/>
                  </a:moveTo>
                  <a:lnTo>
                    <a:pt x="156717" y="434340"/>
                  </a:lnTo>
                  <a:lnTo>
                    <a:pt x="152653" y="438150"/>
                  </a:lnTo>
                  <a:lnTo>
                    <a:pt x="152653" y="440690"/>
                  </a:lnTo>
                  <a:lnTo>
                    <a:pt x="154050" y="443230"/>
                  </a:lnTo>
                  <a:lnTo>
                    <a:pt x="207644" y="502920"/>
                  </a:lnTo>
                  <a:lnTo>
                    <a:pt x="130937" y="519430"/>
                  </a:lnTo>
                  <a:lnTo>
                    <a:pt x="128269" y="520700"/>
                  </a:lnTo>
                  <a:lnTo>
                    <a:pt x="126237" y="523240"/>
                  </a:lnTo>
                  <a:lnTo>
                    <a:pt x="126872" y="525780"/>
                  </a:lnTo>
                  <a:lnTo>
                    <a:pt x="127507" y="527050"/>
                  </a:lnTo>
                  <a:lnTo>
                    <a:pt x="129539" y="528320"/>
                  </a:lnTo>
                  <a:lnTo>
                    <a:pt x="132968" y="528320"/>
                  </a:lnTo>
                  <a:lnTo>
                    <a:pt x="217804" y="510540"/>
                  </a:lnTo>
                  <a:lnTo>
                    <a:pt x="221868" y="505460"/>
                  </a:lnTo>
                  <a:lnTo>
                    <a:pt x="221233" y="502920"/>
                  </a:lnTo>
                  <a:lnTo>
                    <a:pt x="219837" y="501650"/>
                  </a:lnTo>
                  <a:lnTo>
                    <a:pt x="161543" y="435610"/>
                  </a:lnTo>
                  <a:lnTo>
                    <a:pt x="159384" y="434340"/>
                  </a:lnTo>
                  <a:close/>
                </a:path>
                <a:path w="495300" h="528320">
                  <a:moveTo>
                    <a:pt x="252349" y="391159"/>
                  </a:moveTo>
                  <a:lnTo>
                    <a:pt x="242950" y="391159"/>
                  </a:lnTo>
                  <a:lnTo>
                    <a:pt x="242950" y="506730"/>
                  </a:lnTo>
                  <a:lnTo>
                    <a:pt x="244982" y="509270"/>
                  </a:lnTo>
                  <a:lnTo>
                    <a:pt x="247650" y="509270"/>
                  </a:lnTo>
                  <a:lnTo>
                    <a:pt x="299879" y="504190"/>
                  </a:lnTo>
                  <a:lnTo>
                    <a:pt x="311063" y="500380"/>
                  </a:lnTo>
                  <a:lnTo>
                    <a:pt x="252349" y="500380"/>
                  </a:lnTo>
                  <a:lnTo>
                    <a:pt x="252349" y="391159"/>
                  </a:lnTo>
                  <a:close/>
                </a:path>
                <a:path w="495300" h="528320">
                  <a:moveTo>
                    <a:pt x="362965" y="391159"/>
                  </a:moveTo>
                  <a:lnTo>
                    <a:pt x="352805" y="391159"/>
                  </a:lnTo>
                  <a:lnTo>
                    <a:pt x="333877" y="434340"/>
                  </a:lnTo>
                  <a:lnTo>
                    <a:pt x="310245" y="467360"/>
                  </a:lnTo>
                  <a:lnTo>
                    <a:pt x="282779" y="490220"/>
                  </a:lnTo>
                  <a:lnTo>
                    <a:pt x="252349" y="500380"/>
                  </a:lnTo>
                  <a:lnTo>
                    <a:pt x="311063" y="500380"/>
                  </a:lnTo>
                  <a:lnTo>
                    <a:pt x="325974" y="495300"/>
                  </a:lnTo>
                  <a:lnTo>
                    <a:pt x="292480" y="495300"/>
                  </a:lnTo>
                  <a:lnTo>
                    <a:pt x="306413" y="485140"/>
                  </a:lnTo>
                  <a:lnTo>
                    <a:pt x="332325" y="454660"/>
                  </a:lnTo>
                  <a:lnTo>
                    <a:pt x="354218" y="415290"/>
                  </a:lnTo>
                  <a:lnTo>
                    <a:pt x="358741" y="403859"/>
                  </a:lnTo>
                  <a:lnTo>
                    <a:pt x="362965" y="391159"/>
                  </a:lnTo>
                  <a:close/>
                </a:path>
                <a:path w="495300" h="528320">
                  <a:moveTo>
                    <a:pt x="459993" y="134619"/>
                  </a:moveTo>
                  <a:lnTo>
                    <a:pt x="35305" y="134619"/>
                  </a:lnTo>
                  <a:lnTo>
                    <a:pt x="35305" y="135890"/>
                  </a:lnTo>
                  <a:lnTo>
                    <a:pt x="20359" y="165100"/>
                  </a:lnTo>
                  <a:lnTo>
                    <a:pt x="9270" y="195580"/>
                  </a:lnTo>
                  <a:lnTo>
                    <a:pt x="2373" y="227330"/>
                  </a:lnTo>
                  <a:lnTo>
                    <a:pt x="0" y="261619"/>
                  </a:lnTo>
                  <a:lnTo>
                    <a:pt x="2373" y="295909"/>
                  </a:lnTo>
                  <a:lnTo>
                    <a:pt x="20359" y="360680"/>
                  </a:lnTo>
                  <a:lnTo>
                    <a:pt x="60644" y="424180"/>
                  </a:lnTo>
                  <a:lnTo>
                    <a:pt x="91519" y="453390"/>
                  </a:lnTo>
                  <a:lnTo>
                    <a:pt x="127371" y="478790"/>
                  </a:lnTo>
                  <a:lnTo>
                    <a:pt x="167639" y="496570"/>
                  </a:lnTo>
                  <a:lnTo>
                    <a:pt x="170941" y="496570"/>
                  </a:lnTo>
                  <a:lnTo>
                    <a:pt x="172974" y="495300"/>
                  </a:lnTo>
                  <a:lnTo>
                    <a:pt x="173736" y="492760"/>
                  </a:lnTo>
                  <a:lnTo>
                    <a:pt x="174370" y="491490"/>
                  </a:lnTo>
                  <a:lnTo>
                    <a:pt x="172974" y="487680"/>
                  </a:lnTo>
                  <a:lnTo>
                    <a:pt x="170306" y="486410"/>
                  </a:lnTo>
                  <a:lnTo>
                    <a:pt x="133482" y="471170"/>
                  </a:lnTo>
                  <a:lnTo>
                    <a:pt x="100599" y="449580"/>
                  </a:lnTo>
                  <a:lnTo>
                    <a:pt x="72026" y="422909"/>
                  </a:lnTo>
                  <a:lnTo>
                    <a:pt x="48132" y="391159"/>
                  </a:lnTo>
                  <a:lnTo>
                    <a:pt x="458387" y="391159"/>
                  </a:lnTo>
                  <a:lnTo>
                    <a:pt x="459358" y="389890"/>
                  </a:lnTo>
                  <a:lnTo>
                    <a:pt x="459993" y="389890"/>
                  </a:lnTo>
                  <a:lnTo>
                    <a:pt x="459993" y="388620"/>
                  </a:lnTo>
                  <a:lnTo>
                    <a:pt x="463243" y="382270"/>
                  </a:lnTo>
                  <a:lnTo>
                    <a:pt x="42037" y="382270"/>
                  </a:lnTo>
                  <a:lnTo>
                    <a:pt x="28830" y="355600"/>
                  </a:lnTo>
                  <a:lnTo>
                    <a:pt x="18875" y="327659"/>
                  </a:lnTo>
                  <a:lnTo>
                    <a:pt x="12372" y="297180"/>
                  </a:lnTo>
                  <a:lnTo>
                    <a:pt x="9525" y="266700"/>
                  </a:lnTo>
                  <a:lnTo>
                    <a:pt x="494948" y="266700"/>
                  </a:lnTo>
                  <a:lnTo>
                    <a:pt x="495300" y="261619"/>
                  </a:lnTo>
                  <a:lnTo>
                    <a:pt x="494934" y="256540"/>
                  </a:lnTo>
                  <a:lnTo>
                    <a:pt x="9525" y="256540"/>
                  </a:lnTo>
                  <a:lnTo>
                    <a:pt x="12372" y="226059"/>
                  </a:lnTo>
                  <a:lnTo>
                    <a:pt x="18875" y="196850"/>
                  </a:lnTo>
                  <a:lnTo>
                    <a:pt x="28830" y="168909"/>
                  </a:lnTo>
                  <a:lnTo>
                    <a:pt x="42037" y="142240"/>
                  </a:lnTo>
                  <a:lnTo>
                    <a:pt x="463243" y="142240"/>
                  </a:lnTo>
                  <a:lnTo>
                    <a:pt x="459993" y="135890"/>
                  </a:lnTo>
                  <a:lnTo>
                    <a:pt x="459993" y="134619"/>
                  </a:lnTo>
                  <a:close/>
                </a:path>
                <a:path w="495300" h="528320">
                  <a:moveTo>
                    <a:pt x="458387" y="391159"/>
                  </a:moveTo>
                  <a:lnTo>
                    <a:pt x="447166" y="391159"/>
                  </a:lnTo>
                  <a:lnTo>
                    <a:pt x="417425" y="427990"/>
                  </a:lnTo>
                  <a:lnTo>
                    <a:pt x="380968" y="458470"/>
                  </a:lnTo>
                  <a:lnTo>
                    <a:pt x="338939" y="481330"/>
                  </a:lnTo>
                  <a:lnTo>
                    <a:pt x="292480" y="495300"/>
                  </a:lnTo>
                  <a:lnTo>
                    <a:pt x="325974" y="495300"/>
                  </a:lnTo>
                  <a:lnTo>
                    <a:pt x="348341" y="487680"/>
                  </a:lnTo>
                  <a:lnTo>
                    <a:pt x="391860" y="462280"/>
                  </a:lnTo>
                  <a:lnTo>
                    <a:pt x="429257" y="429260"/>
                  </a:lnTo>
                  <a:lnTo>
                    <a:pt x="458387" y="391159"/>
                  </a:lnTo>
                  <a:close/>
                </a:path>
                <a:path w="495300" h="528320">
                  <a:moveTo>
                    <a:pt x="142493" y="391159"/>
                  </a:moveTo>
                  <a:lnTo>
                    <a:pt x="132333" y="391159"/>
                  </a:lnTo>
                  <a:lnTo>
                    <a:pt x="135000" y="398780"/>
                  </a:lnTo>
                  <a:lnTo>
                    <a:pt x="137032" y="405130"/>
                  </a:lnTo>
                  <a:lnTo>
                    <a:pt x="140462" y="412750"/>
                  </a:lnTo>
                  <a:lnTo>
                    <a:pt x="141096" y="414020"/>
                  </a:lnTo>
                  <a:lnTo>
                    <a:pt x="142493" y="415290"/>
                  </a:lnTo>
                  <a:lnTo>
                    <a:pt x="146557" y="415290"/>
                  </a:lnTo>
                  <a:lnTo>
                    <a:pt x="148589" y="414020"/>
                  </a:lnTo>
                  <a:lnTo>
                    <a:pt x="149987" y="411480"/>
                  </a:lnTo>
                  <a:lnTo>
                    <a:pt x="148589" y="408940"/>
                  </a:lnTo>
                  <a:lnTo>
                    <a:pt x="146557" y="402590"/>
                  </a:lnTo>
                  <a:lnTo>
                    <a:pt x="144525" y="397509"/>
                  </a:lnTo>
                  <a:lnTo>
                    <a:pt x="142493" y="391159"/>
                  </a:lnTo>
                  <a:close/>
                </a:path>
                <a:path w="495300" h="528320">
                  <a:moveTo>
                    <a:pt x="122174" y="266700"/>
                  </a:moveTo>
                  <a:lnTo>
                    <a:pt x="112649" y="266700"/>
                  </a:lnTo>
                  <a:lnTo>
                    <a:pt x="113770" y="297180"/>
                  </a:lnTo>
                  <a:lnTo>
                    <a:pt x="117046" y="326390"/>
                  </a:lnTo>
                  <a:lnTo>
                    <a:pt x="122346" y="355600"/>
                  </a:lnTo>
                  <a:lnTo>
                    <a:pt x="129539" y="382270"/>
                  </a:lnTo>
                  <a:lnTo>
                    <a:pt x="139064" y="382270"/>
                  </a:lnTo>
                  <a:lnTo>
                    <a:pt x="131871" y="355600"/>
                  </a:lnTo>
                  <a:lnTo>
                    <a:pt x="126571" y="326390"/>
                  </a:lnTo>
                  <a:lnTo>
                    <a:pt x="123295" y="297180"/>
                  </a:lnTo>
                  <a:lnTo>
                    <a:pt x="122174" y="266700"/>
                  </a:lnTo>
                  <a:close/>
                </a:path>
                <a:path w="495300" h="528320">
                  <a:moveTo>
                    <a:pt x="252349" y="266700"/>
                  </a:moveTo>
                  <a:lnTo>
                    <a:pt x="242950" y="266700"/>
                  </a:lnTo>
                  <a:lnTo>
                    <a:pt x="242950" y="382270"/>
                  </a:lnTo>
                  <a:lnTo>
                    <a:pt x="252349" y="382270"/>
                  </a:lnTo>
                  <a:lnTo>
                    <a:pt x="252349" y="266700"/>
                  </a:lnTo>
                  <a:close/>
                </a:path>
                <a:path w="495300" h="528320">
                  <a:moveTo>
                    <a:pt x="382650" y="266700"/>
                  </a:moveTo>
                  <a:lnTo>
                    <a:pt x="373125" y="266700"/>
                  </a:lnTo>
                  <a:lnTo>
                    <a:pt x="371915" y="297180"/>
                  </a:lnTo>
                  <a:lnTo>
                    <a:pt x="368490" y="327659"/>
                  </a:lnTo>
                  <a:lnTo>
                    <a:pt x="363160" y="355600"/>
                  </a:lnTo>
                  <a:lnTo>
                    <a:pt x="356234" y="382270"/>
                  </a:lnTo>
                  <a:lnTo>
                    <a:pt x="365759" y="382270"/>
                  </a:lnTo>
                  <a:lnTo>
                    <a:pt x="372953" y="355600"/>
                  </a:lnTo>
                  <a:lnTo>
                    <a:pt x="378253" y="326390"/>
                  </a:lnTo>
                  <a:lnTo>
                    <a:pt x="381529" y="297180"/>
                  </a:lnTo>
                  <a:lnTo>
                    <a:pt x="382650" y="266700"/>
                  </a:lnTo>
                  <a:close/>
                </a:path>
                <a:path w="495300" h="528320">
                  <a:moveTo>
                    <a:pt x="494948" y="266700"/>
                  </a:moveTo>
                  <a:lnTo>
                    <a:pt x="485775" y="266700"/>
                  </a:lnTo>
                  <a:lnTo>
                    <a:pt x="482927" y="297180"/>
                  </a:lnTo>
                  <a:lnTo>
                    <a:pt x="476424" y="327659"/>
                  </a:lnTo>
                  <a:lnTo>
                    <a:pt x="466469" y="355600"/>
                  </a:lnTo>
                  <a:lnTo>
                    <a:pt x="453263" y="382270"/>
                  </a:lnTo>
                  <a:lnTo>
                    <a:pt x="463243" y="382270"/>
                  </a:lnTo>
                  <a:lnTo>
                    <a:pt x="474940" y="359409"/>
                  </a:lnTo>
                  <a:lnTo>
                    <a:pt x="486028" y="328930"/>
                  </a:lnTo>
                  <a:lnTo>
                    <a:pt x="492926" y="295909"/>
                  </a:lnTo>
                  <a:lnTo>
                    <a:pt x="494948" y="266700"/>
                  </a:lnTo>
                  <a:close/>
                </a:path>
                <a:path w="495300" h="528320">
                  <a:moveTo>
                    <a:pt x="139064" y="142240"/>
                  </a:moveTo>
                  <a:lnTo>
                    <a:pt x="129539" y="142240"/>
                  </a:lnTo>
                  <a:lnTo>
                    <a:pt x="122346" y="168909"/>
                  </a:lnTo>
                  <a:lnTo>
                    <a:pt x="117046" y="196850"/>
                  </a:lnTo>
                  <a:lnTo>
                    <a:pt x="113770" y="227330"/>
                  </a:lnTo>
                  <a:lnTo>
                    <a:pt x="112649" y="256540"/>
                  </a:lnTo>
                  <a:lnTo>
                    <a:pt x="122174" y="256540"/>
                  </a:lnTo>
                  <a:lnTo>
                    <a:pt x="123384" y="226059"/>
                  </a:lnTo>
                  <a:lnTo>
                    <a:pt x="126809" y="196850"/>
                  </a:lnTo>
                  <a:lnTo>
                    <a:pt x="132139" y="168909"/>
                  </a:lnTo>
                  <a:lnTo>
                    <a:pt x="139064" y="142240"/>
                  </a:lnTo>
                  <a:close/>
                </a:path>
                <a:path w="495300" h="528320">
                  <a:moveTo>
                    <a:pt x="252349" y="142240"/>
                  </a:moveTo>
                  <a:lnTo>
                    <a:pt x="242950" y="142240"/>
                  </a:lnTo>
                  <a:lnTo>
                    <a:pt x="242950" y="256540"/>
                  </a:lnTo>
                  <a:lnTo>
                    <a:pt x="252349" y="256540"/>
                  </a:lnTo>
                  <a:lnTo>
                    <a:pt x="252349" y="142240"/>
                  </a:lnTo>
                  <a:close/>
                </a:path>
                <a:path w="495300" h="528320">
                  <a:moveTo>
                    <a:pt x="365759" y="142240"/>
                  </a:moveTo>
                  <a:lnTo>
                    <a:pt x="356234" y="142240"/>
                  </a:lnTo>
                  <a:lnTo>
                    <a:pt x="363428" y="168909"/>
                  </a:lnTo>
                  <a:lnTo>
                    <a:pt x="368728" y="196850"/>
                  </a:lnTo>
                  <a:lnTo>
                    <a:pt x="372004" y="227330"/>
                  </a:lnTo>
                  <a:lnTo>
                    <a:pt x="373125" y="256540"/>
                  </a:lnTo>
                  <a:lnTo>
                    <a:pt x="382650" y="256540"/>
                  </a:lnTo>
                  <a:lnTo>
                    <a:pt x="381529" y="227330"/>
                  </a:lnTo>
                  <a:lnTo>
                    <a:pt x="378253" y="196850"/>
                  </a:lnTo>
                  <a:lnTo>
                    <a:pt x="372953" y="168909"/>
                  </a:lnTo>
                  <a:lnTo>
                    <a:pt x="365759" y="142240"/>
                  </a:lnTo>
                  <a:close/>
                </a:path>
                <a:path w="495300" h="528320">
                  <a:moveTo>
                    <a:pt x="463243" y="142240"/>
                  </a:moveTo>
                  <a:lnTo>
                    <a:pt x="453263" y="142240"/>
                  </a:lnTo>
                  <a:lnTo>
                    <a:pt x="466469" y="168909"/>
                  </a:lnTo>
                  <a:lnTo>
                    <a:pt x="476424" y="196850"/>
                  </a:lnTo>
                  <a:lnTo>
                    <a:pt x="482927" y="226059"/>
                  </a:lnTo>
                  <a:lnTo>
                    <a:pt x="485775" y="256540"/>
                  </a:lnTo>
                  <a:lnTo>
                    <a:pt x="494934" y="256540"/>
                  </a:lnTo>
                  <a:lnTo>
                    <a:pt x="492926" y="228600"/>
                  </a:lnTo>
                  <a:lnTo>
                    <a:pt x="486028" y="195580"/>
                  </a:lnTo>
                  <a:lnTo>
                    <a:pt x="474940" y="165100"/>
                  </a:lnTo>
                  <a:lnTo>
                    <a:pt x="463243" y="142240"/>
                  </a:lnTo>
                  <a:close/>
                </a:path>
                <a:path w="495300" h="528320">
                  <a:moveTo>
                    <a:pt x="250316" y="15240"/>
                  </a:moveTo>
                  <a:lnTo>
                    <a:pt x="247650" y="15240"/>
                  </a:lnTo>
                  <a:lnTo>
                    <a:pt x="195420" y="20319"/>
                  </a:lnTo>
                  <a:lnTo>
                    <a:pt x="146958" y="36830"/>
                  </a:lnTo>
                  <a:lnTo>
                    <a:pt x="103439" y="60960"/>
                  </a:lnTo>
                  <a:lnTo>
                    <a:pt x="66042" y="93980"/>
                  </a:lnTo>
                  <a:lnTo>
                    <a:pt x="35940" y="134619"/>
                  </a:lnTo>
                  <a:lnTo>
                    <a:pt x="459358" y="134619"/>
                  </a:lnTo>
                  <a:lnTo>
                    <a:pt x="457517" y="132080"/>
                  </a:lnTo>
                  <a:lnTo>
                    <a:pt x="48132" y="132080"/>
                  </a:lnTo>
                  <a:lnTo>
                    <a:pt x="77874" y="95250"/>
                  </a:lnTo>
                  <a:lnTo>
                    <a:pt x="114331" y="64769"/>
                  </a:lnTo>
                  <a:lnTo>
                    <a:pt x="156360" y="41910"/>
                  </a:lnTo>
                  <a:lnTo>
                    <a:pt x="202818" y="29210"/>
                  </a:lnTo>
                  <a:lnTo>
                    <a:pt x="227735" y="29210"/>
                  </a:lnTo>
                  <a:lnTo>
                    <a:pt x="242950" y="24130"/>
                  </a:lnTo>
                  <a:lnTo>
                    <a:pt x="252349" y="24130"/>
                  </a:lnTo>
                  <a:lnTo>
                    <a:pt x="252349" y="16510"/>
                  </a:lnTo>
                  <a:lnTo>
                    <a:pt x="250316" y="15240"/>
                  </a:lnTo>
                  <a:close/>
                </a:path>
                <a:path w="495300" h="528320">
                  <a:moveTo>
                    <a:pt x="227735" y="29210"/>
                  </a:moveTo>
                  <a:lnTo>
                    <a:pt x="202818" y="29210"/>
                  </a:lnTo>
                  <a:lnTo>
                    <a:pt x="188886" y="39369"/>
                  </a:lnTo>
                  <a:lnTo>
                    <a:pt x="162974" y="69850"/>
                  </a:lnTo>
                  <a:lnTo>
                    <a:pt x="141081" y="109219"/>
                  </a:lnTo>
                  <a:lnTo>
                    <a:pt x="132333" y="132080"/>
                  </a:lnTo>
                  <a:lnTo>
                    <a:pt x="142493" y="132080"/>
                  </a:lnTo>
                  <a:lnTo>
                    <a:pt x="161422" y="90169"/>
                  </a:lnTo>
                  <a:lnTo>
                    <a:pt x="185054" y="55880"/>
                  </a:lnTo>
                  <a:lnTo>
                    <a:pt x="212520" y="34290"/>
                  </a:lnTo>
                  <a:lnTo>
                    <a:pt x="227735" y="29210"/>
                  </a:lnTo>
                  <a:close/>
                </a:path>
                <a:path w="495300" h="528320">
                  <a:moveTo>
                    <a:pt x="252349" y="24130"/>
                  </a:moveTo>
                  <a:lnTo>
                    <a:pt x="242950" y="24130"/>
                  </a:lnTo>
                  <a:lnTo>
                    <a:pt x="242950" y="132080"/>
                  </a:lnTo>
                  <a:lnTo>
                    <a:pt x="252349" y="132080"/>
                  </a:lnTo>
                  <a:lnTo>
                    <a:pt x="252349" y="24130"/>
                  </a:lnTo>
                  <a:close/>
                </a:path>
                <a:path w="495300" h="528320">
                  <a:moveTo>
                    <a:pt x="350774" y="106680"/>
                  </a:moveTo>
                  <a:lnTo>
                    <a:pt x="348741" y="107950"/>
                  </a:lnTo>
                  <a:lnTo>
                    <a:pt x="346075" y="109219"/>
                  </a:lnTo>
                  <a:lnTo>
                    <a:pt x="344677" y="111760"/>
                  </a:lnTo>
                  <a:lnTo>
                    <a:pt x="346075" y="114300"/>
                  </a:lnTo>
                  <a:lnTo>
                    <a:pt x="348741" y="120650"/>
                  </a:lnTo>
                  <a:lnTo>
                    <a:pt x="352805" y="132080"/>
                  </a:lnTo>
                  <a:lnTo>
                    <a:pt x="362965" y="132080"/>
                  </a:lnTo>
                  <a:lnTo>
                    <a:pt x="360299" y="124459"/>
                  </a:lnTo>
                  <a:lnTo>
                    <a:pt x="357504" y="118110"/>
                  </a:lnTo>
                  <a:lnTo>
                    <a:pt x="354838" y="110490"/>
                  </a:lnTo>
                  <a:lnTo>
                    <a:pt x="353440" y="109219"/>
                  </a:lnTo>
                  <a:lnTo>
                    <a:pt x="350774" y="106680"/>
                  </a:lnTo>
                  <a:close/>
                </a:path>
                <a:path w="495300" h="528320">
                  <a:moveTo>
                    <a:pt x="326389" y="27940"/>
                  </a:moveTo>
                  <a:lnTo>
                    <a:pt x="323595" y="29210"/>
                  </a:lnTo>
                  <a:lnTo>
                    <a:pt x="322325" y="34290"/>
                  </a:lnTo>
                  <a:lnTo>
                    <a:pt x="322961" y="36830"/>
                  </a:lnTo>
                  <a:lnTo>
                    <a:pt x="325627" y="36830"/>
                  </a:lnTo>
                  <a:lnTo>
                    <a:pt x="362459" y="53340"/>
                  </a:lnTo>
                  <a:lnTo>
                    <a:pt x="395303" y="74930"/>
                  </a:lnTo>
                  <a:lnTo>
                    <a:pt x="423693" y="101600"/>
                  </a:lnTo>
                  <a:lnTo>
                    <a:pt x="447166" y="132080"/>
                  </a:lnTo>
                  <a:lnTo>
                    <a:pt x="457517" y="132080"/>
                  </a:lnTo>
                  <a:lnTo>
                    <a:pt x="434498" y="100330"/>
                  </a:lnTo>
                  <a:lnTo>
                    <a:pt x="404113" y="71119"/>
                  </a:lnTo>
                  <a:lnTo>
                    <a:pt x="368776" y="46990"/>
                  </a:lnTo>
                  <a:lnTo>
                    <a:pt x="329056" y="29210"/>
                  </a:lnTo>
                  <a:lnTo>
                    <a:pt x="326389" y="27940"/>
                  </a:lnTo>
                  <a:close/>
                </a:path>
                <a:path w="495300" h="528320">
                  <a:moveTo>
                    <a:pt x="363727" y="0"/>
                  </a:moveTo>
                  <a:lnTo>
                    <a:pt x="360933" y="1269"/>
                  </a:lnTo>
                  <a:lnTo>
                    <a:pt x="284988" y="19050"/>
                  </a:lnTo>
                  <a:lnTo>
                    <a:pt x="282955" y="19050"/>
                  </a:lnTo>
                  <a:lnTo>
                    <a:pt x="281558" y="20319"/>
                  </a:lnTo>
                  <a:lnTo>
                    <a:pt x="281558" y="21590"/>
                  </a:lnTo>
                  <a:lnTo>
                    <a:pt x="280924" y="22860"/>
                  </a:lnTo>
                  <a:lnTo>
                    <a:pt x="282193" y="25400"/>
                  </a:lnTo>
                  <a:lnTo>
                    <a:pt x="335152" y="85090"/>
                  </a:lnTo>
                  <a:lnTo>
                    <a:pt x="335914" y="85090"/>
                  </a:lnTo>
                  <a:lnTo>
                    <a:pt x="337184" y="86360"/>
                  </a:lnTo>
                  <a:lnTo>
                    <a:pt x="340613" y="86360"/>
                  </a:lnTo>
                  <a:lnTo>
                    <a:pt x="342011" y="85090"/>
                  </a:lnTo>
                  <a:lnTo>
                    <a:pt x="343280" y="83819"/>
                  </a:lnTo>
                  <a:lnTo>
                    <a:pt x="344042" y="80010"/>
                  </a:lnTo>
                  <a:lnTo>
                    <a:pt x="342011" y="77469"/>
                  </a:lnTo>
                  <a:lnTo>
                    <a:pt x="295147" y="25400"/>
                  </a:lnTo>
                  <a:lnTo>
                    <a:pt x="362965" y="10160"/>
                  </a:lnTo>
                  <a:lnTo>
                    <a:pt x="365759" y="10160"/>
                  </a:lnTo>
                  <a:lnTo>
                    <a:pt x="367029" y="6350"/>
                  </a:lnTo>
                  <a:lnTo>
                    <a:pt x="366394" y="5080"/>
                  </a:lnTo>
                  <a:lnTo>
                    <a:pt x="365759" y="2540"/>
                  </a:lnTo>
                  <a:lnTo>
                    <a:pt x="363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976359" y="5603748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4">
                  <a:moveTo>
                    <a:pt x="359664" y="0"/>
                  </a:moveTo>
                  <a:lnTo>
                    <a:pt x="310861" y="3283"/>
                  </a:lnTo>
                  <a:lnTo>
                    <a:pt x="264054" y="12847"/>
                  </a:lnTo>
                  <a:lnTo>
                    <a:pt x="219670" y="28263"/>
                  </a:lnTo>
                  <a:lnTo>
                    <a:pt x="178138" y="49103"/>
                  </a:lnTo>
                  <a:lnTo>
                    <a:pt x="139887" y="74939"/>
                  </a:lnTo>
                  <a:lnTo>
                    <a:pt x="105346" y="105341"/>
                  </a:lnTo>
                  <a:lnTo>
                    <a:pt x="74943" y="139882"/>
                  </a:lnTo>
                  <a:lnTo>
                    <a:pt x="49106" y="178133"/>
                  </a:lnTo>
                  <a:lnTo>
                    <a:pt x="28265" y="219664"/>
                  </a:lnTo>
                  <a:lnTo>
                    <a:pt x="12848" y="264049"/>
                  </a:lnTo>
                  <a:lnTo>
                    <a:pt x="3283" y="310858"/>
                  </a:lnTo>
                  <a:lnTo>
                    <a:pt x="0" y="359663"/>
                  </a:lnTo>
                  <a:lnTo>
                    <a:pt x="3283" y="408469"/>
                  </a:lnTo>
                  <a:lnTo>
                    <a:pt x="12848" y="455278"/>
                  </a:lnTo>
                  <a:lnTo>
                    <a:pt x="28265" y="499663"/>
                  </a:lnTo>
                  <a:lnTo>
                    <a:pt x="49106" y="541194"/>
                  </a:lnTo>
                  <a:lnTo>
                    <a:pt x="74943" y="579445"/>
                  </a:lnTo>
                  <a:lnTo>
                    <a:pt x="105346" y="613986"/>
                  </a:lnTo>
                  <a:lnTo>
                    <a:pt x="139887" y="644388"/>
                  </a:lnTo>
                  <a:lnTo>
                    <a:pt x="178138" y="670224"/>
                  </a:lnTo>
                  <a:lnTo>
                    <a:pt x="219670" y="691064"/>
                  </a:lnTo>
                  <a:lnTo>
                    <a:pt x="264054" y="706480"/>
                  </a:lnTo>
                  <a:lnTo>
                    <a:pt x="310861" y="716044"/>
                  </a:lnTo>
                  <a:lnTo>
                    <a:pt x="359664" y="719327"/>
                  </a:lnTo>
                  <a:lnTo>
                    <a:pt x="408466" y="716044"/>
                  </a:lnTo>
                  <a:lnTo>
                    <a:pt x="455273" y="706480"/>
                  </a:lnTo>
                  <a:lnTo>
                    <a:pt x="499657" y="691064"/>
                  </a:lnTo>
                  <a:lnTo>
                    <a:pt x="541189" y="670224"/>
                  </a:lnTo>
                  <a:lnTo>
                    <a:pt x="579440" y="644388"/>
                  </a:lnTo>
                  <a:lnTo>
                    <a:pt x="613981" y="613986"/>
                  </a:lnTo>
                  <a:lnTo>
                    <a:pt x="644384" y="579445"/>
                  </a:lnTo>
                  <a:lnTo>
                    <a:pt x="670221" y="541194"/>
                  </a:lnTo>
                  <a:lnTo>
                    <a:pt x="691062" y="499663"/>
                  </a:lnTo>
                  <a:lnTo>
                    <a:pt x="706479" y="455278"/>
                  </a:lnTo>
                  <a:lnTo>
                    <a:pt x="716044" y="408469"/>
                  </a:lnTo>
                  <a:lnTo>
                    <a:pt x="719328" y="359663"/>
                  </a:lnTo>
                  <a:lnTo>
                    <a:pt x="716044" y="310858"/>
                  </a:lnTo>
                  <a:lnTo>
                    <a:pt x="706479" y="264049"/>
                  </a:lnTo>
                  <a:lnTo>
                    <a:pt x="691062" y="219664"/>
                  </a:lnTo>
                  <a:lnTo>
                    <a:pt x="670221" y="178133"/>
                  </a:lnTo>
                  <a:lnTo>
                    <a:pt x="644384" y="139882"/>
                  </a:lnTo>
                  <a:lnTo>
                    <a:pt x="613981" y="105341"/>
                  </a:lnTo>
                  <a:lnTo>
                    <a:pt x="579440" y="74939"/>
                  </a:lnTo>
                  <a:lnTo>
                    <a:pt x="541189" y="49103"/>
                  </a:lnTo>
                  <a:lnTo>
                    <a:pt x="499657" y="28263"/>
                  </a:lnTo>
                  <a:lnTo>
                    <a:pt x="455273" y="12847"/>
                  </a:lnTo>
                  <a:lnTo>
                    <a:pt x="408466" y="3283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124188" y="5715254"/>
              <a:ext cx="424180" cy="496570"/>
            </a:xfrm>
            <a:custGeom>
              <a:avLst/>
              <a:gdLst/>
              <a:ahLst/>
              <a:cxnLst/>
              <a:rect l="l" t="t" r="r" b="b"/>
              <a:pathLst>
                <a:path w="424179" h="496570">
                  <a:moveTo>
                    <a:pt x="195198" y="0"/>
                  </a:moveTo>
                  <a:lnTo>
                    <a:pt x="135804" y="5080"/>
                  </a:lnTo>
                  <a:lnTo>
                    <a:pt x="87074" y="19050"/>
                  </a:lnTo>
                  <a:lnTo>
                    <a:pt x="49069" y="43180"/>
                  </a:lnTo>
                  <a:lnTo>
                    <a:pt x="21848" y="76200"/>
                  </a:lnTo>
                  <a:lnTo>
                    <a:pt x="5472" y="118110"/>
                  </a:lnTo>
                  <a:lnTo>
                    <a:pt x="0" y="168910"/>
                  </a:lnTo>
                  <a:lnTo>
                    <a:pt x="6232" y="212090"/>
                  </a:lnTo>
                  <a:lnTo>
                    <a:pt x="41844" y="271780"/>
                  </a:lnTo>
                  <a:lnTo>
                    <a:pt x="73929" y="303530"/>
                  </a:lnTo>
                  <a:lnTo>
                    <a:pt x="78313" y="309880"/>
                  </a:lnTo>
                  <a:lnTo>
                    <a:pt x="80898" y="313690"/>
                  </a:lnTo>
                  <a:lnTo>
                    <a:pt x="88096" y="360680"/>
                  </a:lnTo>
                  <a:lnTo>
                    <a:pt x="88214" y="364490"/>
                  </a:lnTo>
                  <a:lnTo>
                    <a:pt x="87074" y="402590"/>
                  </a:lnTo>
                  <a:lnTo>
                    <a:pt x="80738" y="435610"/>
                  </a:lnTo>
                  <a:lnTo>
                    <a:pt x="72770" y="459740"/>
                  </a:lnTo>
                  <a:lnTo>
                    <a:pt x="71754" y="462280"/>
                  </a:lnTo>
                  <a:lnTo>
                    <a:pt x="72770" y="464820"/>
                  </a:lnTo>
                  <a:lnTo>
                    <a:pt x="135112" y="488950"/>
                  </a:lnTo>
                  <a:lnTo>
                    <a:pt x="199135" y="496570"/>
                  </a:lnTo>
                  <a:lnTo>
                    <a:pt x="214195" y="496570"/>
                  </a:lnTo>
                  <a:lnTo>
                    <a:pt x="229028" y="495300"/>
                  </a:lnTo>
                  <a:lnTo>
                    <a:pt x="258825" y="490220"/>
                  </a:lnTo>
                  <a:lnTo>
                    <a:pt x="260857" y="490220"/>
                  </a:lnTo>
                  <a:lnTo>
                    <a:pt x="261873" y="487680"/>
                  </a:lnTo>
                  <a:lnTo>
                    <a:pt x="209194" y="487680"/>
                  </a:lnTo>
                  <a:lnTo>
                    <a:pt x="165719" y="485140"/>
                  </a:lnTo>
                  <a:lnTo>
                    <a:pt x="123553" y="476250"/>
                  </a:lnTo>
                  <a:lnTo>
                    <a:pt x="83946" y="459740"/>
                  </a:lnTo>
                  <a:lnTo>
                    <a:pt x="91400" y="434340"/>
                  </a:lnTo>
                  <a:lnTo>
                    <a:pt x="96805" y="400050"/>
                  </a:lnTo>
                  <a:lnTo>
                    <a:pt x="97305" y="358140"/>
                  </a:lnTo>
                  <a:lnTo>
                    <a:pt x="90042" y="311150"/>
                  </a:lnTo>
                  <a:lnTo>
                    <a:pt x="49166" y="266700"/>
                  </a:lnTo>
                  <a:lnTo>
                    <a:pt x="29829" y="242570"/>
                  </a:lnTo>
                  <a:lnTo>
                    <a:pt x="15039" y="209550"/>
                  </a:lnTo>
                  <a:lnTo>
                    <a:pt x="9143" y="168910"/>
                  </a:lnTo>
                  <a:lnTo>
                    <a:pt x="11582" y="134620"/>
                  </a:lnTo>
                  <a:lnTo>
                    <a:pt x="30843" y="78740"/>
                  </a:lnTo>
                  <a:lnTo>
                    <a:pt x="74416" y="36830"/>
                  </a:lnTo>
                  <a:lnTo>
                    <a:pt x="148349" y="12700"/>
                  </a:lnTo>
                  <a:lnTo>
                    <a:pt x="195198" y="8890"/>
                  </a:lnTo>
                  <a:lnTo>
                    <a:pt x="259099" y="8890"/>
                  </a:lnTo>
                  <a:lnTo>
                    <a:pt x="239529" y="3810"/>
                  </a:lnTo>
                  <a:lnTo>
                    <a:pt x="195198" y="0"/>
                  </a:lnTo>
                  <a:close/>
                </a:path>
                <a:path w="424179" h="496570">
                  <a:moveTo>
                    <a:pt x="263905" y="391160"/>
                  </a:moveTo>
                  <a:lnTo>
                    <a:pt x="259841" y="391160"/>
                  </a:lnTo>
                  <a:lnTo>
                    <a:pt x="258825" y="392430"/>
                  </a:lnTo>
                  <a:lnTo>
                    <a:pt x="255158" y="405130"/>
                  </a:lnTo>
                  <a:lnTo>
                    <a:pt x="253110" y="429260"/>
                  </a:lnTo>
                  <a:lnTo>
                    <a:pt x="252429" y="455930"/>
                  </a:lnTo>
                  <a:lnTo>
                    <a:pt x="252513" y="466090"/>
                  </a:lnTo>
                  <a:lnTo>
                    <a:pt x="252729" y="482600"/>
                  </a:lnTo>
                  <a:lnTo>
                    <a:pt x="209194" y="487680"/>
                  </a:lnTo>
                  <a:lnTo>
                    <a:pt x="261873" y="487680"/>
                  </a:lnTo>
                  <a:lnTo>
                    <a:pt x="262064" y="455930"/>
                  </a:lnTo>
                  <a:lnTo>
                    <a:pt x="262635" y="431800"/>
                  </a:lnTo>
                  <a:lnTo>
                    <a:pt x="263588" y="412750"/>
                  </a:lnTo>
                  <a:lnTo>
                    <a:pt x="264921" y="401320"/>
                  </a:lnTo>
                  <a:lnTo>
                    <a:pt x="306387" y="401320"/>
                  </a:lnTo>
                  <a:lnTo>
                    <a:pt x="263905" y="391160"/>
                  </a:lnTo>
                  <a:close/>
                </a:path>
                <a:path w="424179" h="496570">
                  <a:moveTo>
                    <a:pt x="306387" y="401320"/>
                  </a:moveTo>
                  <a:lnTo>
                    <a:pt x="264921" y="401320"/>
                  </a:lnTo>
                  <a:lnTo>
                    <a:pt x="284271" y="406400"/>
                  </a:lnTo>
                  <a:lnTo>
                    <a:pt x="309895" y="411480"/>
                  </a:lnTo>
                  <a:lnTo>
                    <a:pt x="334019" y="416560"/>
                  </a:lnTo>
                  <a:lnTo>
                    <a:pt x="348868" y="417830"/>
                  </a:lnTo>
                  <a:lnTo>
                    <a:pt x="358606" y="417830"/>
                  </a:lnTo>
                  <a:lnTo>
                    <a:pt x="368061" y="415290"/>
                  </a:lnTo>
                  <a:lnTo>
                    <a:pt x="376779" y="408940"/>
                  </a:lnTo>
                  <a:lnTo>
                    <a:pt x="348868" y="408940"/>
                  </a:lnTo>
                  <a:lnTo>
                    <a:pt x="332736" y="406400"/>
                  </a:lnTo>
                  <a:lnTo>
                    <a:pt x="306387" y="401320"/>
                  </a:lnTo>
                  <a:close/>
                </a:path>
                <a:path w="424179" h="496570">
                  <a:moveTo>
                    <a:pt x="259099" y="8890"/>
                  </a:moveTo>
                  <a:lnTo>
                    <a:pt x="195198" y="8890"/>
                  </a:lnTo>
                  <a:lnTo>
                    <a:pt x="237436" y="12700"/>
                  </a:lnTo>
                  <a:lnTo>
                    <a:pt x="274780" y="22860"/>
                  </a:lnTo>
                  <a:lnTo>
                    <a:pt x="334644" y="62230"/>
                  </a:lnTo>
                  <a:lnTo>
                    <a:pt x="361330" y="101600"/>
                  </a:lnTo>
                  <a:lnTo>
                    <a:pt x="372363" y="140970"/>
                  </a:lnTo>
                  <a:lnTo>
                    <a:pt x="374141" y="160020"/>
                  </a:lnTo>
                  <a:lnTo>
                    <a:pt x="374141" y="167640"/>
                  </a:lnTo>
                  <a:lnTo>
                    <a:pt x="369061" y="182880"/>
                  </a:lnTo>
                  <a:lnTo>
                    <a:pt x="367029" y="187960"/>
                  </a:lnTo>
                  <a:lnTo>
                    <a:pt x="367029" y="191770"/>
                  </a:lnTo>
                  <a:lnTo>
                    <a:pt x="370439" y="201930"/>
                  </a:lnTo>
                  <a:lnTo>
                    <a:pt x="378396" y="217170"/>
                  </a:lnTo>
                  <a:lnTo>
                    <a:pt x="389782" y="236220"/>
                  </a:lnTo>
                  <a:lnTo>
                    <a:pt x="403478" y="257810"/>
                  </a:lnTo>
                  <a:lnTo>
                    <a:pt x="407542" y="266700"/>
                  </a:lnTo>
                  <a:lnTo>
                    <a:pt x="412495" y="274320"/>
                  </a:lnTo>
                  <a:lnTo>
                    <a:pt x="413511" y="276860"/>
                  </a:lnTo>
                  <a:lnTo>
                    <a:pt x="413511" y="278130"/>
                  </a:lnTo>
                  <a:lnTo>
                    <a:pt x="389254" y="289560"/>
                  </a:lnTo>
                  <a:lnTo>
                    <a:pt x="387222" y="289560"/>
                  </a:lnTo>
                  <a:lnTo>
                    <a:pt x="385190" y="292100"/>
                  </a:lnTo>
                  <a:lnTo>
                    <a:pt x="385106" y="294640"/>
                  </a:lnTo>
                  <a:lnTo>
                    <a:pt x="384175" y="308610"/>
                  </a:lnTo>
                  <a:lnTo>
                    <a:pt x="384175" y="311150"/>
                  </a:lnTo>
                  <a:lnTo>
                    <a:pt x="385190" y="312420"/>
                  </a:lnTo>
                  <a:lnTo>
                    <a:pt x="389254" y="320040"/>
                  </a:lnTo>
                  <a:lnTo>
                    <a:pt x="389254" y="321310"/>
                  </a:lnTo>
                  <a:lnTo>
                    <a:pt x="385190" y="326390"/>
                  </a:lnTo>
                  <a:lnTo>
                    <a:pt x="381253" y="328930"/>
                  </a:lnTo>
                  <a:lnTo>
                    <a:pt x="380237" y="330200"/>
                  </a:lnTo>
                  <a:lnTo>
                    <a:pt x="379221" y="332740"/>
                  </a:lnTo>
                  <a:lnTo>
                    <a:pt x="380237" y="335280"/>
                  </a:lnTo>
                  <a:lnTo>
                    <a:pt x="382269" y="341630"/>
                  </a:lnTo>
                  <a:lnTo>
                    <a:pt x="382269" y="342900"/>
                  </a:lnTo>
                  <a:lnTo>
                    <a:pt x="381253" y="346710"/>
                  </a:lnTo>
                  <a:lnTo>
                    <a:pt x="379221" y="347980"/>
                  </a:lnTo>
                  <a:lnTo>
                    <a:pt x="375157" y="358140"/>
                  </a:lnTo>
                  <a:lnTo>
                    <a:pt x="373125" y="361950"/>
                  </a:lnTo>
                  <a:lnTo>
                    <a:pt x="373125" y="369570"/>
                  </a:lnTo>
                  <a:lnTo>
                    <a:pt x="374141" y="375920"/>
                  </a:lnTo>
                  <a:lnTo>
                    <a:pt x="375157" y="383540"/>
                  </a:lnTo>
                  <a:lnTo>
                    <a:pt x="373125" y="393700"/>
                  </a:lnTo>
                  <a:lnTo>
                    <a:pt x="370492" y="401320"/>
                  </a:lnTo>
                  <a:lnTo>
                    <a:pt x="365775" y="406400"/>
                  </a:lnTo>
                  <a:lnTo>
                    <a:pt x="359177" y="408940"/>
                  </a:lnTo>
                  <a:lnTo>
                    <a:pt x="376779" y="408940"/>
                  </a:lnTo>
                  <a:lnTo>
                    <a:pt x="382269" y="396240"/>
                  </a:lnTo>
                  <a:lnTo>
                    <a:pt x="383786" y="387350"/>
                  </a:lnTo>
                  <a:lnTo>
                    <a:pt x="384206" y="381000"/>
                  </a:lnTo>
                  <a:lnTo>
                    <a:pt x="383913" y="373380"/>
                  </a:lnTo>
                  <a:lnTo>
                    <a:pt x="383285" y="368300"/>
                  </a:lnTo>
                  <a:lnTo>
                    <a:pt x="383285" y="367030"/>
                  </a:lnTo>
                  <a:lnTo>
                    <a:pt x="382269" y="364490"/>
                  </a:lnTo>
                  <a:lnTo>
                    <a:pt x="383285" y="360680"/>
                  </a:lnTo>
                  <a:lnTo>
                    <a:pt x="386206" y="356870"/>
                  </a:lnTo>
                  <a:lnTo>
                    <a:pt x="391286" y="346710"/>
                  </a:lnTo>
                  <a:lnTo>
                    <a:pt x="392302" y="342900"/>
                  </a:lnTo>
                  <a:lnTo>
                    <a:pt x="392302" y="341630"/>
                  </a:lnTo>
                  <a:lnTo>
                    <a:pt x="390270" y="334010"/>
                  </a:lnTo>
                  <a:lnTo>
                    <a:pt x="397382" y="327660"/>
                  </a:lnTo>
                  <a:lnTo>
                    <a:pt x="398398" y="322580"/>
                  </a:lnTo>
                  <a:lnTo>
                    <a:pt x="398398" y="318770"/>
                  </a:lnTo>
                  <a:lnTo>
                    <a:pt x="394334" y="308610"/>
                  </a:lnTo>
                  <a:lnTo>
                    <a:pt x="394334" y="298450"/>
                  </a:lnTo>
                  <a:lnTo>
                    <a:pt x="423671" y="280670"/>
                  </a:lnTo>
                  <a:lnTo>
                    <a:pt x="423671" y="273050"/>
                  </a:lnTo>
                  <a:lnTo>
                    <a:pt x="422655" y="273050"/>
                  </a:lnTo>
                  <a:lnTo>
                    <a:pt x="411479" y="252730"/>
                  </a:lnTo>
                  <a:lnTo>
                    <a:pt x="401159" y="237490"/>
                  </a:lnTo>
                  <a:lnTo>
                    <a:pt x="390064" y="218440"/>
                  </a:lnTo>
                  <a:lnTo>
                    <a:pt x="380851" y="201930"/>
                  </a:lnTo>
                  <a:lnTo>
                    <a:pt x="376173" y="190500"/>
                  </a:lnTo>
                  <a:lnTo>
                    <a:pt x="377189" y="189230"/>
                  </a:lnTo>
                  <a:lnTo>
                    <a:pt x="377189" y="187960"/>
                  </a:lnTo>
                  <a:lnTo>
                    <a:pt x="383184" y="161290"/>
                  </a:lnTo>
                  <a:lnTo>
                    <a:pt x="383103" y="154940"/>
                  </a:lnTo>
                  <a:lnTo>
                    <a:pt x="375779" y="111760"/>
                  </a:lnTo>
                  <a:lnTo>
                    <a:pt x="358399" y="77470"/>
                  </a:lnTo>
                  <a:lnTo>
                    <a:pt x="312713" y="31750"/>
                  </a:lnTo>
                  <a:lnTo>
                    <a:pt x="278669" y="13970"/>
                  </a:lnTo>
                  <a:lnTo>
                    <a:pt x="259099" y="8890"/>
                  </a:lnTo>
                  <a:close/>
                </a:path>
                <a:path w="424179" h="496570">
                  <a:moveTo>
                    <a:pt x="184022" y="279400"/>
                  </a:moveTo>
                  <a:lnTo>
                    <a:pt x="173862" y="279400"/>
                  </a:lnTo>
                  <a:lnTo>
                    <a:pt x="176641" y="285750"/>
                  </a:lnTo>
                  <a:lnTo>
                    <a:pt x="181609" y="292100"/>
                  </a:lnTo>
                  <a:lnTo>
                    <a:pt x="188293" y="295910"/>
                  </a:lnTo>
                  <a:lnTo>
                    <a:pt x="196214" y="297180"/>
                  </a:lnTo>
                  <a:lnTo>
                    <a:pt x="204079" y="295910"/>
                  </a:lnTo>
                  <a:lnTo>
                    <a:pt x="210835" y="292100"/>
                  </a:lnTo>
                  <a:lnTo>
                    <a:pt x="215041" y="287020"/>
                  </a:lnTo>
                  <a:lnTo>
                    <a:pt x="191134" y="287020"/>
                  </a:lnTo>
                  <a:lnTo>
                    <a:pt x="186054" y="283210"/>
                  </a:lnTo>
                  <a:lnTo>
                    <a:pt x="184022" y="279400"/>
                  </a:lnTo>
                  <a:close/>
                </a:path>
                <a:path w="424179" h="496570">
                  <a:moveTo>
                    <a:pt x="219455" y="279400"/>
                  </a:moveTo>
                  <a:lnTo>
                    <a:pt x="209295" y="279400"/>
                  </a:lnTo>
                  <a:lnTo>
                    <a:pt x="207263" y="283210"/>
                  </a:lnTo>
                  <a:lnTo>
                    <a:pt x="202183" y="287020"/>
                  </a:lnTo>
                  <a:lnTo>
                    <a:pt x="215041" y="287020"/>
                  </a:lnTo>
                  <a:lnTo>
                    <a:pt x="216092" y="285750"/>
                  </a:lnTo>
                  <a:lnTo>
                    <a:pt x="219455" y="279400"/>
                  </a:lnTo>
                  <a:close/>
                </a:path>
                <a:path w="424179" h="496570">
                  <a:moveTo>
                    <a:pt x="196214" y="69850"/>
                  </a:moveTo>
                  <a:lnTo>
                    <a:pt x="168161" y="76200"/>
                  </a:lnTo>
                  <a:lnTo>
                    <a:pt x="144954" y="91440"/>
                  </a:lnTo>
                  <a:lnTo>
                    <a:pt x="129153" y="114300"/>
                  </a:lnTo>
                  <a:lnTo>
                    <a:pt x="123316" y="143510"/>
                  </a:lnTo>
                  <a:lnTo>
                    <a:pt x="124807" y="157480"/>
                  </a:lnTo>
                  <a:lnTo>
                    <a:pt x="129143" y="172720"/>
                  </a:lnTo>
                  <a:lnTo>
                    <a:pt x="136122" y="185420"/>
                  </a:lnTo>
                  <a:lnTo>
                    <a:pt x="145541" y="198120"/>
                  </a:lnTo>
                  <a:lnTo>
                    <a:pt x="149161" y="201930"/>
                  </a:lnTo>
                  <a:lnTo>
                    <a:pt x="153162" y="210820"/>
                  </a:lnTo>
                  <a:lnTo>
                    <a:pt x="156400" y="223520"/>
                  </a:lnTo>
                  <a:lnTo>
                    <a:pt x="157733" y="242570"/>
                  </a:lnTo>
                  <a:lnTo>
                    <a:pt x="157733" y="273050"/>
                  </a:lnTo>
                  <a:lnTo>
                    <a:pt x="163829" y="279400"/>
                  </a:lnTo>
                  <a:lnTo>
                    <a:pt x="229488" y="279400"/>
                  </a:lnTo>
                  <a:lnTo>
                    <a:pt x="235584" y="273050"/>
                  </a:lnTo>
                  <a:lnTo>
                    <a:pt x="235584" y="269240"/>
                  </a:lnTo>
                  <a:lnTo>
                    <a:pt x="168909" y="269240"/>
                  </a:lnTo>
                  <a:lnTo>
                    <a:pt x="166877" y="267970"/>
                  </a:lnTo>
                  <a:lnTo>
                    <a:pt x="166877" y="247650"/>
                  </a:lnTo>
                  <a:lnTo>
                    <a:pt x="235584" y="247650"/>
                  </a:lnTo>
                  <a:lnTo>
                    <a:pt x="235584" y="242570"/>
                  </a:lnTo>
                  <a:lnTo>
                    <a:pt x="235848" y="238760"/>
                  </a:lnTo>
                  <a:lnTo>
                    <a:pt x="166877" y="238760"/>
                  </a:lnTo>
                  <a:lnTo>
                    <a:pt x="164941" y="219710"/>
                  </a:lnTo>
                  <a:lnTo>
                    <a:pt x="161289" y="205740"/>
                  </a:lnTo>
                  <a:lnTo>
                    <a:pt x="156876" y="196850"/>
                  </a:lnTo>
                  <a:lnTo>
                    <a:pt x="152653" y="190500"/>
                  </a:lnTo>
                  <a:lnTo>
                    <a:pt x="144567" y="180340"/>
                  </a:lnTo>
                  <a:lnTo>
                    <a:pt x="138541" y="168910"/>
                  </a:lnTo>
                  <a:lnTo>
                    <a:pt x="134776" y="156210"/>
                  </a:lnTo>
                  <a:lnTo>
                    <a:pt x="133476" y="143510"/>
                  </a:lnTo>
                  <a:lnTo>
                    <a:pt x="138439" y="118110"/>
                  </a:lnTo>
                  <a:lnTo>
                    <a:pt x="151939" y="99060"/>
                  </a:lnTo>
                  <a:lnTo>
                    <a:pt x="171892" y="85090"/>
                  </a:lnTo>
                  <a:lnTo>
                    <a:pt x="196214" y="80010"/>
                  </a:lnTo>
                  <a:lnTo>
                    <a:pt x="230403" y="80010"/>
                  </a:lnTo>
                  <a:lnTo>
                    <a:pt x="224623" y="76200"/>
                  </a:lnTo>
                  <a:lnTo>
                    <a:pt x="196214" y="69850"/>
                  </a:lnTo>
                  <a:close/>
                </a:path>
                <a:path w="424179" h="496570">
                  <a:moveTo>
                    <a:pt x="235584" y="247650"/>
                  </a:moveTo>
                  <a:lnTo>
                    <a:pt x="225425" y="247650"/>
                  </a:lnTo>
                  <a:lnTo>
                    <a:pt x="225425" y="267970"/>
                  </a:lnTo>
                  <a:lnTo>
                    <a:pt x="224535" y="269240"/>
                  </a:lnTo>
                  <a:lnTo>
                    <a:pt x="235584" y="269240"/>
                  </a:lnTo>
                  <a:lnTo>
                    <a:pt x="235584" y="247650"/>
                  </a:lnTo>
                  <a:close/>
                </a:path>
                <a:path w="424179" h="496570">
                  <a:moveTo>
                    <a:pt x="171957" y="134620"/>
                  </a:moveTo>
                  <a:lnTo>
                    <a:pt x="169925" y="135890"/>
                  </a:lnTo>
                  <a:lnTo>
                    <a:pt x="166877" y="137160"/>
                  </a:lnTo>
                  <a:lnTo>
                    <a:pt x="165861" y="138430"/>
                  </a:lnTo>
                  <a:lnTo>
                    <a:pt x="165861" y="142240"/>
                  </a:lnTo>
                  <a:lnTo>
                    <a:pt x="167558" y="146050"/>
                  </a:lnTo>
                  <a:lnTo>
                    <a:pt x="171815" y="154940"/>
                  </a:lnTo>
                  <a:lnTo>
                    <a:pt x="179667" y="165100"/>
                  </a:lnTo>
                  <a:lnTo>
                    <a:pt x="192150" y="170180"/>
                  </a:lnTo>
                  <a:lnTo>
                    <a:pt x="192150" y="238760"/>
                  </a:lnTo>
                  <a:lnTo>
                    <a:pt x="201167" y="238760"/>
                  </a:lnTo>
                  <a:lnTo>
                    <a:pt x="201167" y="170180"/>
                  </a:lnTo>
                  <a:lnTo>
                    <a:pt x="213260" y="165100"/>
                  </a:lnTo>
                  <a:lnTo>
                    <a:pt x="216179" y="161290"/>
                  </a:lnTo>
                  <a:lnTo>
                    <a:pt x="196214" y="161290"/>
                  </a:lnTo>
                  <a:lnTo>
                    <a:pt x="186451" y="157480"/>
                  </a:lnTo>
                  <a:lnTo>
                    <a:pt x="179831" y="151130"/>
                  </a:lnTo>
                  <a:lnTo>
                    <a:pt x="176069" y="143510"/>
                  </a:lnTo>
                  <a:lnTo>
                    <a:pt x="174878" y="138430"/>
                  </a:lnTo>
                  <a:lnTo>
                    <a:pt x="174878" y="137160"/>
                  </a:lnTo>
                  <a:lnTo>
                    <a:pt x="171957" y="134620"/>
                  </a:lnTo>
                  <a:close/>
                </a:path>
                <a:path w="424179" h="496570">
                  <a:moveTo>
                    <a:pt x="230403" y="80010"/>
                  </a:moveTo>
                  <a:lnTo>
                    <a:pt x="196214" y="80010"/>
                  </a:lnTo>
                  <a:lnTo>
                    <a:pt x="221051" y="85090"/>
                  </a:lnTo>
                  <a:lnTo>
                    <a:pt x="241268" y="99060"/>
                  </a:lnTo>
                  <a:lnTo>
                    <a:pt x="254865" y="118110"/>
                  </a:lnTo>
                  <a:lnTo>
                    <a:pt x="259841" y="143510"/>
                  </a:lnTo>
                  <a:lnTo>
                    <a:pt x="258526" y="156210"/>
                  </a:lnTo>
                  <a:lnTo>
                    <a:pt x="254650" y="168910"/>
                  </a:lnTo>
                  <a:lnTo>
                    <a:pt x="248322" y="180340"/>
                  </a:lnTo>
                  <a:lnTo>
                    <a:pt x="239648" y="190500"/>
                  </a:lnTo>
                  <a:lnTo>
                    <a:pt x="235426" y="196850"/>
                  </a:lnTo>
                  <a:lnTo>
                    <a:pt x="231012" y="205740"/>
                  </a:lnTo>
                  <a:lnTo>
                    <a:pt x="227361" y="219710"/>
                  </a:lnTo>
                  <a:lnTo>
                    <a:pt x="225425" y="238760"/>
                  </a:lnTo>
                  <a:lnTo>
                    <a:pt x="235848" y="238760"/>
                  </a:lnTo>
                  <a:lnTo>
                    <a:pt x="236902" y="223520"/>
                  </a:lnTo>
                  <a:lnTo>
                    <a:pt x="240029" y="210820"/>
                  </a:lnTo>
                  <a:lnTo>
                    <a:pt x="243728" y="201930"/>
                  </a:lnTo>
                  <a:lnTo>
                    <a:pt x="246760" y="198120"/>
                  </a:lnTo>
                  <a:lnTo>
                    <a:pt x="256180" y="185420"/>
                  </a:lnTo>
                  <a:lnTo>
                    <a:pt x="263159" y="172720"/>
                  </a:lnTo>
                  <a:lnTo>
                    <a:pt x="267495" y="157480"/>
                  </a:lnTo>
                  <a:lnTo>
                    <a:pt x="268985" y="143510"/>
                  </a:lnTo>
                  <a:lnTo>
                    <a:pt x="263294" y="114300"/>
                  </a:lnTo>
                  <a:lnTo>
                    <a:pt x="247745" y="91440"/>
                  </a:lnTo>
                  <a:lnTo>
                    <a:pt x="230403" y="80010"/>
                  </a:lnTo>
                  <a:close/>
                </a:path>
                <a:path w="424179" h="496570">
                  <a:moveTo>
                    <a:pt x="220471" y="134620"/>
                  </a:moveTo>
                  <a:lnTo>
                    <a:pt x="217423" y="138430"/>
                  </a:lnTo>
                  <a:lnTo>
                    <a:pt x="216378" y="143510"/>
                  </a:lnTo>
                  <a:lnTo>
                    <a:pt x="212867" y="151130"/>
                  </a:lnTo>
                  <a:lnTo>
                    <a:pt x="206333" y="157480"/>
                  </a:lnTo>
                  <a:lnTo>
                    <a:pt x="196214" y="161290"/>
                  </a:lnTo>
                  <a:lnTo>
                    <a:pt x="216179" y="161290"/>
                  </a:lnTo>
                  <a:lnTo>
                    <a:pt x="221043" y="154940"/>
                  </a:lnTo>
                  <a:lnTo>
                    <a:pt x="225206" y="146050"/>
                  </a:lnTo>
                  <a:lnTo>
                    <a:pt x="226440" y="142240"/>
                  </a:lnTo>
                  <a:lnTo>
                    <a:pt x="227456" y="138430"/>
                  </a:lnTo>
                  <a:lnTo>
                    <a:pt x="225425" y="137160"/>
                  </a:lnTo>
                  <a:lnTo>
                    <a:pt x="223519" y="135890"/>
                  </a:lnTo>
                  <a:lnTo>
                    <a:pt x="220471" y="1346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70147" y="2432304"/>
              <a:ext cx="719455" cy="721360"/>
            </a:xfrm>
            <a:custGeom>
              <a:avLst/>
              <a:gdLst/>
              <a:ahLst/>
              <a:cxnLst/>
              <a:rect l="l" t="t" r="r" b="b"/>
              <a:pathLst>
                <a:path w="719454" h="721360">
                  <a:moveTo>
                    <a:pt x="359663" y="0"/>
                  </a:moveTo>
                  <a:lnTo>
                    <a:pt x="310861" y="3291"/>
                  </a:lnTo>
                  <a:lnTo>
                    <a:pt x="264054" y="12878"/>
                  </a:lnTo>
                  <a:lnTo>
                    <a:pt x="219670" y="28330"/>
                  </a:lnTo>
                  <a:lnTo>
                    <a:pt x="178138" y="49219"/>
                  </a:lnTo>
                  <a:lnTo>
                    <a:pt x="139887" y="75114"/>
                  </a:lnTo>
                  <a:lnTo>
                    <a:pt x="105346" y="105584"/>
                  </a:lnTo>
                  <a:lnTo>
                    <a:pt x="74943" y="140201"/>
                  </a:lnTo>
                  <a:lnTo>
                    <a:pt x="49106" y="178533"/>
                  </a:lnTo>
                  <a:lnTo>
                    <a:pt x="28265" y="220152"/>
                  </a:lnTo>
                  <a:lnTo>
                    <a:pt x="12848" y="264627"/>
                  </a:lnTo>
                  <a:lnTo>
                    <a:pt x="3283" y="311528"/>
                  </a:lnTo>
                  <a:lnTo>
                    <a:pt x="0" y="360425"/>
                  </a:lnTo>
                  <a:lnTo>
                    <a:pt x="3283" y="409323"/>
                  </a:lnTo>
                  <a:lnTo>
                    <a:pt x="12848" y="456224"/>
                  </a:lnTo>
                  <a:lnTo>
                    <a:pt x="28265" y="500699"/>
                  </a:lnTo>
                  <a:lnTo>
                    <a:pt x="49106" y="542318"/>
                  </a:lnTo>
                  <a:lnTo>
                    <a:pt x="74943" y="580650"/>
                  </a:lnTo>
                  <a:lnTo>
                    <a:pt x="105346" y="615267"/>
                  </a:lnTo>
                  <a:lnTo>
                    <a:pt x="139887" y="645737"/>
                  </a:lnTo>
                  <a:lnTo>
                    <a:pt x="178138" y="671632"/>
                  </a:lnTo>
                  <a:lnTo>
                    <a:pt x="219670" y="692521"/>
                  </a:lnTo>
                  <a:lnTo>
                    <a:pt x="264054" y="707973"/>
                  </a:lnTo>
                  <a:lnTo>
                    <a:pt x="310861" y="717560"/>
                  </a:lnTo>
                  <a:lnTo>
                    <a:pt x="359663" y="720851"/>
                  </a:lnTo>
                  <a:lnTo>
                    <a:pt x="408466" y="717560"/>
                  </a:lnTo>
                  <a:lnTo>
                    <a:pt x="455273" y="707973"/>
                  </a:lnTo>
                  <a:lnTo>
                    <a:pt x="499657" y="692521"/>
                  </a:lnTo>
                  <a:lnTo>
                    <a:pt x="541189" y="671632"/>
                  </a:lnTo>
                  <a:lnTo>
                    <a:pt x="579440" y="645737"/>
                  </a:lnTo>
                  <a:lnTo>
                    <a:pt x="613981" y="615267"/>
                  </a:lnTo>
                  <a:lnTo>
                    <a:pt x="644384" y="580650"/>
                  </a:lnTo>
                  <a:lnTo>
                    <a:pt x="670221" y="542318"/>
                  </a:lnTo>
                  <a:lnTo>
                    <a:pt x="691062" y="500699"/>
                  </a:lnTo>
                  <a:lnTo>
                    <a:pt x="706479" y="456224"/>
                  </a:lnTo>
                  <a:lnTo>
                    <a:pt x="716044" y="409323"/>
                  </a:lnTo>
                  <a:lnTo>
                    <a:pt x="719327" y="360425"/>
                  </a:lnTo>
                  <a:lnTo>
                    <a:pt x="716044" y="311528"/>
                  </a:lnTo>
                  <a:lnTo>
                    <a:pt x="706479" y="264627"/>
                  </a:lnTo>
                  <a:lnTo>
                    <a:pt x="691062" y="220152"/>
                  </a:lnTo>
                  <a:lnTo>
                    <a:pt x="670221" y="178533"/>
                  </a:lnTo>
                  <a:lnTo>
                    <a:pt x="644384" y="140201"/>
                  </a:lnTo>
                  <a:lnTo>
                    <a:pt x="613981" y="105584"/>
                  </a:lnTo>
                  <a:lnTo>
                    <a:pt x="579440" y="75114"/>
                  </a:lnTo>
                  <a:lnTo>
                    <a:pt x="541189" y="49219"/>
                  </a:lnTo>
                  <a:lnTo>
                    <a:pt x="499657" y="28330"/>
                  </a:lnTo>
                  <a:lnTo>
                    <a:pt x="455273" y="12878"/>
                  </a:lnTo>
                  <a:lnTo>
                    <a:pt x="408466" y="3291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628B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85031" y="2569463"/>
              <a:ext cx="289560" cy="447040"/>
            </a:xfrm>
            <a:custGeom>
              <a:avLst/>
              <a:gdLst/>
              <a:ahLst/>
              <a:cxnLst/>
              <a:rect l="l" t="t" r="r" b="b"/>
              <a:pathLst>
                <a:path w="289560" h="447039">
                  <a:moveTo>
                    <a:pt x="74802" y="0"/>
                  </a:moveTo>
                  <a:lnTo>
                    <a:pt x="27812" y="0"/>
                  </a:lnTo>
                  <a:lnTo>
                    <a:pt x="16877" y="2256"/>
                  </a:lnTo>
                  <a:lnTo>
                    <a:pt x="8048" y="8334"/>
                  </a:lnTo>
                  <a:lnTo>
                    <a:pt x="2149" y="17198"/>
                  </a:lnTo>
                  <a:lnTo>
                    <a:pt x="0" y="27812"/>
                  </a:lnTo>
                  <a:lnTo>
                    <a:pt x="0" y="354964"/>
                  </a:lnTo>
                  <a:lnTo>
                    <a:pt x="46862" y="443864"/>
                  </a:lnTo>
                  <a:lnTo>
                    <a:pt x="47625" y="445897"/>
                  </a:lnTo>
                  <a:lnTo>
                    <a:pt x="49656" y="446532"/>
                  </a:lnTo>
                  <a:lnTo>
                    <a:pt x="52958" y="446532"/>
                  </a:lnTo>
                  <a:lnTo>
                    <a:pt x="54355" y="445897"/>
                  </a:lnTo>
                  <a:lnTo>
                    <a:pt x="55117" y="443864"/>
                  </a:lnTo>
                  <a:lnTo>
                    <a:pt x="61611" y="431546"/>
                  </a:lnTo>
                  <a:lnTo>
                    <a:pt x="50926" y="431546"/>
                  </a:lnTo>
                  <a:lnTo>
                    <a:pt x="44195" y="418719"/>
                  </a:lnTo>
                  <a:lnTo>
                    <a:pt x="68373" y="418719"/>
                  </a:lnTo>
                  <a:lnTo>
                    <a:pt x="73394" y="409194"/>
                  </a:lnTo>
                  <a:lnTo>
                    <a:pt x="39369" y="409194"/>
                  </a:lnTo>
                  <a:lnTo>
                    <a:pt x="13588" y="360299"/>
                  </a:lnTo>
                  <a:lnTo>
                    <a:pt x="34670" y="360299"/>
                  </a:lnTo>
                  <a:lnTo>
                    <a:pt x="36067" y="359663"/>
                  </a:lnTo>
                  <a:lnTo>
                    <a:pt x="40766" y="359028"/>
                  </a:lnTo>
                  <a:lnTo>
                    <a:pt x="45592" y="357632"/>
                  </a:lnTo>
                  <a:lnTo>
                    <a:pt x="50291" y="356997"/>
                  </a:lnTo>
                  <a:lnTo>
                    <a:pt x="60483" y="354661"/>
                  </a:lnTo>
                  <a:lnTo>
                    <a:pt x="70675" y="353171"/>
                  </a:lnTo>
                  <a:lnTo>
                    <a:pt x="102615" y="353085"/>
                  </a:lnTo>
                  <a:lnTo>
                    <a:pt x="102615" y="351536"/>
                  </a:lnTo>
                  <a:lnTo>
                    <a:pt x="15620" y="351536"/>
                  </a:lnTo>
                  <a:lnTo>
                    <a:pt x="9525" y="349503"/>
                  </a:lnTo>
                  <a:lnTo>
                    <a:pt x="9525" y="116712"/>
                  </a:lnTo>
                  <a:lnTo>
                    <a:pt x="102615" y="116712"/>
                  </a:lnTo>
                  <a:lnTo>
                    <a:pt x="102615" y="107187"/>
                  </a:lnTo>
                  <a:lnTo>
                    <a:pt x="9525" y="107187"/>
                  </a:lnTo>
                  <a:lnTo>
                    <a:pt x="9525" y="67818"/>
                  </a:lnTo>
                  <a:lnTo>
                    <a:pt x="102615" y="67818"/>
                  </a:lnTo>
                  <a:lnTo>
                    <a:pt x="102615" y="58420"/>
                  </a:lnTo>
                  <a:lnTo>
                    <a:pt x="9525" y="58420"/>
                  </a:lnTo>
                  <a:lnTo>
                    <a:pt x="9525" y="27812"/>
                  </a:lnTo>
                  <a:lnTo>
                    <a:pt x="10953" y="20669"/>
                  </a:lnTo>
                  <a:lnTo>
                    <a:pt x="14859" y="14859"/>
                  </a:lnTo>
                  <a:lnTo>
                    <a:pt x="20669" y="10953"/>
                  </a:lnTo>
                  <a:lnTo>
                    <a:pt x="27812" y="9525"/>
                  </a:lnTo>
                  <a:lnTo>
                    <a:pt x="95098" y="9525"/>
                  </a:lnTo>
                  <a:lnTo>
                    <a:pt x="94281" y="8334"/>
                  </a:lnTo>
                  <a:lnTo>
                    <a:pt x="85417" y="2256"/>
                  </a:lnTo>
                  <a:lnTo>
                    <a:pt x="74802" y="0"/>
                  </a:lnTo>
                  <a:close/>
                </a:path>
                <a:path w="289560" h="447039">
                  <a:moveTo>
                    <a:pt x="68373" y="418719"/>
                  </a:moveTo>
                  <a:lnTo>
                    <a:pt x="57784" y="418719"/>
                  </a:lnTo>
                  <a:lnTo>
                    <a:pt x="50926" y="431546"/>
                  </a:lnTo>
                  <a:lnTo>
                    <a:pt x="61611" y="431546"/>
                  </a:lnTo>
                  <a:lnTo>
                    <a:pt x="68373" y="418719"/>
                  </a:lnTo>
                  <a:close/>
                </a:path>
                <a:path w="289560" h="447039">
                  <a:moveTo>
                    <a:pt x="102615" y="353085"/>
                  </a:moveTo>
                  <a:lnTo>
                    <a:pt x="80867" y="353085"/>
                  </a:lnTo>
                  <a:lnTo>
                    <a:pt x="91058" y="354964"/>
                  </a:lnTo>
                  <a:lnTo>
                    <a:pt x="63245" y="409194"/>
                  </a:lnTo>
                  <a:lnTo>
                    <a:pt x="73394" y="409194"/>
                  </a:lnTo>
                  <a:lnTo>
                    <a:pt x="101980" y="354964"/>
                  </a:lnTo>
                  <a:lnTo>
                    <a:pt x="101980" y="354202"/>
                  </a:lnTo>
                  <a:lnTo>
                    <a:pt x="102615" y="354202"/>
                  </a:lnTo>
                  <a:lnTo>
                    <a:pt x="102615" y="353085"/>
                  </a:lnTo>
                  <a:close/>
                </a:path>
                <a:path w="289560" h="447039">
                  <a:moveTo>
                    <a:pt x="29844" y="360299"/>
                  </a:moveTo>
                  <a:lnTo>
                    <a:pt x="17017" y="360299"/>
                  </a:lnTo>
                  <a:lnTo>
                    <a:pt x="19684" y="361061"/>
                  </a:lnTo>
                  <a:lnTo>
                    <a:pt x="26542" y="361061"/>
                  </a:lnTo>
                  <a:lnTo>
                    <a:pt x="29844" y="360299"/>
                  </a:lnTo>
                  <a:close/>
                </a:path>
                <a:path w="289560" h="447039">
                  <a:moveTo>
                    <a:pt x="38734" y="116712"/>
                  </a:moveTo>
                  <a:lnTo>
                    <a:pt x="29209" y="116712"/>
                  </a:lnTo>
                  <a:lnTo>
                    <a:pt x="29209" y="350900"/>
                  </a:lnTo>
                  <a:lnTo>
                    <a:pt x="22478" y="351536"/>
                  </a:lnTo>
                  <a:lnTo>
                    <a:pt x="102615" y="351536"/>
                  </a:lnTo>
                  <a:lnTo>
                    <a:pt x="102615" y="349503"/>
                  </a:lnTo>
                  <a:lnTo>
                    <a:pt x="38734" y="349503"/>
                  </a:lnTo>
                  <a:lnTo>
                    <a:pt x="38734" y="116712"/>
                  </a:lnTo>
                  <a:close/>
                </a:path>
                <a:path w="289560" h="447039">
                  <a:moveTo>
                    <a:pt x="73405" y="116712"/>
                  </a:moveTo>
                  <a:lnTo>
                    <a:pt x="63880" y="116712"/>
                  </a:lnTo>
                  <a:lnTo>
                    <a:pt x="63880" y="344677"/>
                  </a:lnTo>
                  <a:lnTo>
                    <a:pt x="58419" y="345439"/>
                  </a:lnTo>
                  <a:lnTo>
                    <a:pt x="52958" y="346837"/>
                  </a:lnTo>
                  <a:lnTo>
                    <a:pt x="48259" y="347472"/>
                  </a:lnTo>
                  <a:lnTo>
                    <a:pt x="44830" y="348107"/>
                  </a:lnTo>
                  <a:lnTo>
                    <a:pt x="42163" y="348869"/>
                  </a:lnTo>
                  <a:lnTo>
                    <a:pt x="38734" y="349503"/>
                  </a:lnTo>
                  <a:lnTo>
                    <a:pt x="102615" y="349503"/>
                  </a:lnTo>
                  <a:lnTo>
                    <a:pt x="102615" y="346075"/>
                  </a:lnTo>
                  <a:lnTo>
                    <a:pt x="93090" y="346075"/>
                  </a:lnTo>
                  <a:lnTo>
                    <a:pt x="86359" y="344043"/>
                  </a:lnTo>
                  <a:lnTo>
                    <a:pt x="79501" y="343408"/>
                  </a:lnTo>
                  <a:lnTo>
                    <a:pt x="73405" y="343408"/>
                  </a:lnTo>
                  <a:lnTo>
                    <a:pt x="73405" y="116712"/>
                  </a:lnTo>
                  <a:close/>
                </a:path>
                <a:path w="289560" h="447039">
                  <a:moveTo>
                    <a:pt x="102615" y="116712"/>
                  </a:moveTo>
                  <a:lnTo>
                    <a:pt x="93090" y="116712"/>
                  </a:lnTo>
                  <a:lnTo>
                    <a:pt x="93090" y="346075"/>
                  </a:lnTo>
                  <a:lnTo>
                    <a:pt x="102615" y="346075"/>
                  </a:lnTo>
                  <a:lnTo>
                    <a:pt x="102615" y="116712"/>
                  </a:lnTo>
                  <a:close/>
                </a:path>
                <a:path w="289560" h="447039">
                  <a:moveTo>
                    <a:pt x="102615" y="67818"/>
                  </a:moveTo>
                  <a:lnTo>
                    <a:pt x="93090" y="67818"/>
                  </a:lnTo>
                  <a:lnTo>
                    <a:pt x="93090" y="107187"/>
                  </a:lnTo>
                  <a:lnTo>
                    <a:pt x="102615" y="107187"/>
                  </a:lnTo>
                  <a:lnTo>
                    <a:pt x="102615" y="67818"/>
                  </a:lnTo>
                  <a:close/>
                </a:path>
                <a:path w="289560" h="447039">
                  <a:moveTo>
                    <a:pt x="95098" y="9525"/>
                  </a:moveTo>
                  <a:lnTo>
                    <a:pt x="74802" y="9525"/>
                  </a:lnTo>
                  <a:lnTo>
                    <a:pt x="81946" y="10953"/>
                  </a:lnTo>
                  <a:lnTo>
                    <a:pt x="87756" y="14859"/>
                  </a:lnTo>
                  <a:lnTo>
                    <a:pt x="91662" y="20669"/>
                  </a:lnTo>
                  <a:lnTo>
                    <a:pt x="93090" y="27812"/>
                  </a:lnTo>
                  <a:lnTo>
                    <a:pt x="93090" y="58420"/>
                  </a:lnTo>
                  <a:lnTo>
                    <a:pt x="102615" y="58420"/>
                  </a:lnTo>
                  <a:lnTo>
                    <a:pt x="102615" y="27812"/>
                  </a:lnTo>
                  <a:lnTo>
                    <a:pt x="100359" y="17198"/>
                  </a:lnTo>
                  <a:lnTo>
                    <a:pt x="95098" y="9525"/>
                  </a:lnTo>
                  <a:close/>
                </a:path>
                <a:path w="289560" h="447039">
                  <a:moveTo>
                    <a:pt x="287527" y="0"/>
                  </a:moveTo>
                  <a:lnTo>
                    <a:pt x="162432" y="0"/>
                  </a:lnTo>
                  <a:lnTo>
                    <a:pt x="160400" y="2032"/>
                  </a:lnTo>
                  <a:lnTo>
                    <a:pt x="160400" y="444500"/>
                  </a:lnTo>
                  <a:lnTo>
                    <a:pt x="162432" y="446532"/>
                  </a:lnTo>
                  <a:lnTo>
                    <a:pt x="287527" y="446532"/>
                  </a:lnTo>
                  <a:lnTo>
                    <a:pt x="289559" y="444500"/>
                  </a:lnTo>
                  <a:lnTo>
                    <a:pt x="289559" y="437007"/>
                  </a:lnTo>
                  <a:lnTo>
                    <a:pt x="169925" y="437007"/>
                  </a:lnTo>
                  <a:lnTo>
                    <a:pt x="169925" y="9525"/>
                  </a:lnTo>
                  <a:lnTo>
                    <a:pt x="289559" y="9525"/>
                  </a:lnTo>
                  <a:lnTo>
                    <a:pt x="289559" y="2032"/>
                  </a:lnTo>
                  <a:lnTo>
                    <a:pt x="287527" y="0"/>
                  </a:lnTo>
                  <a:close/>
                </a:path>
                <a:path w="289560" h="447039">
                  <a:moveTo>
                    <a:pt x="289559" y="9525"/>
                  </a:moveTo>
                  <a:lnTo>
                    <a:pt x="280034" y="9525"/>
                  </a:lnTo>
                  <a:lnTo>
                    <a:pt x="280034" y="45465"/>
                  </a:lnTo>
                  <a:lnTo>
                    <a:pt x="236600" y="45465"/>
                  </a:lnTo>
                  <a:lnTo>
                    <a:pt x="234441" y="47498"/>
                  </a:lnTo>
                  <a:lnTo>
                    <a:pt x="234441" y="52959"/>
                  </a:lnTo>
                  <a:lnTo>
                    <a:pt x="236600" y="54990"/>
                  </a:lnTo>
                  <a:lnTo>
                    <a:pt x="280034" y="54990"/>
                  </a:lnTo>
                  <a:lnTo>
                    <a:pt x="280034" y="94361"/>
                  </a:lnTo>
                  <a:lnTo>
                    <a:pt x="222250" y="94361"/>
                  </a:lnTo>
                  <a:lnTo>
                    <a:pt x="220217" y="97027"/>
                  </a:lnTo>
                  <a:lnTo>
                    <a:pt x="220217" y="101853"/>
                  </a:lnTo>
                  <a:lnTo>
                    <a:pt x="222250" y="103886"/>
                  </a:lnTo>
                  <a:lnTo>
                    <a:pt x="280034" y="103886"/>
                  </a:lnTo>
                  <a:lnTo>
                    <a:pt x="280034" y="143890"/>
                  </a:lnTo>
                  <a:lnTo>
                    <a:pt x="236600" y="143890"/>
                  </a:lnTo>
                  <a:lnTo>
                    <a:pt x="234441" y="145923"/>
                  </a:lnTo>
                  <a:lnTo>
                    <a:pt x="234441" y="151384"/>
                  </a:lnTo>
                  <a:lnTo>
                    <a:pt x="236600" y="153415"/>
                  </a:lnTo>
                  <a:lnTo>
                    <a:pt x="280034" y="153415"/>
                  </a:lnTo>
                  <a:lnTo>
                    <a:pt x="280034" y="193421"/>
                  </a:lnTo>
                  <a:lnTo>
                    <a:pt x="222250" y="193421"/>
                  </a:lnTo>
                  <a:lnTo>
                    <a:pt x="220217" y="195452"/>
                  </a:lnTo>
                  <a:lnTo>
                    <a:pt x="220217" y="200151"/>
                  </a:lnTo>
                  <a:lnTo>
                    <a:pt x="222250" y="202946"/>
                  </a:lnTo>
                  <a:lnTo>
                    <a:pt x="280034" y="202946"/>
                  </a:lnTo>
                  <a:lnTo>
                    <a:pt x="280034" y="242315"/>
                  </a:lnTo>
                  <a:lnTo>
                    <a:pt x="236600" y="242315"/>
                  </a:lnTo>
                  <a:lnTo>
                    <a:pt x="234441" y="244348"/>
                  </a:lnTo>
                  <a:lnTo>
                    <a:pt x="234441" y="249682"/>
                  </a:lnTo>
                  <a:lnTo>
                    <a:pt x="236600" y="251713"/>
                  </a:lnTo>
                  <a:lnTo>
                    <a:pt x="280034" y="251713"/>
                  </a:lnTo>
                  <a:lnTo>
                    <a:pt x="280034" y="291846"/>
                  </a:lnTo>
                  <a:lnTo>
                    <a:pt x="222250" y="291846"/>
                  </a:lnTo>
                  <a:lnTo>
                    <a:pt x="220217" y="293877"/>
                  </a:lnTo>
                  <a:lnTo>
                    <a:pt x="220217" y="299212"/>
                  </a:lnTo>
                  <a:lnTo>
                    <a:pt x="222250" y="301244"/>
                  </a:lnTo>
                  <a:lnTo>
                    <a:pt x="280034" y="301244"/>
                  </a:lnTo>
                  <a:lnTo>
                    <a:pt x="280034" y="340613"/>
                  </a:lnTo>
                  <a:lnTo>
                    <a:pt x="236600" y="340613"/>
                  </a:lnTo>
                  <a:lnTo>
                    <a:pt x="234441" y="342646"/>
                  </a:lnTo>
                  <a:lnTo>
                    <a:pt x="234441" y="348107"/>
                  </a:lnTo>
                  <a:lnTo>
                    <a:pt x="236600" y="350138"/>
                  </a:lnTo>
                  <a:lnTo>
                    <a:pt x="280034" y="350138"/>
                  </a:lnTo>
                  <a:lnTo>
                    <a:pt x="280034" y="390144"/>
                  </a:lnTo>
                  <a:lnTo>
                    <a:pt x="222250" y="390144"/>
                  </a:lnTo>
                  <a:lnTo>
                    <a:pt x="220217" y="392302"/>
                  </a:lnTo>
                  <a:lnTo>
                    <a:pt x="220217" y="397637"/>
                  </a:lnTo>
                  <a:lnTo>
                    <a:pt x="222250" y="399669"/>
                  </a:lnTo>
                  <a:lnTo>
                    <a:pt x="280034" y="399669"/>
                  </a:lnTo>
                  <a:lnTo>
                    <a:pt x="280034" y="437007"/>
                  </a:lnTo>
                  <a:lnTo>
                    <a:pt x="289559" y="437007"/>
                  </a:lnTo>
                  <a:lnTo>
                    <a:pt x="289559" y="95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63055" y="2130551"/>
              <a:ext cx="2193290" cy="2519680"/>
            </a:xfrm>
            <a:custGeom>
              <a:avLst/>
              <a:gdLst/>
              <a:ahLst/>
              <a:cxnLst/>
              <a:rect l="l" t="t" r="r" b="b"/>
              <a:pathLst>
                <a:path w="2193290" h="2519679">
                  <a:moveTo>
                    <a:pt x="1096518" y="0"/>
                  </a:moveTo>
                  <a:lnTo>
                    <a:pt x="0" y="631698"/>
                  </a:lnTo>
                  <a:lnTo>
                    <a:pt x="0" y="1887474"/>
                  </a:lnTo>
                  <a:lnTo>
                    <a:pt x="1096518" y="2519172"/>
                  </a:lnTo>
                  <a:lnTo>
                    <a:pt x="2193036" y="1887474"/>
                  </a:lnTo>
                  <a:lnTo>
                    <a:pt x="2193036" y="631698"/>
                  </a:lnTo>
                  <a:lnTo>
                    <a:pt x="1096518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524625" y="2966085"/>
            <a:ext cx="1473200" cy="1322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3175" algn="ctr">
              <a:lnSpc>
                <a:spcPct val="100000"/>
              </a:lnSpc>
              <a:spcBef>
                <a:spcPts val="105"/>
              </a:spcBef>
            </a:pPr>
            <a:r>
              <a:rPr sz="1700" b="1" i="1" spc="-10" dirty="0">
                <a:latin typeface="Trebuchet MS"/>
                <a:cs typeface="Trebuchet MS"/>
              </a:rPr>
              <a:t>Bolster Preparedness, </a:t>
            </a:r>
            <a:r>
              <a:rPr sz="1700" b="1" i="1" dirty="0">
                <a:latin typeface="Trebuchet MS"/>
                <a:cs typeface="Trebuchet MS"/>
              </a:rPr>
              <a:t>Readiness</a:t>
            </a:r>
            <a:r>
              <a:rPr sz="1700" b="1" i="1" spc="-95" dirty="0">
                <a:latin typeface="Trebuchet MS"/>
                <a:cs typeface="Trebuchet MS"/>
              </a:rPr>
              <a:t> </a:t>
            </a:r>
            <a:r>
              <a:rPr sz="1700" b="1" i="1" spc="-25" dirty="0">
                <a:latin typeface="Trebuchet MS"/>
                <a:cs typeface="Trebuchet MS"/>
              </a:rPr>
              <a:t>and </a:t>
            </a:r>
            <a:r>
              <a:rPr sz="1700" b="1" i="1" dirty="0">
                <a:latin typeface="Trebuchet MS"/>
                <a:cs typeface="Trebuchet MS"/>
              </a:rPr>
              <a:t>Response</a:t>
            </a:r>
            <a:r>
              <a:rPr sz="1700" b="1" i="1" spc="30" dirty="0">
                <a:latin typeface="Trebuchet MS"/>
                <a:cs typeface="Trebuchet MS"/>
              </a:rPr>
              <a:t> </a:t>
            </a:r>
            <a:r>
              <a:rPr sz="1700" b="1" i="1" spc="-25" dirty="0">
                <a:latin typeface="Trebuchet MS"/>
                <a:cs typeface="Trebuchet MS"/>
              </a:rPr>
              <a:t>for </a:t>
            </a:r>
            <a:r>
              <a:rPr sz="1700" b="1" i="1" spc="75" dirty="0">
                <a:latin typeface="Trebuchet MS"/>
                <a:cs typeface="Trebuchet MS"/>
              </a:rPr>
              <a:t>ID</a:t>
            </a:r>
            <a:r>
              <a:rPr sz="1700" b="1" i="1" spc="-170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threats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651247" y="496823"/>
            <a:ext cx="2976880" cy="6097905"/>
            <a:chOff x="4651247" y="496823"/>
            <a:chExt cx="2976880" cy="6097905"/>
          </a:xfrm>
        </p:grpSpPr>
        <p:sp>
          <p:nvSpPr>
            <p:cNvPr id="38" name="object 38"/>
            <p:cNvSpPr/>
            <p:nvPr/>
          </p:nvSpPr>
          <p:spPr>
            <a:xfrm>
              <a:off x="6906767" y="2310384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59" h="721360">
                  <a:moveTo>
                    <a:pt x="360425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5" y="720851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1" y="360425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75265" y="2499359"/>
              <a:ext cx="383540" cy="342900"/>
            </a:xfrm>
            <a:custGeom>
              <a:avLst/>
              <a:gdLst/>
              <a:ahLst/>
              <a:cxnLst/>
              <a:rect l="l" t="t" r="r" b="b"/>
              <a:pathLst>
                <a:path w="383540" h="342900">
                  <a:moveTo>
                    <a:pt x="98456" y="9525"/>
                  </a:moveTo>
                  <a:lnTo>
                    <a:pt x="88931" y="9525"/>
                  </a:lnTo>
                  <a:lnTo>
                    <a:pt x="88931" y="121285"/>
                  </a:lnTo>
                  <a:lnTo>
                    <a:pt x="7143" y="263651"/>
                  </a:lnTo>
                  <a:lnTo>
                    <a:pt x="1785" y="276746"/>
                  </a:lnTo>
                  <a:lnTo>
                    <a:pt x="0" y="290306"/>
                  </a:lnTo>
                  <a:lnTo>
                    <a:pt x="1785" y="303746"/>
                  </a:lnTo>
                  <a:lnTo>
                    <a:pt x="26558" y="335788"/>
                  </a:lnTo>
                  <a:lnTo>
                    <a:pt x="53117" y="342900"/>
                  </a:lnTo>
                  <a:lnTo>
                    <a:pt x="211359" y="342900"/>
                  </a:lnTo>
                  <a:lnTo>
                    <a:pt x="225526" y="341058"/>
                  </a:lnTo>
                  <a:lnTo>
                    <a:pt x="238204" y="335788"/>
                  </a:lnTo>
                  <a:lnTo>
                    <a:pt x="241322" y="333375"/>
                  </a:lnTo>
                  <a:lnTo>
                    <a:pt x="53117" y="333375"/>
                  </a:lnTo>
                  <a:lnTo>
                    <a:pt x="41737" y="331894"/>
                  </a:lnTo>
                  <a:lnTo>
                    <a:pt x="11001" y="301176"/>
                  </a:lnTo>
                  <a:lnTo>
                    <a:pt x="9620" y="290067"/>
                  </a:lnTo>
                  <a:lnTo>
                    <a:pt x="11001" y="278959"/>
                  </a:lnTo>
                  <a:lnTo>
                    <a:pt x="15144" y="268350"/>
                  </a:lnTo>
                  <a:lnTo>
                    <a:pt x="68611" y="176149"/>
                  </a:lnTo>
                  <a:lnTo>
                    <a:pt x="207064" y="176149"/>
                  </a:lnTo>
                  <a:lnTo>
                    <a:pt x="201665" y="166750"/>
                  </a:lnTo>
                  <a:lnTo>
                    <a:pt x="74072" y="166750"/>
                  </a:lnTo>
                  <a:lnTo>
                    <a:pt x="98456" y="125349"/>
                  </a:lnTo>
                  <a:lnTo>
                    <a:pt x="98456" y="9525"/>
                  </a:lnTo>
                  <a:close/>
                </a:path>
                <a:path w="383540" h="342900">
                  <a:moveTo>
                    <a:pt x="207064" y="176149"/>
                  </a:moveTo>
                  <a:lnTo>
                    <a:pt x="195865" y="176149"/>
                  </a:lnTo>
                  <a:lnTo>
                    <a:pt x="249205" y="268350"/>
                  </a:lnTo>
                  <a:lnTo>
                    <a:pt x="253420" y="278959"/>
                  </a:lnTo>
                  <a:lnTo>
                    <a:pt x="254825" y="290067"/>
                  </a:lnTo>
                  <a:lnTo>
                    <a:pt x="253420" y="301176"/>
                  </a:lnTo>
                  <a:lnTo>
                    <a:pt x="249205" y="311785"/>
                  </a:lnTo>
                  <a:lnTo>
                    <a:pt x="242149" y="320837"/>
                  </a:lnTo>
                  <a:lnTo>
                    <a:pt x="233330" y="327628"/>
                  </a:lnTo>
                  <a:lnTo>
                    <a:pt x="222988" y="331894"/>
                  </a:lnTo>
                  <a:lnTo>
                    <a:pt x="211359" y="333375"/>
                  </a:lnTo>
                  <a:lnTo>
                    <a:pt x="241322" y="333375"/>
                  </a:lnTo>
                  <a:lnTo>
                    <a:pt x="248953" y="327469"/>
                  </a:lnTo>
                  <a:lnTo>
                    <a:pt x="257333" y="316484"/>
                  </a:lnTo>
                  <a:lnTo>
                    <a:pt x="262691" y="303746"/>
                  </a:lnTo>
                  <a:lnTo>
                    <a:pt x="264477" y="290306"/>
                  </a:lnTo>
                  <a:lnTo>
                    <a:pt x="262691" y="276746"/>
                  </a:lnTo>
                  <a:lnTo>
                    <a:pt x="257333" y="263651"/>
                  </a:lnTo>
                  <a:lnTo>
                    <a:pt x="207064" y="176149"/>
                  </a:lnTo>
                  <a:close/>
                </a:path>
                <a:path w="383540" h="342900">
                  <a:moveTo>
                    <a:pt x="81438" y="258190"/>
                  </a:moveTo>
                  <a:lnTo>
                    <a:pt x="72876" y="259869"/>
                  </a:lnTo>
                  <a:lnTo>
                    <a:pt x="65801" y="264477"/>
                  </a:lnTo>
                  <a:lnTo>
                    <a:pt x="60989" y="271371"/>
                  </a:lnTo>
                  <a:lnTo>
                    <a:pt x="59213" y="279907"/>
                  </a:lnTo>
                  <a:lnTo>
                    <a:pt x="60989" y="288544"/>
                  </a:lnTo>
                  <a:lnTo>
                    <a:pt x="65801" y="295656"/>
                  </a:lnTo>
                  <a:lnTo>
                    <a:pt x="72876" y="300482"/>
                  </a:lnTo>
                  <a:lnTo>
                    <a:pt x="81438" y="302260"/>
                  </a:lnTo>
                  <a:lnTo>
                    <a:pt x="90074" y="300482"/>
                  </a:lnTo>
                  <a:lnTo>
                    <a:pt x="97186" y="295656"/>
                  </a:lnTo>
                  <a:lnTo>
                    <a:pt x="99168" y="292735"/>
                  </a:lnTo>
                  <a:lnTo>
                    <a:pt x="74707" y="292735"/>
                  </a:lnTo>
                  <a:lnTo>
                    <a:pt x="68611" y="286638"/>
                  </a:lnTo>
                  <a:lnTo>
                    <a:pt x="68611" y="273050"/>
                  </a:lnTo>
                  <a:lnTo>
                    <a:pt x="74707" y="267715"/>
                  </a:lnTo>
                  <a:lnTo>
                    <a:pt x="99453" y="267715"/>
                  </a:lnTo>
                  <a:lnTo>
                    <a:pt x="97186" y="264477"/>
                  </a:lnTo>
                  <a:lnTo>
                    <a:pt x="90074" y="259869"/>
                  </a:lnTo>
                  <a:lnTo>
                    <a:pt x="81438" y="258190"/>
                  </a:lnTo>
                  <a:close/>
                </a:path>
                <a:path w="383540" h="342900">
                  <a:moveTo>
                    <a:pt x="99453" y="267715"/>
                  </a:moveTo>
                  <a:lnTo>
                    <a:pt x="88296" y="267715"/>
                  </a:lnTo>
                  <a:lnTo>
                    <a:pt x="94392" y="273050"/>
                  </a:lnTo>
                  <a:lnTo>
                    <a:pt x="94392" y="286638"/>
                  </a:lnTo>
                  <a:lnTo>
                    <a:pt x="88296" y="292735"/>
                  </a:lnTo>
                  <a:lnTo>
                    <a:pt x="99168" y="292735"/>
                  </a:lnTo>
                  <a:lnTo>
                    <a:pt x="102012" y="288544"/>
                  </a:lnTo>
                  <a:lnTo>
                    <a:pt x="103790" y="279907"/>
                  </a:lnTo>
                  <a:lnTo>
                    <a:pt x="102012" y="271371"/>
                  </a:lnTo>
                  <a:lnTo>
                    <a:pt x="99453" y="267715"/>
                  </a:lnTo>
                  <a:close/>
                </a:path>
                <a:path w="383540" h="342900">
                  <a:moveTo>
                    <a:pt x="289210" y="9525"/>
                  </a:moveTo>
                  <a:lnTo>
                    <a:pt x="279685" y="9525"/>
                  </a:lnTo>
                  <a:lnTo>
                    <a:pt x="279685" y="244601"/>
                  </a:lnTo>
                  <a:lnTo>
                    <a:pt x="283023" y="261407"/>
                  </a:lnTo>
                  <a:lnTo>
                    <a:pt x="292195" y="275224"/>
                  </a:lnTo>
                  <a:lnTo>
                    <a:pt x="305939" y="284589"/>
                  </a:lnTo>
                  <a:lnTo>
                    <a:pt x="322992" y="288036"/>
                  </a:lnTo>
                  <a:lnTo>
                    <a:pt x="339625" y="284589"/>
                  </a:lnTo>
                  <a:lnTo>
                    <a:pt x="348428" y="278511"/>
                  </a:lnTo>
                  <a:lnTo>
                    <a:pt x="322992" y="278511"/>
                  </a:lnTo>
                  <a:lnTo>
                    <a:pt x="309731" y="275891"/>
                  </a:lnTo>
                  <a:lnTo>
                    <a:pt x="299005" y="268700"/>
                  </a:lnTo>
                  <a:lnTo>
                    <a:pt x="291828" y="257937"/>
                  </a:lnTo>
                  <a:lnTo>
                    <a:pt x="289210" y="244601"/>
                  </a:lnTo>
                  <a:lnTo>
                    <a:pt x="289210" y="82041"/>
                  </a:lnTo>
                  <a:lnTo>
                    <a:pt x="365664" y="82041"/>
                  </a:lnTo>
                  <a:lnTo>
                    <a:pt x="365664" y="72516"/>
                  </a:lnTo>
                  <a:lnTo>
                    <a:pt x="289210" y="72516"/>
                  </a:lnTo>
                  <a:lnTo>
                    <a:pt x="289210" y="9525"/>
                  </a:lnTo>
                  <a:close/>
                </a:path>
                <a:path w="383540" h="342900">
                  <a:moveTo>
                    <a:pt x="365664" y="82041"/>
                  </a:moveTo>
                  <a:lnTo>
                    <a:pt x="356139" y="82041"/>
                  </a:lnTo>
                  <a:lnTo>
                    <a:pt x="356139" y="244601"/>
                  </a:lnTo>
                  <a:lnTo>
                    <a:pt x="353532" y="257937"/>
                  </a:lnTo>
                  <a:lnTo>
                    <a:pt x="346424" y="268700"/>
                  </a:lnTo>
                  <a:lnTo>
                    <a:pt x="335887" y="275891"/>
                  </a:lnTo>
                  <a:lnTo>
                    <a:pt x="322992" y="278511"/>
                  </a:lnTo>
                  <a:lnTo>
                    <a:pt x="348428" y="278511"/>
                  </a:lnTo>
                  <a:lnTo>
                    <a:pt x="353187" y="275224"/>
                  </a:lnTo>
                  <a:lnTo>
                    <a:pt x="362319" y="261407"/>
                  </a:lnTo>
                  <a:lnTo>
                    <a:pt x="365664" y="244601"/>
                  </a:lnTo>
                  <a:lnTo>
                    <a:pt x="365664" y="82041"/>
                  </a:lnTo>
                  <a:close/>
                </a:path>
                <a:path w="383540" h="342900">
                  <a:moveTo>
                    <a:pt x="180244" y="225043"/>
                  </a:moveTo>
                  <a:lnTo>
                    <a:pt x="170235" y="227052"/>
                  </a:lnTo>
                  <a:lnTo>
                    <a:pt x="162083" y="232537"/>
                  </a:lnTo>
                  <a:lnTo>
                    <a:pt x="156598" y="240688"/>
                  </a:lnTo>
                  <a:lnTo>
                    <a:pt x="154590" y="250698"/>
                  </a:lnTo>
                  <a:lnTo>
                    <a:pt x="156598" y="260727"/>
                  </a:lnTo>
                  <a:lnTo>
                    <a:pt x="162083" y="268922"/>
                  </a:lnTo>
                  <a:lnTo>
                    <a:pt x="170235" y="274450"/>
                  </a:lnTo>
                  <a:lnTo>
                    <a:pt x="180244" y="276478"/>
                  </a:lnTo>
                  <a:lnTo>
                    <a:pt x="190273" y="274450"/>
                  </a:lnTo>
                  <a:lnTo>
                    <a:pt x="198469" y="268922"/>
                  </a:lnTo>
                  <a:lnTo>
                    <a:pt x="199797" y="266953"/>
                  </a:lnTo>
                  <a:lnTo>
                    <a:pt x="171481" y="266953"/>
                  </a:lnTo>
                  <a:lnTo>
                    <a:pt x="163988" y="259587"/>
                  </a:lnTo>
                  <a:lnTo>
                    <a:pt x="163988" y="241300"/>
                  </a:lnTo>
                  <a:lnTo>
                    <a:pt x="171481" y="234441"/>
                  </a:lnTo>
                  <a:lnTo>
                    <a:pt x="199761" y="234441"/>
                  </a:lnTo>
                  <a:lnTo>
                    <a:pt x="198469" y="232537"/>
                  </a:lnTo>
                  <a:lnTo>
                    <a:pt x="190273" y="227052"/>
                  </a:lnTo>
                  <a:lnTo>
                    <a:pt x="180244" y="225043"/>
                  </a:lnTo>
                  <a:close/>
                </a:path>
                <a:path w="383540" h="342900">
                  <a:moveTo>
                    <a:pt x="199761" y="234441"/>
                  </a:moveTo>
                  <a:lnTo>
                    <a:pt x="189007" y="234441"/>
                  </a:lnTo>
                  <a:lnTo>
                    <a:pt x="196500" y="241300"/>
                  </a:lnTo>
                  <a:lnTo>
                    <a:pt x="196500" y="259587"/>
                  </a:lnTo>
                  <a:lnTo>
                    <a:pt x="189007" y="266953"/>
                  </a:lnTo>
                  <a:lnTo>
                    <a:pt x="199797" y="266953"/>
                  </a:lnTo>
                  <a:lnTo>
                    <a:pt x="203997" y="260727"/>
                  </a:lnTo>
                  <a:lnTo>
                    <a:pt x="206025" y="250698"/>
                  </a:lnTo>
                  <a:lnTo>
                    <a:pt x="203997" y="240688"/>
                  </a:lnTo>
                  <a:lnTo>
                    <a:pt x="199761" y="234441"/>
                  </a:lnTo>
                  <a:close/>
                </a:path>
                <a:path w="383540" h="342900">
                  <a:moveTo>
                    <a:pt x="132238" y="200532"/>
                  </a:moveTo>
                  <a:lnTo>
                    <a:pt x="124995" y="202080"/>
                  </a:lnTo>
                  <a:lnTo>
                    <a:pt x="118967" y="206248"/>
                  </a:lnTo>
                  <a:lnTo>
                    <a:pt x="114843" y="212320"/>
                  </a:lnTo>
                  <a:lnTo>
                    <a:pt x="113315" y="219582"/>
                  </a:lnTo>
                  <a:lnTo>
                    <a:pt x="114843" y="227093"/>
                  </a:lnTo>
                  <a:lnTo>
                    <a:pt x="118967" y="233092"/>
                  </a:lnTo>
                  <a:lnTo>
                    <a:pt x="124995" y="237067"/>
                  </a:lnTo>
                  <a:lnTo>
                    <a:pt x="132238" y="238505"/>
                  </a:lnTo>
                  <a:lnTo>
                    <a:pt x="139481" y="237067"/>
                  </a:lnTo>
                  <a:lnTo>
                    <a:pt x="145510" y="233092"/>
                  </a:lnTo>
                  <a:lnTo>
                    <a:pt x="148249" y="229107"/>
                  </a:lnTo>
                  <a:lnTo>
                    <a:pt x="126777" y="229107"/>
                  </a:lnTo>
                  <a:lnTo>
                    <a:pt x="122713" y="225043"/>
                  </a:lnTo>
                  <a:lnTo>
                    <a:pt x="122713" y="214884"/>
                  </a:lnTo>
                  <a:lnTo>
                    <a:pt x="126777" y="210057"/>
                  </a:lnTo>
                  <a:lnTo>
                    <a:pt x="148097" y="210057"/>
                  </a:lnTo>
                  <a:lnTo>
                    <a:pt x="145510" y="206248"/>
                  </a:lnTo>
                  <a:lnTo>
                    <a:pt x="139481" y="202080"/>
                  </a:lnTo>
                  <a:lnTo>
                    <a:pt x="132238" y="200532"/>
                  </a:lnTo>
                  <a:close/>
                </a:path>
                <a:path w="383540" h="342900">
                  <a:moveTo>
                    <a:pt x="148097" y="210057"/>
                  </a:moveTo>
                  <a:lnTo>
                    <a:pt x="137699" y="210057"/>
                  </a:lnTo>
                  <a:lnTo>
                    <a:pt x="141763" y="214884"/>
                  </a:lnTo>
                  <a:lnTo>
                    <a:pt x="141763" y="225043"/>
                  </a:lnTo>
                  <a:lnTo>
                    <a:pt x="137699" y="229107"/>
                  </a:lnTo>
                  <a:lnTo>
                    <a:pt x="148249" y="229107"/>
                  </a:lnTo>
                  <a:lnTo>
                    <a:pt x="149633" y="227093"/>
                  </a:lnTo>
                  <a:lnTo>
                    <a:pt x="151161" y="219582"/>
                  </a:lnTo>
                  <a:lnTo>
                    <a:pt x="149633" y="212320"/>
                  </a:lnTo>
                  <a:lnTo>
                    <a:pt x="148097" y="210057"/>
                  </a:lnTo>
                  <a:close/>
                </a:path>
                <a:path w="383540" h="342900">
                  <a:moveTo>
                    <a:pt x="333787" y="162687"/>
                  </a:moveTo>
                  <a:lnTo>
                    <a:pt x="326644" y="164125"/>
                  </a:lnTo>
                  <a:lnTo>
                    <a:pt x="320833" y="168100"/>
                  </a:lnTo>
                  <a:lnTo>
                    <a:pt x="316928" y="174099"/>
                  </a:lnTo>
                  <a:lnTo>
                    <a:pt x="315499" y="181610"/>
                  </a:lnTo>
                  <a:lnTo>
                    <a:pt x="316928" y="188852"/>
                  </a:lnTo>
                  <a:lnTo>
                    <a:pt x="320833" y="194881"/>
                  </a:lnTo>
                  <a:lnTo>
                    <a:pt x="326644" y="199005"/>
                  </a:lnTo>
                  <a:lnTo>
                    <a:pt x="333787" y="200532"/>
                  </a:lnTo>
                  <a:lnTo>
                    <a:pt x="341298" y="199005"/>
                  </a:lnTo>
                  <a:lnTo>
                    <a:pt x="347297" y="194881"/>
                  </a:lnTo>
                  <a:lnTo>
                    <a:pt x="349767" y="191135"/>
                  </a:lnTo>
                  <a:lnTo>
                    <a:pt x="329088" y="191135"/>
                  </a:lnTo>
                  <a:lnTo>
                    <a:pt x="325024" y="186309"/>
                  </a:lnTo>
                  <a:lnTo>
                    <a:pt x="325024" y="176149"/>
                  </a:lnTo>
                  <a:lnTo>
                    <a:pt x="329088" y="172085"/>
                  </a:lnTo>
                  <a:lnTo>
                    <a:pt x="349937" y="172085"/>
                  </a:lnTo>
                  <a:lnTo>
                    <a:pt x="347297" y="168100"/>
                  </a:lnTo>
                  <a:lnTo>
                    <a:pt x="341298" y="164125"/>
                  </a:lnTo>
                  <a:lnTo>
                    <a:pt x="333787" y="162687"/>
                  </a:lnTo>
                  <a:close/>
                </a:path>
                <a:path w="383540" h="342900">
                  <a:moveTo>
                    <a:pt x="349937" y="172085"/>
                  </a:moveTo>
                  <a:lnTo>
                    <a:pt x="339248" y="172085"/>
                  </a:lnTo>
                  <a:lnTo>
                    <a:pt x="343312" y="176149"/>
                  </a:lnTo>
                  <a:lnTo>
                    <a:pt x="343312" y="186309"/>
                  </a:lnTo>
                  <a:lnTo>
                    <a:pt x="339248" y="191135"/>
                  </a:lnTo>
                  <a:lnTo>
                    <a:pt x="349767" y="191135"/>
                  </a:lnTo>
                  <a:lnTo>
                    <a:pt x="351272" y="188852"/>
                  </a:lnTo>
                  <a:lnTo>
                    <a:pt x="352710" y="181610"/>
                  </a:lnTo>
                  <a:lnTo>
                    <a:pt x="351272" y="174099"/>
                  </a:lnTo>
                  <a:lnTo>
                    <a:pt x="349937" y="172085"/>
                  </a:lnTo>
                  <a:close/>
                </a:path>
                <a:path w="383540" h="342900">
                  <a:moveTo>
                    <a:pt x="175545" y="9525"/>
                  </a:moveTo>
                  <a:lnTo>
                    <a:pt x="166020" y="9525"/>
                  </a:lnTo>
                  <a:lnTo>
                    <a:pt x="166020" y="124713"/>
                  </a:lnTo>
                  <a:lnTo>
                    <a:pt x="166782" y="125349"/>
                  </a:lnTo>
                  <a:lnTo>
                    <a:pt x="190404" y="166750"/>
                  </a:lnTo>
                  <a:lnTo>
                    <a:pt x="201665" y="166750"/>
                  </a:lnTo>
                  <a:lnTo>
                    <a:pt x="175545" y="121285"/>
                  </a:lnTo>
                  <a:lnTo>
                    <a:pt x="175545" y="9525"/>
                  </a:lnTo>
                  <a:close/>
                </a:path>
                <a:path w="383540" h="342900">
                  <a:moveTo>
                    <a:pt x="315499" y="107695"/>
                  </a:moveTo>
                  <a:lnTo>
                    <a:pt x="307988" y="109243"/>
                  </a:lnTo>
                  <a:lnTo>
                    <a:pt x="301990" y="113411"/>
                  </a:lnTo>
                  <a:lnTo>
                    <a:pt x="298015" y="119483"/>
                  </a:lnTo>
                  <a:lnTo>
                    <a:pt x="296576" y="126745"/>
                  </a:lnTo>
                  <a:lnTo>
                    <a:pt x="298015" y="133988"/>
                  </a:lnTo>
                  <a:lnTo>
                    <a:pt x="301990" y="140017"/>
                  </a:lnTo>
                  <a:lnTo>
                    <a:pt x="307988" y="144141"/>
                  </a:lnTo>
                  <a:lnTo>
                    <a:pt x="315499" y="145668"/>
                  </a:lnTo>
                  <a:lnTo>
                    <a:pt x="322643" y="144141"/>
                  </a:lnTo>
                  <a:lnTo>
                    <a:pt x="328453" y="140017"/>
                  </a:lnTo>
                  <a:lnTo>
                    <a:pt x="330880" y="136270"/>
                  </a:lnTo>
                  <a:lnTo>
                    <a:pt x="310165" y="136270"/>
                  </a:lnTo>
                  <a:lnTo>
                    <a:pt x="306101" y="132206"/>
                  </a:lnTo>
                  <a:lnTo>
                    <a:pt x="306101" y="121285"/>
                  </a:lnTo>
                  <a:lnTo>
                    <a:pt x="310165" y="117220"/>
                  </a:lnTo>
                  <a:lnTo>
                    <a:pt x="330904" y="117220"/>
                  </a:lnTo>
                  <a:lnTo>
                    <a:pt x="328453" y="113411"/>
                  </a:lnTo>
                  <a:lnTo>
                    <a:pt x="322643" y="109243"/>
                  </a:lnTo>
                  <a:lnTo>
                    <a:pt x="315499" y="107695"/>
                  </a:lnTo>
                  <a:close/>
                </a:path>
                <a:path w="383540" h="342900">
                  <a:moveTo>
                    <a:pt x="330904" y="117220"/>
                  </a:moveTo>
                  <a:lnTo>
                    <a:pt x="320325" y="117220"/>
                  </a:lnTo>
                  <a:lnTo>
                    <a:pt x="324389" y="121285"/>
                  </a:lnTo>
                  <a:lnTo>
                    <a:pt x="324389" y="132206"/>
                  </a:lnTo>
                  <a:lnTo>
                    <a:pt x="320325" y="136270"/>
                  </a:lnTo>
                  <a:lnTo>
                    <a:pt x="330880" y="136270"/>
                  </a:lnTo>
                  <a:lnTo>
                    <a:pt x="332359" y="133988"/>
                  </a:lnTo>
                  <a:lnTo>
                    <a:pt x="333787" y="126745"/>
                  </a:lnTo>
                  <a:lnTo>
                    <a:pt x="332359" y="119483"/>
                  </a:lnTo>
                  <a:lnTo>
                    <a:pt x="330904" y="117220"/>
                  </a:lnTo>
                  <a:close/>
                </a:path>
                <a:path w="383540" h="342900">
                  <a:moveTo>
                    <a:pt x="365664" y="9525"/>
                  </a:moveTo>
                  <a:lnTo>
                    <a:pt x="356139" y="9525"/>
                  </a:lnTo>
                  <a:lnTo>
                    <a:pt x="356139" y="72516"/>
                  </a:lnTo>
                  <a:lnTo>
                    <a:pt x="365664" y="72516"/>
                  </a:lnTo>
                  <a:lnTo>
                    <a:pt x="365664" y="9525"/>
                  </a:lnTo>
                  <a:close/>
                </a:path>
                <a:path w="383540" h="342900">
                  <a:moveTo>
                    <a:pt x="190404" y="0"/>
                  </a:moveTo>
                  <a:lnTo>
                    <a:pt x="74072" y="0"/>
                  </a:lnTo>
                  <a:lnTo>
                    <a:pt x="72040" y="2031"/>
                  </a:lnTo>
                  <a:lnTo>
                    <a:pt x="72040" y="7492"/>
                  </a:lnTo>
                  <a:lnTo>
                    <a:pt x="74072" y="9525"/>
                  </a:lnTo>
                  <a:lnTo>
                    <a:pt x="190404" y="9525"/>
                  </a:lnTo>
                  <a:lnTo>
                    <a:pt x="193071" y="7492"/>
                  </a:lnTo>
                  <a:lnTo>
                    <a:pt x="193071" y="2031"/>
                  </a:lnTo>
                  <a:lnTo>
                    <a:pt x="190404" y="0"/>
                  </a:lnTo>
                  <a:close/>
                </a:path>
                <a:path w="383540" h="342900">
                  <a:moveTo>
                    <a:pt x="381158" y="0"/>
                  </a:moveTo>
                  <a:lnTo>
                    <a:pt x="264191" y="0"/>
                  </a:lnTo>
                  <a:lnTo>
                    <a:pt x="262159" y="2031"/>
                  </a:lnTo>
                  <a:lnTo>
                    <a:pt x="262159" y="7492"/>
                  </a:lnTo>
                  <a:lnTo>
                    <a:pt x="264191" y="9525"/>
                  </a:lnTo>
                  <a:lnTo>
                    <a:pt x="381158" y="9525"/>
                  </a:lnTo>
                  <a:lnTo>
                    <a:pt x="383190" y="7492"/>
                  </a:lnTo>
                  <a:lnTo>
                    <a:pt x="383190" y="2031"/>
                  </a:lnTo>
                  <a:lnTo>
                    <a:pt x="38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51247" y="496823"/>
              <a:ext cx="719455" cy="719455"/>
            </a:xfrm>
            <a:custGeom>
              <a:avLst/>
              <a:gdLst/>
              <a:ahLst/>
              <a:cxnLst/>
              <a:rect l="l" t="t" r="r" b="b"/>
              <a:pathLst>
                <a:path w="719454" h="719455">
                  <a:moveTo>
                    <a:pt x="359663" y="0"/>
                  </a:moveTo>
                  <a:lnTo>
                    <a:pt x="310861" y="3283"/>
                  </a:lnTo>
                  <a:lnTo>
                    <a:pt x="264054" y="12848"/>
                  </a:lnTo>
                  <a:lnTo>
                    <a:pt x="219670" y="28265"/>
                  </a:lnTo>
                  <a:lnTo>
                    <a:pt x="178138" y="49106"/>
                  </a:lnTo>
                  <a:lnTo>
                    <a:pt x="139887" y="74943"/>
                  </a:lnTo>
                  <a:lnTo>
                    <a:pt x="105346" y="105346"/>
                  </a:lnTo>
                  <a:lnTo>
                    <a:pt x="74943" y="139887"/>
                  </a:lnTo>
                  <a:lnTo>
                    <a:pt x="49106" y="178138"/>
                  </a:lnTo>
                  <a:lnTo>
                    <a:pt x="28265" y="219670"/>
                  </a:lnTo>
                  <a:lnTo>
                    <a:pt x="12848" y="264054"/>
                  </a:lnTo>
                  <a:lnTo>
                    <a:pt x="3283" y="310861"/>
                  </a:lnTo>
                  <a:lnTo>
                    <a:pt x="0" y="359663"/>
                  </a:lnTo>
                  <a:lnTo>
                    <a:pt x="3283" y="408466"/>
                  </a:lnTo>
                  <a:lnTo>
                    <a:pt x="12848" y="455273"/>
                  </a:lnTo>
                  <a:lnTo>
                    <a:pt x="28265" y="499657"/>
                  </a:lnTo>
                  <a:lnTo>
                    <a:pt x="49106" y="541189"/>
                  </a:lnTo>
                  <a:lnTo>
                    <a:pt x="74943" y="579440"/>
                  </a:lnTo>
                  <a:lnTo>
                    <a:pt x="105346" y="613981"/>
                  </a:lnTo>
                  <a:lnTo>
                    <a:pt x="139887" y="644384"/>
                  </a:lnTo>
                  <a:lnTo>
                    <a:pt x="178138" y="670221"/>
                  </a:lnTo>
                  <a:lnTo>
                    <a:pt x="219670" y="691062"/>
                  </a:lnTo>
                  <a:lnTo>
                    <a:pt x="264054" y="706479"/>
                  </a:lnTo>
                  <a:lnTo>
                    <a:pt x="310861" y="716044"/>
                  </a:lnTo>
                  <a:lnTo>
                    <a:pt x="359663" y="719327"/>
                  </a:lnTo>
                  <a:lnTo>
                    <a:pt x="408466" y="716044"/>
                  </a:lnTo>
                  <a:lnTo>
                    <a:pt x="455273" y="706479"/>
                  </a:lnTo>
                  <a:lnTo>
                    <a:pt x="499657" y="691062"/>
                  </a:lnTo>
                  <a:lnTo>
                    <a:pt x="541189" y="670221"/>
                  </a:lnTo>
                  <a:lnTo>
                    <a:pt x="579440" y="644384"/>
                  </a:lnTo>
                  <a:lnTo>
                    <a:pt x="613981" y="613981"/>
                  </a:lnTo>
                  <a:lnTo>
                    <a:pt x="644384" y="579440"/>
                  </a:lnTo>
                  <a:lnTo>
                    <a:pt x="670221" y="541189"/>
                  </a:lnTo>
                  <a:lnTo>
                    <a:pt x="691062" y="499657"/>
                  </a:lnTo>
                  <a:lnTo>
                    <a:pt x="706479" y="455273"/>
                  </a:lnTo>
                  <a:lnTo>
                    <a:pt x="716044" y="408466"/>
                  </a:lnTo>
                  <a:lnTo>
                    <a:pt x="719327" y="359663"/>
                  </a:lnTo>
                  <a:lnTo>
                    <a:pt x="716044" y="310861"/>
                  </a:lnTo>
                  <a:lnTo>
                    <a:pt x="706479" y="264054"/>
                  </a:lnTo>
                  <a:lnTo>
                    <a:pt x="691062" y="219670"/>
                  </a:lnTo>
                  <a:lnTo>
                    <a:pt x="670221" y="178138"/>
                  </a:lnTo>
                  <a:lnTo>
                    <a:pt x="644384" y="139887"/>
                  </a:lnTo>
                  <a:lnTo>
                    <a:pt x="613981" y="105346"/>
                  </a:lnTo>
                  <a:lnTo>
                    <a:pt x="579440" y="74943"/>
                  </a:lnTo>
                  <a:lnTo>
                    <a:pt x="541189" y="49106"/>
                  </a:lnTo>
                  <a:lnTo>
                    <a:pt x="499657" y="28265"/>
                  </a:lnTo>
                  <a:lnTo>
                    <a:pt x="455273" y="12848"/>
                  </a:lnTo>
                  <a:lnTo>
                    <a:pt x="408466" y="3283"/>
                  </a:lnTo>
                  <a:lnTo>
                    <a:pt x="359663" y="0"/>
                  </a:lnTo>
                  <a:close/>
                </a:path>
              </a:pathLst>
            </a:custGeom>
            <a:solidFill>
              <a:srgbClr val="6CC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3427" y="721140"/>
              <a:ext cx="82384" cy="8227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4753864" y="810765"/>
              <a:ext cx="518795" cy="212725"/>
            </a:xfrm>
            <a:custGeom>
              <a:avLst/>
              <a:gdLst/>
              <a:ahLst/>
              <a:cxnLst/>
              <a:rect l="l" t="t" r="r" b="b"/>
              <a:pathLst>
                <a:path w="518795" h="212725">
                  <a:moveTo>
                    <a:pt x="516029" y="97579"/>
                  </a:moveTo>
                  <a:lnTo>
                    <a:pt x="497815" y="42426"/>
                  </a:lnTo>
                  <a:lnTo>
                    <a:pt x="491744" y="24849"/>
                  </a:lnTo>
                  <a:lnTo>
                    <a:pt x="491137" y="23031"/>
                  </a:lnTo>
                  <a:lnTo>
                    <a:pt x="452298" y="606"/>
                  </a:lnTo>
                  <a:lnTo>
                    <a:pt x="444405" y="0"/>
                  </a:lnTo>
                  <a:lnTo>
                    <a:pt x="440762" y="0"/>
                  </a:lnTo>
                  <a:lnTo>
                    <a:pt x="437120" y="0"/>
                  </a:lnTo>
                  <a:lnTo>
                    <a:pt x="433477" y="0"/>
                  </a:lnTo>
                  <a:lnTo>
                    <a:pt x="430442" y="606"/>
                  </a:lnTo>
                  <a:lnTo>
                    <a:pt x="393408" y="20001"/>
                  </a:lnTo>
                  <a:lnTo>
                    <a:pt x="390980" y="23031"/>
                  </a:lnTo>
                  <a:lnTo>
                    <a:pt x="390980" y="24849"/>
                  </a:lnTo>
                  <a:lnTo>
                    <a:pt x="384909" y="42426"/>
                  </a:lnTo>
                  <a:lnTo>
                    <a:pt x="380659" y="55153"/>
                  </a:lnTo>
                  <a:lnTo>
                    <a:pt x="375802" y="42426"/>
                  </a:lnTo>
                  <a:lnTo>
                    <a:pt x="369731" y="24849"/>
                  </a:lnTo>
                  <a:lnTo>
                    <a:pt x="369124" y="23031"/>
                  </a:lnTo>
                  <a:lnTo>
                    <a:pt x="368517" y="21819"/>
                  </a:lnTo>
                  <a:lnTo>
                    <a:pt x="330269" y="606"/>
                  </a:lnTo>
                  <a:lnTo>
                    <a:pt x="322983" y="0"/>
                  </a:lnTo>
                  <a:lnTo>
                    <a:pt x="319341" y="0"/>
                  </a:lnTo>
                  <a:lnTo>
                    <a:pt x="315698" y="0"/>
                  </a:lnTo>
                  <a:lnTo>
                    <a:pt x="312056" y="0"/>
                  </a:lnTo>
                  <a:lnTo>
                    <a:pt x="309020" y="606"/>
                  </a:lnTo>
                  <a:lnTo>
                    <a:pt x="271986" y="20000"/>
                  </a:lnTo>
                  <a:lnTo>
                    <a:pt x="269558" y="23031"/>
                  </a:lnTo>
                  <a:lnTo>
                    <a:pt x="269558" y="24849"/>
                  </a:lnTo>
                  <a:lnTo>
                    <a:pt x="263487" y="42426"/>
                  </a:lnTo>
                  <a:lnTo>
                    <a:pt x="259237" y="55153"/>
                  </a:lnTo>
                  <a:lnTo>
                    <a:pt x="254380" y="42426"/>
                  </a:lnTo>
                  <a:lnTo>
                    <a:pt x="248309" y="24849"/>
                  </a:lnTo>
                  <a:lnTo>
                    <a:pt x="247702" y="23031"/>
                  </a:lnTo>
                  <a:lnTo>
                    <a:pt x="247095" y="21819"/>
                  </a:lnTo>
                  <a:lnTo>
                    <a:pt x="208847" y="606"/>
                  </a:lnTo>
                  <a:lnTo>
                    <a:pt x="201562" y="0"/>
                  </a:lnTo>
                  <a:lnTo>
                    <a:pt x="197919" y="0"/>
                  </a:lnTo>
                  <a:lnTo>
                    <a:pt x="194277" y="0"/>
                  </a:lnTo>
                  <a:lnTo>
                    <a:pt x="190634" y="0"/>
                  </a:lnTo>
                  <a:lnTo>
                    <a:pt x="187598" y="606"/>
                  </a:lnTo>
                  <a:lnTo>
                    <a:pt x="150565" y="20000"/>
                  </a:lnTo>
                  <a:lnTo>
                    <a:pt x="148136" y="23031"/>
                  </a:lnTo>
                  <a:lnTo>
                    <a:pt x="148136" y="24849"/>
                  </a:lnTo>
                  <a:lnTo>
                    <a:pt x="142065" y="42426"/>
                  </a:lnTo>
                  <a:lnTo>
                    <a:pt x="137816" y="55153"/>
                  </a:lnTo>
                  <a:lnTo>
                    <a:pt x="132959" y="42426"/>
                  </a:lnTo>
                  <a:lnTo>
                    <a:pt x="126888" y="24849"/>
                  </a:lnTo>
                  <a:lnTo>
                    <a:pt x="126280" y="23031"/>
                  </a:lnTo>
                  <a:lnTo>
                    <a:pt x="125673" y="21819"/>
                  </a:lnTo>
                  <a:lnTo>
                    <a:pt x="87426" y="606"/>
                  </a:lnTo>
                  <a:lnTo>
                    <a:pt x="76498" y="0"/>
                  </a:lnTo>
                  <a:lnTo>
                    <a:pt x="72855" y="0"/>
                  </a:lnTo>
                  <a:lnTo>
                    <a:pt x="36979" y="12964"/>
                  </a:lnTo>
                  <a:lnTo>
                    <a:pt x="26715" y="23031"/>
                  </a:lnTo>
                  <a:lnTo>
                    <a:pt x="26715" y="24849"/>
                  </a:lnTo>
                  <a:lnTo>
                    <a:pt x="20644" y="42425"/>
                  </a:lnTo>
                  <a:lnTo>
                    <a:pt x="2428" y="97579"/>
                  </a:lnTo>
                  <a:lnTo>
                    <a:pt x="0" y="104852"/>
                  </a:lnTo>
                  <a:lnTo>
                    <a:pt x="3035" y="113337"/>
                  </a:lnTo>
                  <a:lnTo>
                    <a:pt x="10320" y="116974"/>
                  </a:lnTo>
                  <a:lnTo>
                    <a:pt x="12751" y="118186"/>
                  </a:lnTo>
                  <a:lnTo>
                    <a:pt x="14573" y="118186"/>
                  </a:lnTo>
                  <a:lnTo>
                    <a:pt x="17001" y="118186"/>
                  </a:lnTo>
                  <a:lnTo>
                    <a:pt x="23072" y="118186"/>
                  </a:lnTo>
                  <a:lnTo>
                    <a:pt x="29143" y="113944"/>
                  </a:lnTo>
                  <a:lnTo>
                    <a:pt x="31572" y="107883"/>
                  </a:lnTo>
                  <a:lnTo>
                    <a:pt x="41285" y="78184"/>
                  </a:lnTo>
                  <a:lnTo>
                    <a:pt x="41285" y="108489"/>
                  </a:lnTo>
                  <a:lnTo>
                    <a:pt x="23072" y="156976"/>
                  </a:lnTo>
                  <a:lnTo>
                    <a:pt x="41285" y="156976"/>
                  </a:lnTo>
                  <a:lnTo>
                    <a:pt x="41285" y="211523"/>
                  </a:lnTo>
                  <a:lnTo>
                    <a:pt x="71641" y="211523"/>
                  </a:lnTo>
                  <a:lnTo>
                    <a:pt x="71641" y="156976"/>
                  </a:lnTo>
                  <a:lnTo>
                    <a:pt x="83783" y="156976"/>
                  </a:lnTo>
                  <a:lnTo>
                    <a:pt x="83783" y="211523"/>
                  </a:lnTo>
                  <a:lnTo>
                    <a:pt x="114138" y="211523"/>
                  </a:lnTo>
                  <a:lnTo>
                    <a:pt x="114138" y="156976"/>
                  </a:lnTo>
                  <a:lnTo>
                    <a:pt x="132352" y="156976"/>
                  </a:lnTo>
                  <a:lnTo>
                    <a:pt x="114138" y="107277"/>
                  </a:lnTo>
                  <a:lnTo>
                    <a:pt x="114138" y="77578"/>
                  </a:lnTo>
                  <a:lnTo>
                    <a:pt x="123852" y="107277"/>
                  </a:lnTo>
                  <a:lnTo>
                    <a:pt x="125673" y="113337"/>
                  </a:lnTo>
                  <a:lnTo>
                    <a:pt x="131744" y="117580"/>
                  </a:lnTo>
                  <a:lnTo>
                    <a:pt x="138423" y="117580"/>
                  </a:lnTo>
                  <a:lnTo>
                    <a:pt x="144494" y="117580"/>
                  </a:lnTo>
                  <a:lnTo>
                    <a:pt x="150565" y="113337"/>
                  </a:lnTo>
                  <a:lnTo>
                    <a:pt x="152993" y="107277"/>
                  </a:lnTo>
                  <a:lnTo>
                    <a:pt x="162707" y="77578"/>
                  </a:lnTo>
                  <a:lnTo>
                    <a:pt x="162707" y="212129"/>
                  </a:lnTo>
                  <a:lnTo>
                    <a:pt x="193062" y="212129"/>
                  </a:lnTo>
                  <a:lnTo>
                    <a:pt x="193062" y="121217"/>
                  </a:lnTo>
                  <a:lnTo>
                    <a:pt x="205205" y="121217"/>
                  </a:lnTo>
                  <a:lnTo>
                    <a:pt x="205205" y="212129"/>
                  </a:lnTo>
                  <a:lnTo>
                    <a:pt x="235560" y="212129"/>
                  </a:lnTo>
                  <a:lnTo>
                    <a:pt x="235560" y="78185"/>
                  </a:lnTo>
                  <a:lnTo>
                    <a:pt x="245274" y="107883"/>
                  </a:lnTo>
                  <a:lnTo>
                    <a:pt x="247702" y="114550"/>
                  </a:lnTo>
                  <a:lnTo>
                    <a:pt x="253166" y="118186"/>
                  </a:lnTo>
                  <a:lnTo>
                    <a:pt x="259844" y="118186"/>
                  </a:lnTo>
                  <a:lnTo>
                    <a:pt x="265915" y="118186"/>
                  </a:lnTo>
                  <a:lnTo>
                    <a:pt x="271986" y="113944"/>
                  </a:lnTo>
                  <a:lnTo>
                    <a:pt x="274415" y="107883"/>
                  </a:lnTo>
                  <a:lnTo>
                    <a:pt x="284129" y="78185"/>
                  </a:lnTo>
                  <a:lnTo>
                    <a:pt x="284129" y="107883"/>
                  </a:lnTo>
                  <a:lnTo>
                    <a:pt x="265915" y="157582"/>
                  </a:lnTo>
                  <a:lnTo>
                    <a:pt x="284129" y="157582"/>
                  </a:lnTo>
                  <a:lnTo>
                    <a:pt x="284129" y="212129"/>
                  </a:lnTo>
                  <a:lnTo>
                    <a:pt x="314484" y="212129"/>
                  </a:lnTo>
                  <a:lnTo>
                    <a:pt x="314484" y="157582"/>
                  </a:lnTo>
                  <a:lnTo>
                    <a:pt x="326626" y="157582"/>
                  </a:lnTo>
                  <a:lnTo>
                    <a:pt x="326626" y="212129"/>
                  </a:lnTo>
                  <a:lnTo>
                    <a:pt x="356982" y="212130"/>
                  </a:lnTo>
                  <a:lnTo>
                    <a:pt x="356982" y="157582"/>
                  </a:lnTo>
                  <a:lnTo>
                    <a:pt x="375195" y="157582"/>
                  </a:lnTo>
                  <a:lnTo>
                    <a:pt x="356982" y="109095"/>
                  </a:lnTo>
                  <a:lnTo>
                    <a:pt x="356982" y="78791"/>
                  </a:lnTo>
                  <a:lnTo>
                    <a:pt x="366695" y="108489"/>
                  </a:lnTo>
                  <a:lnTo>
                    <a:pt x="368517" y="114550"/>
                  </a:lnTo>
                  <a:lnTo>
                    <a:pt x="374588" y="118792"/>
                  </a:lnTo>
                  <a:lnTo>
                    <a:pt x="381266" y="118792"/>
                  </a:lnTo>
                  <a:lnTo>
                    <a:pt x="387337" y="118792"/>
                  </a:lnTo>
                  <a:lnTo>
                    <a:pt x="393408" y="114550"/>
                  </a:lnTo>
                  <a:lnTo>
                    <a:pt x="395837" y="108489"/>
                  </a:lnTo>
                  <a:lnTo>
                    <a:pt x="405550" y="78791"/>
                  </a:lnTo>
                  <a:lnTo>
                    <a:pt x="405550" y="212130"/>
                  </a:lnTo>
                  <a:lnTo>
                    <a:pt x="435906" y="212130"/>
                  </a:lnTo>
                  <a:lnTo>
                    <a:pt x="435906" y="121217"/>
                  </a:lnTo>
                  <a:lnTo>
                    <a:pt x="448048" y="121217"/>
                  </a:lnTo>
                  <a:lnTo>
                    <a:pt x="448048" y="212130"/>
                  </a:lnTo>
                  <a:lnTo>
                    <a:pt x="478388" y="212130"/>
                  </a:lnTo>
                  <a:lnTo>
                    <a:pt x="478388" y="78185"/>
                  </a:lnTo>
                  <a:lnTo>
                    <a:pt x="488102" y="107883"/>
                  </a:lnTo>
                  <a:lnTo>
                    <a:pt x="489923" y="113944"/>
                  </a:lnTo>
                  <a:lnTo>
                    <a:pt x="495994" y="118186"/>
                  </a:lnTo>
                  <a:lnTo>
                    <a:pt x="502672" y="118186"/>
                  </a:lnTo>
                  <a:lnTo>
                    <a:pt x="505101" y="118186"/>
                  </a:lnTo>
                  <a:lnTo>
                    <a:pt x="506922" y="117580"/>
                  </a:lnTo>
                  <a:lnTo>
                    <a:pt x="509351" y="116974"/>
                  </a:lnTo>
                  <a:lnTo>
                    <a:pt x="515422" y="113338"/>
                  </a:lnTo>
                  <a:lnTo>
                    <a:pt x="518457" y="104853"/>
                  </a:lnTo>
                  <a:lnTo>
                    <a:pt x="516029" y="97579"/>
                  </a:lnTo>
                  <a:close/>
                </a:path>
              </a:pathLst>
            </a:custGeom>
            <a:ln w="95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9162" y="721140"/>
              <a:ext cx="82399" cy="8227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32005" y="721140"/>
              <a:ext cx="82399" cy="8227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584" y="721140"/>
              <a:ext cx="82399" cy="822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5033771" y="4075176"/>
              <a:ext cx="2193290" cy="2519680"/>
            </a:xfrm>
            <a:custGeom>
              <a:avLst/>
              <a:gdLst/>
              <a:ahLst/>
              <a:cxnLst/>
              <a:rect l="l" t="t" r="r" b="b"/>
              <a:pathLst>
                <a:path w="2193290" h="2519679">
                  <a:moveTo>
                    <a:pt x="1096517" y="0"/>
                  </a:moveTo>
                  <a:lnTo>
                    <a:pt x="0" y="631698"/>
                  </a:lnTo>
                  <a:lnTo>
                    <a:pt x="0" y="1887537"/>
                  </a:lnTo>
                  <a:lnTo>
                    <a:pt x="1096517" y="2519172"/>
                  </a:lnTo>
                  <a:lnTo>
                    <a:pt x="2193035" y="1887537"/>
                  </a:lnTo>
                  <a:lnTo>
                    <a:pt x="2193035" y="631698"/>
                  </a:lnTo>
                  <a:lnTo>
                    <a:pt x="1096517" y="0"/>
                  </a:lnTo>
                  <a:close/>
                </a:path>
              </a:pathLst>
            </a:custGeom>
            <a:solidFill>
              <a:srgbClr val="000000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5473065" y="4944871"/>
            <a:ext cx="1315085" cy="10242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320" marR="5080" indent="-7620" algn="just">
              <a:lnSpc>
                <a:spcPct val="95100"/>
              </a:lnSpc>
              <a:spcBef>
                <a:spcPts val="200"/>
              </a:spcBef>
            </a:pPr>
            <a:r>
              <a:rPr sz="1700" b="1" i="1" spc="-90" dirty="0">
                <a:latin typeface="Trebuchet MS"/>
                <a:cs typeface="Trebuchet MS"/>
              </a:rPr>
              <a:t>Forge</a:t>
            </a:r>
            <a:r>
              <a:rPr sz="1700" b="1" i="1" spc="-15" dirty="0">
                <a:latin typeface="Trebuchet MS"/>
                <a:cs typeface="Trebuchet MS"/>
              </a:rPr>
              <a:t> </a:t>
            </a:r>
            <a:r>
              <a:rPr sz="1700" b="1" i="1" spc="-10" dirty="0">
                <a:latin typeface="Trebuchet MS"/>
                <a:cs typeface="Trebuchet MS"/>
              </a:rPr>
              <a:t>Robust </a:t>
            </a:r>
            <a:r>
              <a:rPr sz="1700" b="1" i="1" spc="-45" dirty="0">
                <a:latin typeface="Trebuchet MS"/>
                <a:cs typeface="Trebuchet MS"/>
              </a:rPr>
              <a:t>Regional</a:t>
            </a:r>
            <a:r>
              <a:rPr sz="1700" b="1" i="1" spc="-60" dirty="0">
                <a:latin typeface="Trebuchet MS"/>
                <a:cs typeface="Trebuchet MS"/>
              </a:rPr>
              <a:t> </a:t>
            </a:r>
            <a:r>
              <a:rPr sz="1700" b="1" i="1" spc="-25" dirty="0">
                <a:latin typeface="Trebuchet MS"/>
                <a:cs typeface="Trebuchet MS"/>
              </a:rPr>
              <a:t>and </a:t>
            </a:r>
            <a:r>
              <a:rPr sz="1700" b="1" i="1" spc="-50" dirty="0">
                <a:latin typeface="Trebuchet MS"/>
                <a:cs typeface="Trebuchet MS"/>
              </a:rPr>
              <a:t>International </a:t>
            </a:r>
            <a:r>
              <a:rPr sz="1700" b="1" i="1" spc="-20" dirty="0">
                <a:latin typeface="Trebuchet MS"/>
                <a:cs typeface="Trebuchet MS"/>
              </a:rPr>
              <a:t>Partnerships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" y="268046"/>
            <a:ext cx="50698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0" dirty="0"/>
              <a:t>CDA’s</a:t>
            </a:r>
            <a:r>
              <a:rPr spc="-370" dirty="0"/>
              <a:t> </a:t>
            </a:r>
            <a:r>
              <a:rPr spc="-335" dirty="0"/>
              <a:t>key</a:t>
            </a:r>
            <a:r>
              <a:rPr spc="-370" dirty="0"/>
              <a:t> </a:t>
            </a:r>
            <a:r>
              <a:rPr spc="-150" dirty="0"/>
              <a:t>functions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92448" y="1046670"/>
            <a:ext cx="4699635" cy="5189220"/>
            <a:chOff x="3592448" y="1046670"/>
            <a:chExt cx="4699635" cy="5189220"/>
          </a:xfrm>
        </p:grpSpPr>
        <p:sp>
          <p:nvSpPr>
            <p:cNvPr id="4" name="object 4"/>
            <p:cNvSpPr/>
            <p:nvPr/>
          </p:nvSpPr>
          <p:spPr>
            <a:xfrm>
              <a:off x="3601973" y="1546098"/>
              <a:ext cx="4680585" cy="4680585"/>
            </a:xfrm>
            <a:custGeom>
              <a:avLst/>
              <a:gdLst/>
              <a:ahLst/>
              <a:cxnLst/>
              <a:rect l="l" t="t" r="r" b="b"/>
              <a:pathLst>
                <a:path w="4680584" h="4680585">
                  <a:moveTo>
                    <a:pt x="0" y="2340102"/>
                  </a:moveTo>
                  <a:lnTo>
                    <a:pt x="489" y="2291755"/>
                  </a:lnTo>
                  <a:lnTo>
                    <a:pt x="1951" y="2243646"/>
                  </a:lnTo>
                  <a:lnTo>
                    <a:pt x="4377" y="2195786"/>
                  </a:lnTo>
                  <a:lnTo>
                    <a:pt x="7757" y="2148184"/>
                  </a:lnTo>
                  <a:lnTo>
                    <a:pt x="12082" y="2100848"/>
                  </a:lnTo>
                  <a:lnTo>
                    <a:pt x="17341" y="2053789"/>
                  </a:lnTo>
                  <a:lnTo>
                    <a:pt x="23527" y="2007015"/>
                  </a:lnTo>
                  <a:lnTo>
                    <a:pt x="30629" y="1960537"/>
                  </a:lnTo>
                  <a:lnTo>
                    <a:pt x="38638" y="1914363"/>
                  </a:lnTo>
                  <a:lnTo>
                    <a:pt x="47544" y="1868504"/>
                  </a:lnTo>
                  <a:lnTo>
                    <a:pt x="57339" y="1822968"/>
                  </a:lnTo>
                  <a:lnTo>
                    <a:pt x="68012" y="1777764"/>
                  </a:lnTo>
                  <a:lnTo>
                    <a:pt x="79555" y="1732903"/>
                  </a:lnTo>
                  <a:lnTo>
                    <a:pt x="91957" y="1688394"/>
                  </a:lnTo>
                  <a:lnTo>
                    <a:pt x="105210" y="1644246"/>
                  </a:lnTo>
                  <a:lnTo>
                    <a:pt x="119304" y="1600468"/>
                  </a:lnTo>
                  <a:lnTo>
                    <a:pt x="134230" y="1557070"/>
                  </a:lnTo>
                  <a:lnTo>
                    <a:pt x="149978" y="1514061"/>
                  </a:lnTo>
                  <a:lnTo>
                    <a:pt x="166539" y="1471451"/>
                  </a:lnTo>
                  <a:lnTo>
                    <a:pt x="183903" y="1429250"/>
                  </a:lnTo>
                  <a:lnTo>
                    <a:pt x="202062" y="1387465"/>
                  </a:lnTo>
                  <a:lnTo>
                    <a:pt x="221005" y="1346108"/>
                  </a:lnTo>
                  <a:lnTo>
                    <a:pt x="240723" y="1305187"/>
                  </a:lnTo>
                  <a:lnTo>
                    <a:pt x="261207" y="1264712"/>
                  </a:lnTo>
                  <a:lnTo>
                    <a:pt x="282447" y="1224692"/>
                  </a:lnTo>
                  <a:lnTo>
                    <a:pt x="304435" y="1185137"/>
                  </a:lnTo>
                  <a:lnTo>
                    <a:pt x="327160" y="1146056"/>
                  </a:lnTo>
                  <a:lnTo>
                    <a:pt x="350613" y="1107458"/>
                  </a:lnTo>
                  <a:lnTo>
                    <a:pt x="374784" y="1069353"/>
                  </a:lnTo>
                  <a:lnTo>
                    <a:pt x="399666" y="1031750"/>
                  </a:lnTo>
                  <a:lnTo>
                    <a:pt x="425247" y="994659"/>
                  </a:lnTo>
                  <a:lnTo>
                    <a:pt x="451518" y="958090"/>
                  </a:lnTo>
                  <a:lnTo>
                    <a:pt x="478471" y="922050"/>
                  </a:lnTo>
                  <a:lnTo>
                    <a:pt x="506095" y="886551"/>
                  </a:lnTo>
                  <a:lnTo>
                    <a:pt x="534381" y="851600"/>
                  </a:lnTo>
                  <a:lnTo>
                    <a:pt x="563321" y="817209"/>
                  </a:lnTo>
                  <a:lnTo>
                    <a:pt x="592904" y="783386"/>
                  </a:lnTo>
                  <a:lnTo>
                    <a:pt x="623120" y="750140"/>
                  </a:lnTo>
                  <a:lnTo>
                    <a:pt x="653962" y="717481"/>
                  </a:lnTo>
                  <a:lnTo>
                    <a:pt x="685419" y="685418"/>
                  </a:lnTo>
                  <a:lnTo>
                    <a:pt x="717481" y="653962"/>
                  </a:lnTo>
                  <a:lnTo>
                    <a:pt x="750140" y="623120"/>
                  </a:lnTo>
                  <a:lnTo>
                    <a:pt x="783386" y="592904"/>
                  </a:lnTo>
                  <a:lnTo>
                    <a:pt x="817209" y="563321"/>
                  </a:lnTo>
                  <a:lnTo>
                    <a:pt x="851600" y="534381"/>
                  </a:lnTo>
                  <a:lnTo>
                    <a:pt x="886551" y="506095"/>
                  </a:lnTo>
                  <a:lnTo>
                    <a:pt x="922050" y="478471"/>
                  </a:lnTo>
                  <a:lnTo>
                    <a:pt x="958090" y="451518"/>
                  </a:lnTo>
                  <a:lnTo>
                    <a:pt x="994659" y="425247"/>
                  </a:lnTo>
                  <a:lnTo>
                    <a:pt x="1031750" y="399666"/>
                  </a:lnTo>
                  <a:lnTo>
                    <a:pt x="1069353" y="374784"/>
                  </a:lnTo>
                  <a:lnTo>
                    <a:pt x="1107458" y="350613"/>
                  </a:lnTo>
                  <a:lnTo>
                    <a:pt x="1146056" y="327160"/>
                  </a:lnTo>
                  <a:lnTo>
                    <a:pt x="1185137" y="304435"/>
                  </a:lnTo>
                  <a:lnTo>
                    <a:pt x="1224692" y="282447"/>
                  </a:lnTo>
                  <a:lnTo>
                    <a:pt x="1264712" y="261207"/>
                  </a:lnTo>
                  <a:lnTo>
                    <a:pt x="1305187" y="240723"/>
                  </a:lnTo>
                  <a:lnTo>
                    <a:pt x="1346108" y="221005"/>
                  </a:lnTo>
                  <a:lnTo>
                    <a:pt x="1387465" y="202062"/>
                  </a:lnTo>
                  <a:lnTo>
                    <a:pt x="1429250" y="183903"/>
                  </a:lnTo>
                  <a:lnTo>
                    <a:pt x="1471451" y="166539"/>
                  </a:lnTo>
                  <a:lnTo>
                    <a:pt x="1514061" y="149978"/>
                  </a:lnTo>
                  <a:lnTo>
                    <a:pt x="1557070" y="134230"/>
                  </a:lnTo>
                  <a:lnTo>
                    <a:pt x="1600468" y="119304"/>
                  </a:lnTo>
                  <a:lnTo>
                    <a:pt x="1644246" y="105210"/>
                  </a:lnTo>
                  <a:lnTo>
                    <a:pt x="1688394" y="91957"/>
                  </a:lnTo>
                  <a:lnTo>
                    <a:pt x="1732903" y="79555"/>
                  </a:lnTo>
                  <a:lnTo>
                    <a:pt x="1777764" y="68012"/>
                  </a:lnTo>
                  <a:lnTo>
                    <a:pt x="1822968" y="57339"/>
                  </a:lnTo>
                  <a:lnTo>
                    <a:pt x="1868504" y="47544"/>
                  </a:lnTo>
                  <a:lnTo>
                    <a:pt x="1914363" y="38638"/>
                  </a:lnTo>
                  <a:lnTo>
                    <a:pt x="1960537" y="30629"/>
                  </a:lnTo>
                  <a:lnTo>
                    <a:pt x="2007015" y="23527"/>
                  </a:lnTo>
                  <a:lnTo>
                    <a:pt x="2053789" y="17341"/>
                  </a:lnTo>
                  <a:lnTo>
                    <a:pt x="2100848" y="12082"/>
                  </a:lnTo>
                  <a:lnTo>
                    <a:pt x="2148184" y="7757"/>
                  </a:lnTo>
                  <a:lnTo>
                    <a:pt x="2195786" y="4377"/>
                  </a:lnTo>
                  <a:lnTo>
                    <a:pt x="2243646" y="1951"/>
                  </a:lnTo>
                  <a:lnTo>
                    <a:pt x="2291755" y="489"/>
                  </a:lnTo>
                  <a:lnTo>
                    <a:pt x="2340102" y="0"/>
                  </a:lnTo>
                  <a:lnTo>
                    <a:pt x="2388448" y="489"/>
                  </a:lnTo>
                  <a:lnTo>
                    <a:pt x="2436557" y="1951"/>
                  </a:lnTo>
                  <a:lnTo>
                    <a:pt x="2484417" y="4377"/>
                  </a:lnTo>
                  <a:lnTo>
                    <a:pt x="2532019" y="7757"/>
                  </a:lnTo>
                  <a:lnTo>
                    <a:pt x="2579355" y="12082"/>
                  </a:lnTo>
                  <a:lnTo>
                    <a:pt x="2626414" y="17341"/>
                  </a:lnTo>
                  <a:lnTo>
                    <a:pt x="2673188" y="23527"/>
                  </a:lnTo>
                  <a:lnTo>
                    <a:pt x="2719666" y="30629"/>
                  </a:lnTo>
                  <a:lnTo>
                    <a:pt x="2765840" y="38638"/>
                  </a:lnTo>
                  <a:lnTo>
                    <a:pt x="2811699" y="47544"/>
                  </a:lnTo>
                  <a:lnTo>
                    <a:pt x="2857235" y="57339"/>
                  </a:lnTo>
                  <a:lnTo>
                    <a:pt x="2902439" y="68012"/>
                  </a:lnTo>
                  <a:lnTo>
                    <a:pt x="2947300" y="79555"/>
                  </a:lnTo>
                  <a:lnTo>
                    <a:pt x="2991809" y="91957"/>
                  </a:lnTo>
                  <a:lnTo>
                    <a:pt x="3035957" y="105210"/>
                  </a:lnTo>
                  <a:lnTo>
                    <a:pt x="3079735" y="119304"/>
                  </a:lnTo>
                  <a:lnTo>
                    <a:pt x="3123133" y="134230"/>
                  </a:lnTo>
                  <a:lnTo>
                    <a:pt x="3166142" y="149978"/>
                  </a:lnTo>
                  <a:lnTo>
                    <a:pt x="3208752" y="166539"/>
                  </a:lnTo>
                  <a:lnTo>
                    <a:pt x="3250953" y="183903"/>
                  </a:lnTo>
                  <a:lnTo>
                    <a:pt x="3292738" y="202062"/>
                  </a:lnTo>
                  <a:lnTo>
                    <a:pt x="3334095" y="221005"/>
                  </a:lnTo>
                  <a:lnTo>
                    <a:pt x="3375016" y="240723"/>
                  </a:lnTo>
                  <a:lnTo>
                    <a:pt x="3415491" y="261207"/>
                  </a:lnTo>
                  <a:lnTo>
                    <a:pt x="3455511" y="282447"/>
                  </a:lnTo>
                  <a:lnTo>
                    <a:pt x="3495066" y="304435"/>
                  </a:lnTo>
                  <a:lnTo>
                    <a:pt x="3534147" y="327160"/>
                  </a:lnTo>
                  <a:lnTo>
                    <a:pt x="3572745" y="350613"/>
                  </a:lnTo>
                  <a:lnTo>
                    <a:pt x="3610850" y="374784"/>
                  </a:lnTo>
                  <a:lnTo>
                    <a:pt x="3648453" y="399666"/>
                  </a:lnTo>
                  <a:lnTo>
                    <a:pt x="3685544" y="425247"/>
                  </a:lnTo>
                  <a:lnTo>
                    <a:pt x="3722113" y="451518"/>
                  </a:lnTo>
                  <a:lnTo>
                    <a:pt x="3758153" y="478471"/>
                  </a:lnTo>
                  <a:lnTo>
                    <a:pt x="3793652" y="506095"/>
                  </a:lnTo>
                  <a:lnTo>
                    <a:pt x="3828603" y="534381"/>
                  </a:lnTo>
                  <a:lnTo>
                    <a:pt x="3862994" y="563321"/>
                  </a:lnTo>
                  <a:lnTo>
                    <a:pt x="3896817" y="592904"/>
                  </a:lnTo>
                  <a:lnTo>
                    <a:pt x="3930063" y="623120"/>
                  </a:lnTo>
                  <a:lnTo>
                    <a:pt x="3962722" y="653962"/>
                  </a:lnTo>
                  <a:lnTo>
                    <a:pt x="3994784" y="685419"/>
                  </a:lnTo>
                  <a:lnTo>
                    <a:pt x="4026241" y="717481"/>
                  </a:lnTo>
                  <a:lnTo>
                    <a:pt x="4057083" y="750140"/>
                  </a:lnTo>
                  <a:lnTo>
                    <a:pt x="4087299" y="783386"/>
                  </a:lnTo>
                  <a:lnTo>
                    <a:pt x="4116882" y="817209"/>
                  </a:lnTo>
                  <a:lnTo>
                    <a:pt x="4145822" y="851600"/>
                  </a:lnTo>
                  <a:lnTo>
                    <a:pt x="4174108" y="886551"/>
                  </a:lnTo>
                  <a:lnTo>
                    <a:pt x="4201732" y="922050"/>
                  </a:lnTo>
                  <a:lnTo>
                    <a:pt x="4228685" y="958090"/>
                  </a:lnTo>
                  <a:lnTo>
                    <a:pt x="4254956" y="994659"/>
                  </a:lnTo>
                  <a:lnTo>
                    <a:pt x="4280537" y="1031750"/>
                  </a:lnTo>
                  <a:lnTo>
                    <a:pt x="4305419" y="1069353"/>
                  </a:lnTo>
                  <a:lnTo>
                    <a:pt x="4329590" y="1107458"/>
                  </a:lnTo>
                  <a:lnTo>
                    <a:pt x="4353043" y="1146056"/>
                  </a:lnTo>
                  <a:lnTo>
                    <a:pt x="4375768" y="1185137"/>
                  </a:lnTo>
                  <a:lnTo>
                    <a:pt x="4397756" y="1224692"/>
                  </a:lnTo>
                  <a:lnTo>
                    <a:pt x="4418996" y="1264712"/>
                  </a:lnTo>
                  <a:lnTo>
                    <a:pt x="4439480" y="1305187"/>
                  </a:lnTo>
                  <a:lnTo>
                    <a:pt x="4459198" y="1346108"/>
                  </a:lnTo>
                  <a:lnTo>
                    <a:pt x="4478141" y="1387465"/>
                  </a:lnTo>
                  <a:lnTo>
                    <a:pt x="4496300" y="1429250"/>
                  </a:lnTo>
                  <a:lnTo>
                    <a:pt x="4513664" y="1471451"/>
                  </a:lnTo>
                  <a:lnTo>
                    <a:pt x="4530225" y="1514061"/>
                  </a:lnTo>
                  <a:lnTo>
                    <a:pt x="4545973" y="1557070"/>
                  </a:lnTo>
                  <a:lnTo>
                    <a:pt x="4560899" y="1600468"/>
                  </a:lnTo>
                  <a:lnTo>
                    <a:pt x="4574993" y="1644246"/>
                  </a:lnTo>
                  <a:lnTo>
                    <a:pt x="4588246" y="1688394"/>
                  </a:lnTo>
                  <a:lnTo>
                    <a:pt x="4600648" y="1732903"/>
                  </a:lnTo>
                  <a:lnTo>
                    <a:pt x="4612191" y="1777764"/>
                  </a:lnTo>
                  <a:lnTo>
                    <a:pt x="4622864" y="1822968"/>
                  </a:lnTo>
                  <a:lnTo>
                    <a:pt x="4632659" y="1868504"/>
                  </a:lnTo>
                  <a:lnTo>
                    <a:pt x="4641565" y="1914363"/>
                  </a:lnTo>
                  <a:lnTo>
                    <a:pt x="4649574" y="1960537"/>
                  </a:lnTo>
                  <a:lnTo>
                    <a:pt x="4656676" y="2007015"/>
                  </a:lnTo>
                  <a:lnTo>
                    <a:pt x="4662862" y="2053789"/>
                  </a:lnTo>
                  <a:lnTo>
                    <a:pt x="4668121" y="2100848"/>
                  </a:lnTo>
                  <a:lnTo>
                    <a:pt x="4672446" y="2148184"/>
                  </a:lnTo>
                  <a:lnTo>
                    <a:pt x="4675826" y="2195786"/>
                  </a:lnTo>
                  <a:lnTo>
                    <a:pt x="4678252" y="2243646"/>
                  </a:lnTo>
                  <a:lnTo>
                    <a:pt x="4679714" y="2291755"/>
                  </a:lnTo>
                  <a:lnTo>
                    <a:pt x="4680204" y="2340102"/>
                  </a:lnTo>
                  <a:lnTo>
                    <a:pt x="4679714" y="2388448"/>
                  </a:lnTo>
                  <a:lnTo>
                    <a:pt x="4678252" y="2436557"/>
                  </a:lnTo>
                  <a:lnTo>
                    <a:pt x="4675826" y="2484417"/>
                  </a:lnTo>
                  <a:lnTo>
                    <a:pt x="4672446" y="2532019"/>
                  </a:lnTo>
                  <a:lnTo>
                    <a:pt x="4668121" y="2579355"/>
                  </a:lnTo>
                  <a:lnTo>
                    <a:pt x="4662862" y="2626414"/>
                  </a:lnTo>
                  <a:lnTo>
                    <a:pt x="4656676" y="2673188"/>
                  </a:lnTo>
                  <a:lnTo>
                    <a:pt x="4649574" y="2719666"/>
                  </a:lnTo>
                  <a:lnTo>
                    <a:pt x="4641565" y="2765840"/>
                  </a:lnTo>
                  <a:lnTo>
                    <a:pt x="4632659" y="2811699"/>
                  </a:lnTo>
                  <a:lnTo>
                    <a:pt x="4622864" y="2857235"/>
                  </a:lnTo>
                  <a:lnTo>
                    <a:pt x="4612191" y="2902439"/>
                  </a:lnTo>
                  <a:lnTo>
                    <a:pt x="4600648" y="2947300"/>
                  </a:lnTo>
                  <a:lnTo>
                    <a:pt x="4588246" y="2991809"/>
                  </a:lnTo>
                  <a:lnTo>
                    <a:pt x="4574993" y="3035957"/>
                  </a:lnTo>
                  <a:lnTo>
                    <a:pt x="4560899" y="3079735"/>
                  </a:lnTo>
                  <a:lnTo>
                    <a:pt x="4545973" y="3123133"/>
                  </a:lnTo>
                  <a:lnTo>
                    <a:pt x="4530225" y="3166142"/>
                  </a:lnTo>
                  <a:lnTo>
                    <a:pt x="4513664" y="3208752"/>
                  </a:lnTo>
                  <a:lnTo>
                    <a:pt x="4496300" y="3250953"/>
                  </a:lnTo>
                  <a:lnTo>
                    <a:pt x="4478141" y="3292738"/>
                  </a:lnTo>
                  <a:lnTo>
                    <a:pt x="4459198" y="3334095"/>
                  </a:lnTo>
                  <a:lnTo>
                    <a:pt x="4439480" y="3375016"/>
                  </a:lnTo>
                  <a:lnTo>
                    <a:pt x="4418996" y="3415491"/>
                  </a:lnTo>
                  <a:lnTo>
                    <a:pt x="4397756" y="3455511"/>
                  </a:lnTo>
                  <a:lnTo>
                    <a:pt x="4375768" y="3495066"/>
                  </a:lnTo>
                  <a:lnTo>
                    <a:pt x="4353043" y="3534147"/>
                  </a:lnTo>
                  <a:lnTo>
                    <a:pt x="4329590" y="3572745"/>
                  </a:lnTo>
                  <a:lnTo>
                    <a:pt x="4305419" y="3610850"/>
                  </a:lnTo>
                  <a:lnTo>
                    <a:pt x="4280537" y="3648453"/>
                  </a:lnTo>
                  <a:lnTo>
                    <a:pt x="4254956" y="3685544"/>
                  </a:lnTo>
                  <a:lnTo>
                    <a:pt x="4228685" y="3722113"/>
                  </a:lnTo>
                  <a:lnTo>
                    <a:pt x="4201732" y="3758153"/>
                  </a:lnTo>
                  <a:lnTo>
                    <a:pt x="4174108" y="3793652"/>
                  </a:lnTo>
                  <a:lnTo>
                    <a:pt x="4145822" y="3828603"/>
                  </a:lnTo>
                  <a:lnTo>
                    <a:pt x="4116882" y="3862994"/>
                  </a:lnTo>
                  <a:lnTo>
                    <a:pt x="4087299" y="3896817"/>
                  </a:lnTo>
                  <a:lnTo>
                    <a:pt x="4057083" y="3930063"/>
                  </a:lnTo>
                  <a:lnTo>
                    <a:pt x="4026241" y="3962722"/>
                  </a:lnTo>
                  <a:lnTo>
                    <a:pt x="3994784" y="3994785"/>
                  </a:lnTo>
                  <a:lnTo>
                    <a:pt x="3962722" y="4026241"/>
                  </a:lnTo>
                  <a:lnTo>
                    <a:pt x="3930063" y="4057083"/>
                  </a:lnTo>
                  <a:lnTo>
                    <a:pt x="3896817" y="4087299"/>
                  </a:lnTo>
                  <a:lnTo>
                    <a:pt x="3862994" y="4116882"/>
                  </a:lnTo>
                  <a:lnTo>
                    <a:pt x="3828603" y="4145822"/>
                  </a:lnTo>
                  <a:lnTo>
                    <a:pt x="3793652" y="4174108"/>
                  </a:lnTo>
                  <a:lnTo>
                    <a:pt x="3758153" y="4201732"/>
                  </a:lnTo>
                  <a:lnTo>
                    <a:pt x="3722113" y="4228685"/>
                  </a:lnTo>
                  <a:lnTo>
                    <a:pt x="3685544" y="4254956"/>
                  </a:lnTo>
                  <a:lnTo>
                    <a:pt x="3648453" y="4280537"/>
                  </a:lnTo>
                  <a:lnTo>
                    <a:pt x="3610850" y="4305419"/>
                  </a:lnTo>
                  <a:lnTo>
                    <a:pt x="3572745" y="4329590"/>
                  </a:lnTo>
                  <a:lnTo>
                    <a:pt x="3534147" y="4353043"/>
                  </a:lnTo>
                  <a:lnTo>
                    <a:pt x="3495066" y="4375768"/>
                  </a:lnTo>
                  <a:lnTo>
                    <a:pt x="3455511" y="4397756"/>
                  </a:lnTo>
                  <a:lnTo>
                    <a:pt x="3415491" y="4418996"/>
                  </a:lnTo>
                  <a:lnTo>
                    <a:pt x="3375016" y="4439480"/>
                  </a:lnTo>
                  <a:lnTo>
                    <a:pt x="3334095" y="4459198"/>
                  </a:lnTo>
                  <a:lnTo>
                    <a:pt x="3292738" y="4478141"/>
                  </a:lnTo>
                  <a:lnTo>
                    <a:pt x="3250953" y="4496300"/>
                  </a:lnTo>
                  <a:lnTo>
                    <a:pt x="3208752" y="4513664"/>
                  </a:lnTo>
                  <a:lnTo>
                    <a:pt x="3166142" y="4530225"/>
                  </a:lnTo>
                  <a:lnTo>
                    <a:pt x="3123133" y="4545973"/>
                  </a:lnTo>
                  <a:lnTo>
                    <a:pt x="3079735" y="4560899"/>
                  </a:lnTo>
                  <a:lnTo>
                    <a:pt x="3035957" y="4574993"/>
                  </a:lnTo>
                  <a:lnTo>
                    <a:pt x="2991809" y="4588246"/>
                  </a:lnTo>
                  <a:lnTo>
                    <a:pt x="2947300" y="4600648"/>
                  </a:lnTo>
                  <a:lnTo>
                    <a:pt x="2902439" y="4612191"/>
                  </a:lnTo>
                  <a:lnTo>
                    <a:pt x="2857235" y="4622864"/>
                  </a:lnTo>
                  <a:lnTo>
                    <a:pt x="2811699" y="4632659"/>
                  </a:lnTo>
                  <a:lnTo>
                    <a:pt x="2765840" y="4641565"/>
                  </a:lnTo>
                  <a:lnTo>
                    <a:pt x="2719666" y="4649574"/>
                  </a:lnTo>
                  <a:lnTo>
                    <a:pt x="2673188" y="4656676"/>
                  </a:lnTo>
                  <a:lnTo>
                    <a:pt x="2626414" y="4662862"/>
                  </a:lnTo>
                  <a:lnTo>
                    <a:pt x="2579355" y="4668121"/>
                  </a:lnTo>
                  <a:lnTo>
                    <a:pt x="2532019" y="4672446"/>
                  </a:lnTo>
                  <a:lnTo>
                    <a:pt x="2484417" y="4675826"/>
                  </a:lnTo>
                  <a:lnTo>
                    <a:pt x="2436557" y="4678252"/>
                  </a:lnTo>
                  <a:lnTo>
                    <a:pt x="2388448" y="4679714"/>
                  </a:lnTo>
                  <a:lnTo>
                    <a:pt x="2340102" y="4680204"/>
                  </a:lnTo>
                  <a:lnTo>
                    <a:pt x="2291755" y="4679714"/>
                  </a:lnTo>
                  <a:lnTo>
                    <a:pt x="2243646" y="4678252"/>
                  </a:lnTo>
                  <a:lnTo>
                    <a:pt x="2195786" y="4675826"/>
                  </a:lnTo>
                  <a:lnTo>
                    <a:pt x="2148184" y="4672446"/>
                  </a:lnTo>
                  <a:lnTo>
                    <a:pt x="2100848" y="4668121"/>
                  </a:lnTo>
                  <a:lnTo>
                    <a:pt x="2053789" y="4662862"/>
                  </a:lnTo>
                  <a:lnTo>
                    <a:pt x="2007015" y="4656676"/>
                  </a:lnTo>
                  <a:lnTo>
                    <a:pt x="1960537" y="4649574"/>
                  </a:lnTo>
                  <a:lnTo>
                    <a:pt x="1914363" y="4641565"/>
                  </a:lnTo>
                  <a:lnTo>
                    <a:pt x="1868504" y="4632659"/>
                  </a:lnTo>
                  <a:lnTo>
                    <a:pt x="1822968" y="4622864"/>
                  </a:lnTo>
                  <a:lnTo>
                    <a:pt x="1777764" y="4612191"/>
                  </a:lnTo>
                  <a:lnTo>
                    <a:pt x="1732903" y="4600648"/>
                  </a:lnTo>
                  <a:lnTo>
                    <a:pt x="1688394" y="4588246"/>
                  </a:lnTo>
                  <a:lnTo>
                    <a:pt x="1644246" y="4574993"/>
                  </a:lnTo>
                  <a:lnTo>
                    <a:pt x="1600468" y="4560899"/>
                  </a:lnTo>
                  <a:lnTo>
                    <a:pt x="1557070" y="4545973"/>
                  </a:lnTo>
                  <a:lnTo>
                    <a:pt x="1514061" y="4530225"/>
                  </a:lnTo>
                  <a:lnTo>
                    <a:pt x="1471451" y="4513664"/>
                  </a:lnTo>
                  <a:lnTo>
                    <a:pt x="1429250" y="4496300"/>
                  </a:lnTo>
                  <a:lnTo>
                    <a:pt x="1387465" y="4478141"/>
                  </a:lnTo>
                  <a:lnTo>
                    <a:pt x="1346108" y="4459198"/>
                  </a:lnTo>
                  <a:lnTo>
                    <a:pt x="1305187" y="4439480"/>
                  </a:lnTo>
                  <a:lnTo>
                    <a:pt x="1264712" y="4418996"/>
                  </a:lnTo>
                  <a:lnTo>
                    <a:pt x="1224692" y="4397756"/>
                  </a:lnTo>
                  <a:lnTo>
                    <a:pt x="1185137" y="4375768"/>
                  </a:lnTo>
                  <a:lnTo>
                    <a:pt x="1146056" y="4353043"/>
                  </a:lnTo>
                  <a:lnTo>
                    <a:pt x="1107458" y="4329590"/>
                  </a:lnTo>
                  <a:lnTo>
                    <a:pt x="1069353" y="4305419"/>
                  </a:lnTo>
                  <a:lnTo>
                    <a:pt x="1031750" y="4280537"/>
                  </a:lnTo>
                  <a:lnTo>
                    <a:pt x="994659" y="4254956"/>
                  </a:lnTo>
                  <a:lnTo>
                    <a:pt x="958090" y="4228685"/>
                  </a:lnTo>
                  <a:lnTo>
                    <a:pt x="922050" y="4201732"/>
                  </a:lnTo>
                  <a:lnTo>
                    <a:pt x="886551" y="4174108"/>
                  </a:lnTo>
                  <a:lnTo>
                    <a:pt x="851600" y="4145822"/>
                  </a:lnTo>
                  <a:lnTo>
                    <a:pt x="817209" y="4116882"/>
                  </a:lnTo>
                  <a:lnTo>
                    <a:pt x="783386" y="4087299"/>
                  </a:lnTo>
                  <a:lnTo>
                    <a:pt x="750140" y="4057083"/>
                  </a:lnTo>
                  <a:lnTo>
                    <a:pt x="717481" y="4026241"/>
                  </a:lnTo>
                  <a:lnTo>
                    <a:pt x="685418" y="3994785"/>
                  </a:lnTo>
                  <a:lnTo>
                    <a:pt x="653962" y="3962722"/>
                  </a:lnTo>
                  <a:lnTo>
                    <a:pt x="623120" y="3930063"/>
                  </a:lnTo>
                  <a:lnTo>
                    <a:pt x="592904" y="3896817"/>
                  </a:lnTo>
                  <a:lnTo>
                    <a:pt x="563321" y="3862994"/>
                  </a:lnTo>
                  <a:lnTo>
                    <a:pt x="534381" y="3828603"/>
                  </a:lnTo>
                  <a:lnTo>
                    <a:pt x="506095" y="3793652"/>
                  </a:lnTo>
                  <a:lnTo>
                    <a:pt x="478471" y="3758153"/>
                  </a:lnTo>
                  <a:lnTo>
                    <a:pt x="451518" y="3722113"/>
                  </a:lnTo>
                  <a:lnTo>
                    <a:pt x="425247" y="3685544"/>
                  </a:lnTo>
                  <a:lnTo>
                    <a:pt x="399666" y="3648453"/>
                  </a:lnTo>
                  <a:lnTo>
                    <a:pt x="374784" y="3610850"/>
                  </a:lnTo>
                  <a:lnTo>
                    <a:pt x="350613" y="3572745"/>
                  </a:lnTo>
                  <a:lnTo>
                    <a:pt x="327160" y="3534147"/>
                  </a:lnTo>
                  <a:lnTo>
                    <a:pt x="304435" y="3495066"/>
                  </a:lnTo>
                  <a:lnTo>
                    <a:pt x="282447" y="3455511"/>
                  </a:lnTo>
                  <a:lnTo>
                    <a:pt x="261207" y="3415491"/>
                  </a:lnTo>
                  <a:lnTo>
                    <a:pt x="240723" y="3375016"/>
                  </a:lnTo>
                  <a:lnTo>
                    <a:pt x="221005" y="3334095"/>
                  </a:lnTo>
                  <a:lnTo>
                    <a:pt x="202062" y="3292738"/>
                  </a:lnTo>
                  <a:lnTo>
                    <a:pt x="183903" y="3250953"/>
                  </a:lnTo>
                  <a:lnTo>
                    <a:pt x="166539" y="3208752"/>
                  </a:lnTo>
                  <a:lnTo>
                    <a:pt x="149978" y="3166142"/>
                  </a:lnTo>
                  <a:lnTo>
                    <a:pt x="134230" y="3123133"/>
                  </a:lnTo>
                  <a:lnTo>
                    <a:pt x="119304" y="3079735"/>
                  </a:lnTo>
                  <a:lnTo>
                    <a:pt x="105210" y="3035957"/>
                  </a:lnTo>
                  <a:lnTo>
                    <a:pt x="91957" y="2991809"/>
                  </a:lnTo>
                  <a:lnTo>
                    <a:pt x="79555" y="2947300"/>
                  </a:lnTo>
                  <a:lnTo>
                    <a:pt x="68012" y="2902439"/>
                  </a:lnTo>
                  <a:lnTo>
                    <a:pt x="57339" y="2857235"/>
                  </a:lnTo>
                  <a:lnTo>
                    <a:pt x="47544" y="2811699"/>
                  </a:lnTo>
                  <a:lnTo>
                    <a:pt x="38638" y="2765840"/>
                  </a:lnTo>
                  <a:lnTo>
                    <a:pt x="30629" y="2719666"/>
                  </a:lnTo>
                  <a:lnTo>
                    <a:pt x="23527" y="2673188"/>
                  </a:lnTo>
                  <a:lnTo>
                    <a:pt x="17341" y="2626414"/>
                  </a:lnTo>
                  <a:lnTo>
                    <a:pt x="12082" y="2579355"/>
                  </a:lnTo>
                  <a:lnTo>
                    <a:pt x="7757" y="2532019"/>
                  </a:lnTo>
                  <a:lnTo>
                    <a:pt x="4377" y="2484417"/>
                  </a:lnTo>
                  <a:lnTo>
                    <a:pt x="1951" y="2436557"/>
                  </a:lnTo>
                  <a:lnTo>
                    <a:pt x="489" y="2388448"/>
                  </a:lnTo>
                  <a:lnTo>
                    <a:pt x="0" y="2340102"/>
                  </a:lnTo>
                  <a:close/>
                </a:path>
              </a:pathLst>
            </a:custGeom>
            <a:ln w="19050">
              <a:solidFill>
                <a:srgbClr val="0C44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01055" y="1092708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58" y="0"/>
                  </a:moveTo>
                  <a:lnTo>
                    <a:pt x="491091" y="2208"/>
                  </a:lnTo>
                  <a:lnTo>
                    <a:pt x="443159" y="8706"/>
                  </a:lnTo>
                  <a:lnTo>
                    <a:pt x="396654" y="19302"/>
                  </a:lnTo>
                  <a:lnTo>
                    <a:pt x="351765" y="33806"/>
                  </a:lnTo>
                  <a:lnTo>
                    <a:pt x="308685" y="52026"/>
                  </a:lnTo>
                  <a:lnTo>
                    <a:pt x="267603" y="73772"/>
                  </a:lnTo>
                  <a:lnTo>
                    <a:pt x="228710" y="98854"/>
                  </a:lnTo>
                  <a:lnTo>
                    <a:pt x="192198" y="127079"/>
                  </a:lnTo>
                  <a:lnTo>
                    <a:pt x="158257" y="158257"/>
                  </a:lnTo>
                  <a:lnTo>
                    <a:pt x="127079" y="192198"/>
                  </a:lnTo>
                  <a:lnTo>
                    <a:pt x="98854" y="228710"/>
                  </a:lnTo>
                  <a:lnTo>
                    <a:pt x="73772" y="267603"/>
                  </a:lnTo>
                  <a:lnTo>
                    <a:pt x="52026" y="308685"/>
                  </a:lnTo>
                  <a:lnTo>
                    <a:pt x="33806" y="351765"/>
                  </a:lnTo>
                  <a:lnTo>
                    <a:pt x="19302" y="396654"/>
                  </a:lnTo>
                  <a:lnTo>
                    <a:pt x="8706" y="443159"/>
                  </a:lnTo>
                  <a:lnTo>
                    <a:pt x="2208" y="491091"/>
                  </a:lnTo>
                  <a:lnTo>
                    <a:pt x="0" y="540257"/>
                  </a:lnTo>
                  <a:lnTo>
                    <a:pt x="2208" y="589424"/>
                  </a:lnTo>
                  <a:lnTo>
                    <a:pt x="8706" y="637356"/>
                  </a:lnTo>
                  <a:lnTo>
                    <a:pt x="19302" y="683861"/>
                  </a:lnTo>
                  <a:lnTo>
                    <a:pt x="33806" y="728750"/>
                  </a:lnTo>
                  <a:lnTo>
                    <a:pt x="52026" y="771830"/>
                  </a:lnTo>
                  <a:lnTo>
                    <a:pt x="73772" y="812912"/>
                  </a:lnTo>
                  <a:lnTo>
                    <a:pt x="98854" y="851805"/>
                  </a:lnTo>
                  <a:lnTo>
                    <a:pt x="127079" y="888317"/>
                  </a:lnTo>
                  <a:lnTo>
                    <a:pt x="158257" y="922258"/>
                  </a:lnTo>
                  <a:lnTo>
                    <a:pt x="192198" y="953436"/>
                  </a:lnTo>
                  <a:lnTo>
                    <a:pt x="228710" y="981661"/>
                  </a:lnTo>
                  <a:lnTo>
                    <a:pt x="267603" y="1006743"/>
                  </a:lnTo>
                  <a:lnTo>
                    <a:pt x="308685" y="1028489"/>
                  </a:lnTo>
                  <a:lnTo>
                    <a:pt x="351765" y="1046709"/>
                  </a:lnTo>
                  <a:lnTo>
                    <a:pt x="396654" y="1061213"/>
                  </a:lnTo>
                  <a:lnTo>
                    <a:pt x="443159" y="1071809"/>
                  </a:lnTo>
                  <a:lnTo>
                    <a:pt x="491091" y="1078307"/>
                  </a:lnTo>
                  <a:lnTo>
                    <a:pt x="540258" y="1080515"/>
                  </a:lnTo>
                  <a:lnTo>
                    <a:pt x="589424" y="1078307"/>
                  </a:lnTo>
                  <a:lnTo>
                    <a:pt x="637356" y="1071809"/>
                  </a:lnTo>
                  <a:lnTo>
                    <a:pt x="683861" y="1061213"/>
                  </a:lnTo>
                  <a:lnTo>
                    <a:pt x="728750" y="1046709"/>
                  </a:lnTo>
                  <a:lnTo>
                    <a:pt x="771830" y="1028489"/>
                  </a:lnTo>
                  <a:lnTo>
                    <a:pt x="812912" y="1006743"/>
                  </a:lnTo>
                  <a:lnTo>
                    <a:pt x="851805" y="981661"/>
                  </a:lnTo>
                  <a:lnTo>
                    <a:pt x="888317" y="953436"/>
                  </a:lnTo>
                  <a:lnTo>
                    <a:pt x="922258" y="922258"/>
                  </a:lnTo>
                  <a:lnTo>
                    <a:pt x="953436" y="888317"/>
                  </a:lnTo>
                  <a:lnTo>
                    <a:pt x="981661" y="851805"/>
                  </a:lnTo>
                  <a:lnTo>
                    <a:pt x="1006743" y="812912"/>
                  </a:lnTo>
                  <a:lnTo>
                    <a:pt x="1028489" y="771830"/>
                  </a:lnTo>
                  <a:lnTo>
                    <a:pt x="1046709" y="728750"/>
                  </a:lnTo>
                  <a:lnTo>
                    <a:pt x="1061213" y="683861"/>
                  </a:lnTo>
                  <a:lnTo>
                    <a:pt x="1071809" y="637356"/>
                  </a:lnTo>
                  <a:lnTo>
                    <a:pt x="1078307" y="589424"/>
                  </a:lnTo>
                  <a:lnTo>
                    <a:pt x="1080516" y="540257"/>
                  </a:lnTo>
                  <a:lnTo>
                    <a:pt x="1078307" y="491091"/>
                  </a:lnTo>
                  <a:lnTo>
                    <a:pt x="1071809" y="443159"/>
                  </a:lnTo>
                  <a:lnTo>
                    <a:pt x="1061213" y="396654"/>
                  </a:lnTo>
                  <a:lnTo>
                    <a:pt x="1046709" y="351765"/>
                  </a:lnTo>
                  <a:lnTo>
                    <a:pt x="1028489" y="308685"/>
                  </a:lnTo>
                  <a:lnTo>
                    <a:pt x="1006743" y="267603"/>
                  </a:lnTo>
                  <a:lnTo>
                    <a:pt x="981661" y="228710"/>
                  </a:lnTo>
                  <a:lnTo>
                    <a:pt x="953436" y="192198"/>
                  </a:lnTo>
                  <a:lnTo>
                    <a:pt x="922258" y="158257"/>
                  </a:lnTo>
                  <a:lnTo>
                    <a:pt x="888317" y="127079"/>
                  </a:lnTo>
                  <a:lnTo>
                    <a:pt x="851805" y="98854"/>
                  </a:lnTo>
                  <a:lnTo>
                    <a:pt x="812912" y="73772"/>
                  </a:lnTo>
                  <a:lnTo>
                    <a:pt x="771830" y="52026"/>
                  </a:lnTo>
                  <a:lnTo>
                    <a:pt x="728750" y="33806"/>
                  </a:lnTo>
                  <a:lnTo>
                    <a:pt x="683861" y="19302"/>
                  </a:lnTo>
                  <a:lnTo>
                    <a:pt x="637356" y="8706"/>
                  </a:lnTo>
                  <a:lnTo>
                    <a:pt x="589424" y="2208"/>
                  </a:lnTo>
                  <a:lnTo>
                    <a:pt x="540258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01055" y="1092708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0" y="540257"/>
                  </a:moveTo>
                  <a:lnTo>
                    <a:pt x="2208" y="491091"/>
                  </a:lnTo>
                  <a:lnTo>
                    <a:pt x="8706" y="443159"/>
                  </a:lnTo>
                  <a:lnTo>
                    <a:pt x="19302" y="396654"/>
                  </a:lnTo>
                  <a:lnTo>
                    <a:pt x="33806" y="351765"/>
                  </a:lnTo>
                  <a:lnTo>
                    <a:pt x="52026" y="308685"/>
                  </a:lnTo>
                  <a:lnTo>
                    <a:pt x="73772" y="267603"/>
                  </a:lnTo>
                  <a:lnTo>
                    <a:pt x="98854" y="228710"/>
                  </a:lnTo>
                  <a:lnTo>
                    <a:pt x="127079" y="192198"/>
                  </a:lnTo>
                  <a:lnTo>
                    <a:pt x="158257" y="158257"/>
                  </a:lnTo>
                  <a:lnTo>
                    <a:pt x="192198" y="127079"/>
                  </a:lnTo>
                  <a:lnTo>
                    <a:pt x="228710" y="98854"/>
                  </a:lnTo>
                  <a:lnTo>
                    <a:pt x="267603" y="73772"/>
                  </a:lnTo>
                  <a:lnTo>
                    <a:pt x="308685" y="52026"/>
                  </a:lnTo>
                  <a:lnTo>
                    <a:pt x="351765" y="33806"/>
                  </a:lnTo>
                  <a:lnTo>
                    <a:pt x="396654" y="19302"/>
                  </a:lnTo>
                  <a:lnTo>
                    <a:pt x="443159" y="8706"/>
                  </a:lnTo>
                  <a:lnTo>
                    <a:pt x="491091" y="2208"/>
                  </a:lnTo>
                  <a:lnTo>
                    <a:pt x="540258" y="0"/>
                  </a:lnTo>
                  <a:lnTo>
                    <a:pt x="589424" y="2208"/>
                  </a:lnTo>
                  <a:lnTo>
                    <a:pt x="637356" y="8706"/>
                  </a:lnTo>
                  <a:lnTo>
                    <a:pt x="683861" y="19302"/>
                  </a:lnTo>
                  <a:lnTo>
                    <a:pt x="728750" y="33806"/>
                  </a:lnTo>
                  <a:lnTo>
                    <a:pt x="771830" y="52026"/>
                  </a:lnTo>
                  <a:lnTo>
                    <a:pt x="812912" y="73772"/>
                  </a:lnTo>
                  <a:lnTo>
                    <a:pt x="851805" y="98854"/>
                  </a:lnTo>
                  <a:lnTo>
                    <a:pt x="888317" y="127079"/>
                  </a:lnTo>
                  <a:lnTo>
                    <a:pt x="922258" y="158257"/>
                  </a:lnTo>
                  <a:lnTo>
                    <a:pt x="953436" y="192198"/>
                  </a:lnTo>
                  <a:lnTo>
                    <a:pt x="981661" y="228710"/>
                  </a:lnTo>
                  <a:lnTo>
                    <a:pt x="1006743" y="267603"/>
                  </a:lnTo>
                  <a:lnTo>
                    <a:pt x="1028489" y="308685"/>
                  </a:lnTo>
                  <a:lnTo>
                    <a:pt x="1046709" y="351765"/>
                  </a:lnTo>
                  <a:lnTo>
                    <a:pt x="1061213" y="396654"/>
                  </a:lnTo>
                  <a:lnTo>
                    <a:pt x="1071809" y="443159"/>
                  </a:lnTo>
                  <a:lnTo>
                    <a:pt x="1078307" y="491091"/>
                  </a:lnTo>
                  <a:lnTo>
                    <a:pt x="1080516" y="540257"/>
                  </a:lnTo>
                  <a:lnTo>
                    <a:pt x="1078307" y="589424"/>
                  </a:lnTo>
                  <a:lnTo>
                    <a:pt x="1071809" y="637356"/>
                  </a:lnTo>
                  <a:lnTo>
                    <a:pt x="1061213" y="683861"/>
                  </a:lnTo>
                  <a:lnTo>
                    <a:pt x="1046709" y="728750"/>
                  </a:lnTo>
                  <a:lnTo>
                    <a:pt x="1028489" y="771830"/>
                  </a:lnTo>
                  <a:lnTo>
                    <a:pt x="1006743" y="812912"/>
                  </a:lnTo>
                  <a:lnTo>
                    <a:pt x="981661" y="851805"/>
                  </a:lnTo>
                  <a:lnTo>
                    <a:pt x="953436" y="888317"/>
                  </a:lnTo>
                  <a:lnTo>
                    <a:pt x="922258" y="922258"/>
                  </a:lnTo>
                  <a:lnTo>
                    <a:pt x="888317" y="953436"/>
                  </a:lnTo>
                  <a:lnTo>
                    <a:pt x="851805" y="981661"/>
                  </a:lnTo>
                  <a:lnTo>
                    <a:pt x="812912" y="1006743"/>
                  </a:lnTo>
                  <a:lnTo>
                    <a:pt x="771830" y="1028489"/>
                  </a:lnTo>
                  <a:lnTo>
                    <a:pt x="728750" y="1046709"/>
                  </a:lnTo>
                  <a:lnTo>
                    <a:pt x="683861" y="1061213"/>
                  </a:lnTo>
                  <a:lnTo>
                    <a:pt x="637356" y="1071809"/>
                  </a:lnTo>
                  <a:lnTo>
                    <a:pt x="589424" y="1078307"/>
                  </a:lnTo>
                  <a:lnTo>
                    <a:pt x="540258" y="1080515"/>
                  </a:lnTo>
                  <a:lnTo>
                    <a:pt x="491091" y="1078307"/>
                  </a:lnTo>
                  <a:lnTo>
                    <a:pt x="443159" y="1071809"/>
                  </a:lnTo>
                  <a:lnTo>
                    <a:pt x="396654" y="1061213"/>
                  </a:lnTo>
                  <a:lnTo>
                    <a:pt x="351765" y="1046709"/>
                  </a:lnTo>
                  <a:lnTo>
                    <a:pt x="308685" y="1028489"/>
                  </a:lnTo>
                  <a:lnTo>
                    <a:pt x="267603" y="1006743"/>
                  </a:lnTo>
                  <a:lnTo>
                    <a:pt x="228710" y="981661"/>
                  </a:lnTo>
                  <a:lnTo>
                    <a:pt x="192198" y="953436"/>
                  </a:lnTo>
                  <a:lnTo>
                    <a:pt x="158257" y="922258"/>
                  </a:lnTo>
                  <a:lnTo>
                    <a:pt x="127079" y="888317"/>
                  </a:lnTo>
                  <a:lnTo>
                    <a:pt x="98854" y="851805"/>
                  </a:lnTo>
                  <a:lnTo>
                    <a:pt x="73772" y="812912"/>
                  </a:lnTo>
                  <a:lnTo>
                    <a:pt x="52026" y="771830"/>
                  </a:lnTo>
                  <a:lnTo>
                    <a:pt x="33806" y="728750"/>
                  </a:lnTo>
                  <a:lnTo>
                    <a:pt x="19302" y="683861"/>
                  </a:lnTo>
                  <a:lnTo>
                    <a:pt x="8706" y="637356"/>
                  </a:lnTo>
                  <a:lnTo>
                    <a:pt x="2208" y="589424"/>
                  </a:lnTo>
                  <a:lnTo>
                    <a:pt x="0" y="540257"/>
                  </a:lnTo>
                  <a:close/>
                </a:path>
              </a:pathLst>
            </a:custGeom>
            <a:ln w="9207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11023" y="2317191"/>
            <a:ext cx="28898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Research</a:t>
            </a:r>
            <a:endParaRPr sz="1800">
              <a:latin typeface="Tahoma"/>
              <a:cs typeface="Tahoma"/>
            </a:endParaRPr>
          </a:p>
          <a:p>
            <a:pPr marL="203200" marR="248920" indent="-19050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"/>
              <a:tabLst>
                <a:tab pos="203200" algn="l"/>
              </a:tabLst>
            </a:pPr>
            <a:r>
              <a:rPr sz="1800" spc="-25" dirty="0">
                <a:latin typeface="Trebuchet MS"/>
                <a:cs typeface="Trebuchet MS"/>
              </a:rPr>
              <a:t>National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30" dirty="0">
                <a:latin typeface="Trebuchet MS"/>
                <a:cs typeface="Trebuchet MS"/>
              </a:rPr>
              <a:t>research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on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ID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60" dirty="0">
                <a:latin typeface="Trebuchet MS"/>
                <a:cs typeface="Trebuchet MS"/>
              </a:rPr>
              <a:t>PH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for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35" dirty="0">
                <a:latin typeface="Trebuchet MS"/>
                <a:cs typeface="Trebuchet MS"/>
              </a:rPr>
              <a:t>policy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making</a:t>
            </a:r>
            <a:endParaRPr sz="1800">
              <a:latin typeface="Trebuchet MS"/>
              <a:cs typeface="Trebuchet MS"/>
            </a:endParaRPr>
          </a:p>
          <a:p>
            <a:pPr marL="203200" marR="5080" indent="-190500">
              <a:lnSpc>
                <a:spcPct val="100000"/>
              </a:lnSpc>
              <a:buSzPct val="94444"/>
              <a:buFont typeface="Wingdings"/>
              <a:buChar char=""/>
              <a:tabLst>
                <a:tab pos="203200" algn="l"/>
              </a:tabLst>
            </a:pPr>
            <a:r>
              <a:rPr sz="1800" spc="-35" dirty="0">
                <a:latin typeface="Trebuchet MS"/>
                <a:cs typeface="Trebuchet MS"/>
              </a:rPr>
              <a:t>Programme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of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Research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40" dirty="0">
                <a:latin typeface="Trebuchet MS"/>
                <a:cs typeface="Trebuchet MS"/>
              </a:rPr>
              <a:t>for </a:t>
            </a:r>
            <a:r>
              <a:rPr sz="1800" spc="-20" dirty="0">
                <a:latin typeface="Trebuchet MS"/>
                <a:cs typeface="Trebuchet MS"/>
              </a:rPr>
              <a:t>Epidemic</a:t>
            </a:r>
            <a:r>
              <a:rPr sz="1800" spc="-9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Preparedness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3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Response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(PREPARE)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45071" y="391414"/>
            <a:ext cx="1320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0" dirty="0">
                <a:latin typeface="Tahoma"/>
                <a:cs typeface="Tahoma"/>
              </a:rPr>
              <a:t>Policy</a:t>
            </a:r>
            <a:r>
              <a:rPr sz="1800" b="1" spc="-125" dirty="0">
                <a:latin typeface="Tahoma"/>
                <a:cs typeface="Tahoma"/>
              </a:rPr>
              <a:t> </a:t>
            </a:r>
            <a:r>
              <a:rPr sz="1800" b="1" spc="285" dirty="0">
                <a:latin typeface="Tahoma"/>
                <a:cs typeface="Tahoma"/>
              </a:rPr>
              <a:t>s</a:t>
            </a:r>
            <a:r>
              <a:rPr sz="1800" b="1" spc="-15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Ops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56882" y="643255"/>
            <a:ext cx="1295400" cy="6350"/>
          </a:xfrm>
          <a:custGeom>
            <a:avLst/>
            <a:gdLst/>
            <a:ahLst/>
            <a:cxnLst/>
            <a:rect l="l" t="t" r="r" b="b"/>
            <a:pathLst>
              <a:path w="1295400" h="6350">
                <a:moveTo>
                  <a:pt x="1295400" y="0"/>
                </a:moveTo>
                <a:lnTo>
                  <a:pt x="0" y="0"/>
                </a:lnTo>
                <a:lnTo>
                  <a:pt x="0" y="6096"/>
                </a:lnTo>
                <a:lnTo>
                  <a:pt x="1295400" y="6096"/>
                </a:lnTo>
                <a:lnTo>
                  <a:pt x="129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45071" y="665734"/>
            <a:ext cx="28041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25" dirty="0">
                <a:latin typeface="Trebuchet MS"/>
                <a:cs typeface="Trebuchet MS"/>
              </a:rPr>
              <a:t>National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ID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policy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70" dirty="0">
                <a:latin typeface="Trebuchet MS"/>
                <a:cs typeface="Trebuchet MS"/>
              </a:rPr>
              <a:t>Prevention,</a:t>
            </a:r>
            <a:r>
              <a:rPr sz="1800" spc="-114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preparedness,</a:t>
            </a:r>
            <a:endParaRPr sz="1800">
              <a:latin typeface="Trebuchet MS"/>
              <a:cs typeface="Trebuchet MS"/>
            </a:endParaRPr>
          </a:p>
          <a:p>
            <a:pPr marL="203200">
              <a:lnSpc>
                <a:spcPct val="100000"/>
              </a:lnSpc>
            </a:pPr>
            <a:r>
              <a:rPr sz="1800" dirty="0">
                <a:latin typeface="Trebuchet MS"/>
                <a:cs typeface="Trebuchet MS"/>
              </a:rPr>
              <a:t>readiness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8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response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701" y="5167629"/>
            <a:ext cx="32550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Global</a:t>
            </a:r>
            <a:r>
              <a:rPr sz="1800" b="1" u="sng" spc="-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Engagements</a:t>
            </a:r>
            <a:endParaRPr sz="1800">
              <a:latin typeface="Tahoma"/>
              <a:cs typeface="Tahoma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25" dirty="0">
                <a:latin typeface="Trebuchet MS"/>
                <a:cs typeface="Trebuchet MS"/>
              </a:rPr>
              <a:t>Exchange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of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expertise</a:t>
            </a:r>
            <a:r>
              <a:rPr sz="1800" spc="-12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intel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45" dirty="0">
                <a:latin typeface="Trebuchet MS"/>
                <a:cs typeface="Trebuchet MS"/>
              </a:rPr>
              <a:t>Network</a:t>
            </a:r>
            <a:r>
              <a:rPr sz="1800" spc="-125" dirty="0">
                <a:latin typeface="Trebuchet MS"/>
                <a:cs typeface="Trebuchet MS"/>
              </a:rPr>
              <a:t> </a:t>
            </a:r>
            <a:r>
              <a:rPr sz="1800" spc="-60" dirty="0">
                <a:latin typeface="Trebuchet MS"/>
                <a:cs typeface="Trebuchet MS"/>
              </a:rPr>
              <a:t>of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75" dirty="0">
                <a:latin typeface="Trebuchet MS"/>
                <a:cs typeface="Trebuchet MS"/>
              </a:rPr>
              <a:t>like-</a:t>
            </a:r>
            <a:r>
              <a:rPr sz="1800" spc="-10" dirty="0">
                <a:latin typeface="Trebuchet MS"/>
                <a:cs typeface="Trebuchet MS"/>
              </a:rPr>
              <a:t>minded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10" dirty="0">
                <a:latin typeface="Trebuchet MS"/>
                <a:cs typeface="Trebuchet MS"/>
              </a:rPr>
              <a:t>Capacity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building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65" dirty="0">
                <a:latin typeface="Trebuchet MS"/>
                <a:cs typeface="Trebuchet MS"/>
              </a:rPr>
              <a:t>Bilateral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and</a:t>
            </a:r>
            <a:r>
              <a:rPr sz="1800" spc="-1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multilateral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35239" y="5150611"/>
            <a:ext cx="342836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14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Outbreak</a:t>
            </a:r>
            <a:r>
              <a:rPr sz="1800" b="1" u="sng" spc="-1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13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Management</a:t>
            </a:r>
            <a:r>
              <a:rPr sz="1800" b="1" u="sng" spc="-15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28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s</a:t>
            </a:r>
            <a:r>
              <a:rPr sz="1800" b="1" u="sng" spc="-14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3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Control</a:t>
            </a:r>
            <a:endParaRPr sz="1800">
              <a:latin typeface="Tahoma"/>
              <a:cs typeface="Tahoma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25" dirty="0">
                <a:latin typeface="Trebuchet MS"/>
                <a:cs typeface="Trebuchet MS"/>
              </a:rPr>
              <a:t>National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capacities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90" dirty="0">
                <a:latin typeface="Trebuchet MS"/>
                <a:cs typeface="Trebuchet MS"/>
              </a:rPr>
              <a:t>for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45" dirty="0">
                <a:latin typeface="Trebuchet MS"/>
                <a:cs typeface="Trebuchet MS"/>
              </a:rPr>
              <a:t>EIDs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20" dirty="0">
                <a:latin typeface="Trebuchet MS"/>
                <a:cs typeface="Trebuchet MS"/>
              </a:rPr>
              <a:t>Clinical</a:t>
            </a:r>
            <a:r>
              <a:rPr sz="1800" spc="-13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guidance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10" dirty="0">
                <a:latin typeface="Trebuchet MS"/>
                <a:cs typeface="Trebuchet MS"/>
              </a:rPr>
              <a:t>Surveillance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dirty="0">
                <a:latin typeface="Trebuchet MS"/>
                <a:cs typeface="Trebuchet MS"/>
              </a:rPr>
              <a:t>Disease</a:t>
            </a:r>
            <a:r>
              <a:rPr sz="1800" spc="-45" dirty="0">
                <a:latin typeface="Trebuchet MS"/>
                <a:cs typeface="Trebuchet MS"/>
              </a:rPr>
              <a:t> control</a:t>
            </a:r>
            <a:r>
              <a:rPr sz="1800" spc="-5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programmes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55506" y="1802638"/>
            <a:ext cx="337566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1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WOG</a:t>
            </a:r>
            <a:r>
              <a:rPr sz="1800" b="1" u="sng" spc="-17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PH</a:t>
            </a:r>
            <a:r>
              <a:rPr sz="1800" b="1" u="sng" spc="-15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1800" b="1" u="sng" spc="-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Coordination</a:t>
            </a:r>
            <a:endParaRPr sz="1800">
              <a:latin typeface="Tahoma"/>
              <a:cs typeface="Tahoma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25" dirty="0">
                <a:latin typeface="Trebuchet MS"/>
                <a:cs typeface="Trebuchet MS"/>
              </a:rPr>
              <a:t>Public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spc="-50" dirty="0">
                <a:latin typeface="Trebuchet MS"/>
                <a:cs typeface="Trebuchet MS"/>
              </a:rPr>
              <a:t>health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25" dirty="0">
                <a:latin typeface="Trebuchet MS"/>
                <a:cs typeface="Trebuchet MS"/>
              </a:rPr>
              <a:t>lab</a:t>
            </a:r>
            <a:r>
              <a:rPr sz="1800" spc="-14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capabilities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20" dirty="0">
                <a:latin typeface="Trebuchet MS"/>
                <a:cs typeface="Trebuchet MS"/>
              </a:rPr>
              <a:t>Data</a:t>
            </a:r>
            <a:r>
              <a:rPr sz="1800" spc="-110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science</a:t>
            </a:r>
            <a:r>
              <a:rPr sz="1800" spc="-145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analytics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55" dirty="0">
                <a:latin typeface="Trebuchet MS"/>
                <a:cs typeface="Trebuchet MS"/>
              </a:rPr>
              <a:t>AMR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C</a:t>
            </a:r>
            <a:r>
              <a:rPr sz="1800" spc="-155" dirty="0">
                <a:latin typeface="Trebuchet MS"/>
                <a:cs typeface="Trebuchet MS"/>
              </a:rPr>
              <a:t> </a:t>
            </a:r>
            <a:r>
              <a:rPr sz="1800" dirty="0">
                <a:latin typeface="Trebuchet MS"/>
                <a:cs typeface="Trebuchet MS"/>
              </a:rPr>
              <a:t>One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Health</a:t>
            </a:r>
            <a:endParaRPr sz="1800">
              <a:latin typeface="Trebuchet MS"/>
              <a:cs typeface="Trebuchet MS"/>
            </a:endParaRPr>
          </a:p>
          <a:p>
            <a:pPr marL="202565" indent="-189865">
              <a:lnSpc>
                <a:spcPct val="100000"/>
              </a:lnSpc>
              <a:buSzPct val="94444"/>
              <a:buFont typeface="Wingdings"/>
              <a:buChar char=""/>
              <a:tabLst>
                <a:tab pos="202565" algn="l"/>
              </a:tabLst>
            </a:pPr>
            <a:r>
              <a:rPr sz="1800" spc="-50" dirty="0">
                <a:latin typeface="Trebuchet MS"/>
                <a:cs typeface="Trebuchet MS"/>
              </a:rPr>
              <a:t>Field</a:t>
            </a:r>
            <a:r>
              <a:rPr sz="1800" spc="-165" dirty="0">
                <a:latin typeface="Trebuchet MS"/>
                <a:cs typeface="Trebuchet MS"/>
              </a:rPr>
              <a:t> </a:t>
            </a:r>
            <a:r>
              <a:rPr sz="1800" spc="-70" dirty="0">
                <a:latin typeface="Trebuchet MS"/>
                <a:cs typeface="Trebuchet MS"/>
              </a:rPr>
              <a:t>training</a:t>
            </a:r>
            <a:r>
              <a:rPr sz="1800" spc="-17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C</a:t>
            </a:r>
            <a:r>
              <a:rPr sz="1800" spc="-16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public</a:t>
            </a:r>
            <a:r>
              <a:rPr sz="1800" spc="-170" dirty="0">
                <a:latin typeface="Trebuchet MS"/>
                <a:cs typeface="Trebuchet MS"/>
              </a:rPr>
              <a:t> </a:t>
            </a:r>
            <a:r>
              <a:rPr sz="1800" spc="-10" dirty="0">
                <a:latin typeface="Trebuchet MS"/>
                <a:cs typeface="Trebuchet MS"/>
              </a:rPr>
              <a:t>education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67243" y="3073907"/>
            <a:ext cx="566927" cy="72847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256913" y="3194685"/>
            <a:ext cx="338455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99135">
              <a:lnSpc>
                <a:spcPct val="100000"/>
              </a:lnSpc>
              <a:spcBef>
                <a:spcPts val="105"/>
              </a:spcBef>
            </a:pPr>
            <a:r>
              <a:rPr sz="3200" b="1" spc="-45" dirty="0">
                <a:solidFill>
                  <a:srgbClr val="C00000"/>
                </a:solidFill>
                <a:latin typeface="Tahoma"/>
                <a:cs typeface="Tahoma"/>
              </a:rPr>
              <a:t>Catalysing </a:t>
            </a:r>
            <a:r>
              <a:rPr sz="3200" b="1" spc="-110" dirty="0">
                <a:solidFill>
                  <a:srgbClr val="C00000"/>
                </a:solidFill>
                <a:latin typeface="Tahoma"/>
                <a:cs typeface="Tahoma"/>
              </a:rPr>
              <a:t>Public</a:t>
            </a:r>
            <a:r>
              <a:rPr sz="3200" b="1" spc="-2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155" dirty="0">
                <a:solidFill>
                  <a:srgbClr val="C00000"/>
                </a:solidFill>
                <a:latin typeface="Tahoma"/>
                <a:cs typeface="Tahoma"/>
              </a:rPr>
              <a:t>Health</a:t>
            </a:r>
            <a:r>
              <a:rPr sz="3200" b="1" spc="-26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3200" b="1" spc="-360" dirty="0">
                <a:solidFill>
                  <a:srgbClr val="C00000"/>
                </a:solidFill>
                <a:latin typeface="Tahoma"/>
                <a:cs typeface="Tahoma"/>
              </a:rPr>
              <a:t>(PH)</a:t>
            </a:r>
            <a:endParaRPr sz="3200">
              <a:latin typeface="Tahoma"/>
              <a:cs typeface="Tahoma"/>
            </a:endParaRPr>
          </a:p>
          <a:p>
            <a:pPr marL="668020">
              <a:lnSpc>
                <a:spcPct val="100000"/>
              </a:lnSpc>
            </a:pPr>
            <a:r>
              <a:rPr sz="3200" b="1" spc="-10" dirty="0">
                <a:solidFill>
                  <a:srgbClr val="C00000"/>
                </a:solidFill>
                <a:latin typeface="Tahoma"/>
                <a:cs typeface="Tahoma"/>
              </a:rPr>
              <a:t>Responses</a:t>
            </a:r>
            <a:endParaRPr sz="320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165030" y="1348401"/>
            <a:ext cx="5593715" cy="5038090"/>
            <a:chOff x="3165030" y="1348401"/>
            <a:chExt cx="5593715" cy="5038090"/>
          </a:xfrm>
        </p:grpSpPr>
        <p:sp>
          <p:nvSpPr>
            <p:cNvPr id="17" name="object 17"/>
            <p:cNvSpPr/>
            <p:nvPr/>
          </p:nvSpPr>
          <p:spPr>
            <a:xfrm>
              <a:off x="5693397" y="1348409"/>
              <a:ext cx="504190" cy="517525"/>
            </a:xfrm>
            <a:custGeom>
              <a:avLst/>
              <a:gdLst/>
              <a:ahLst/>
              <a:cxnLst/>
              <a:rect l="l" t="t" r="r" b="b"/>
              <a:pathLst>
                <a:path w="504189" h="517525">
                  <a:moveTo>
                    <a:pt x="161836" y="299046"/>
                  </a:moveTo>
                  <a:lnTo>
                    <a:pt x="157607" y="278028"/>
                  </a:lnTo>
                  <a:lnTo>
                    <a:pt x="146037" y="260870"/>
                  </a:lnTo>
                  <a:lnTo>
                    <a:pt x="128892" y="249301"/>
                  </a:lnTo>
                  <a:lnTo>
                    <a:pt x="107899" y="245059"/>
                  </a:lnTo>
                  <a:lnTo>
                    <a:pt x="86893" y="249301"/>
                  </a:lnTo>
                  <a:lnTo>
                    <a:pt x="69748" y="260870"/>
                  </a:lnTo>
                  <a:lnTo>
                    <a:pt x="58191" y="278028"/>
                  </a:lnTo>
                  <a:lnTo>
                    <a:pt x="53949" y="299046"/>
                  </a:lnTo>
                  <a:lnTo>
                    <a:pt x="58191" y="320065"/>
                  </a:lnTo>
                  <a:lnTo>
                    <a:pt x="69748" y="337235"/>
                  </a:lnTo>
                  <a:lnTo>
                    <a:pt x="86893" y="348805"/>
                  </a:lnTo>
                  <a:lnTo>
                    <a:pt x="107899" y="353047"/>
                  </a:lnTo>
                  <a:lnTo>
                    <a:pt x="128892" y="348805"/>
                  </a:lnTo>
                  <a:lnTo>
                    <a:pt x="146037" y="337235"/>
                  </a:lnTo>
                  <a:lnTo>
                    <a:pt x="157607" y="320065"/>
                  </a:lnTo>
                  <a:lnTo>
                    <a:pt x="161836" y="299046"/>
                  </a:lnTo>
                  <a:close/>
                </a:path>
                <a:path w="504189" h="517525">
                  <a:moveTo>
                    <a:pt x="195541" y="395033"/>
                  </a:moveTo>
                  <a:lnTo>
                    <a:pt x="141643" y="371817"/>
                  </a:lnTo>
                  <a:lnTo>
                    <a:pt x="108178" y="367690"/>
                  </a:lnTo>
                  <a:lnTo>
                    <a:pt x="96901" y="368109"/>
                  </a:lnTo>
                  <a:lnTo>
                    <a:pt x="49822" y="379158"/>
                  </a:lnTo>
                  <a:lnTo>
                    <a:pt x="11099" y="399821"/>
                  </a:lnTo>
                  <a:lnTo>
                    <a:pt x="0" y="475818"/>
                  </a:lnTo>
                  <a:lnTo>
                    <a:pt x="119888" y="475818"/>
                  </a:lnTo>
                  <a:lnTo>
                    <a:pt x="119888" y="463461"/>
                  </a:lnTo>
                  <a:lnTo>
                    <a:pt x="121208" y="451980"/>
                  </a:lnTo>
                  <a:lnTo>
                    <a:pt x="153835" y="413727"/>
                  </a:lnTo>
                  <a:lnTo>
                    <a:pt x="181140" y="400164"/>
                  </a:lnTo>
                  <a:lnTo>
                    <a:pt x="195541" y="395033"/>
                  </a:lnTo>
                  <a:close/>
                </a:path>
                <a:path w="504189" h="517525">
                  <a:moveTo>
                    <a:pt x="274167" y="232918"/>
                  </a:moveTo>
                  <a:lnTo>
                    <a:pt x="229870" y="232918"/>
                  </a:lnTo>
                  <a:lnTo>
                    <a:pt x="231978" y="241096"/>
                  </a:lnTo>
                  <a:lnTo>
                    <a:pt x="236804" y="247700"/>
                  </a:lnTo>
                  <a:lnTo>
                    <a:pt x="243687" y="252120"/>
                  </a:lnTo>
                  <a:lnTo>
                    <a:pt x="251980" y="253733"/>
                  </a:lnTo>
                  <a:lnTo>
                    <a:pt x="260286" y="252120"/>
                  </a:lnTo>
                  <a:lnTo>
                    <a:pt x="267182" y="247700"/>
                  </a:lnTo>
                  <a:lnTo>
                    <a:pt x="272034" y="241096"/>
                  </a:lnTo>
                  <a:lnTo>
                    <a:pt x="274167" y="232918"/>
                  </a:lnTo>
                  <a:close/>
                </a:path>
                <a:path w="504189" h="517525">
                  <a:moveTo>
                    <a:pt x="292963" y="203225"/>
                  </a:moveTo>
                  <a:lnTo>
                    <a:pt x="288302" y="198551"/>
                  </a:lnTo>
                  <a:lnTo>
                    <a:pt x="282562" y="198551"/>
                  </a:lnTo>
                  <a:lnTo>
                    <a:pt x="215722" y="198551"/>
                  </a:lnTo>
                  <a:lnTo>
                    <a:pt x="211074" y="203225"/>
                  </a:lnTo>
                  <a:lnTo>
                    <a:pt x="211074" y="214718"/>
                  </a:lnTo>
                  <a:lnTo>
                    <a:pt x="215722" y="219379"/>
                  </a:lnTo>
                  <a:lnTo>
                    <a:pt x="288302" y="219379"/>
                  </a:lnTo>
                  <a:lnTo>
                    <a:pt x="292963" y="214718"/>
                  </a:lnTo>
                  <a:lnTo>
                    <a:pt x="292963" y="203225"/>
                  </a:lnTo>
                  <a:close/>
                </a:path>
                <a:path w="504189" h="517525">
                  <a:moveTo>
                    <a:pt x="293306" y="72529"/>
                  </a:moveTo>
                  <a:lnTo>
                    <a:pt x="255244" y="80086"/>
                  </a:lnTo>
                  <a:lnTo>
                    <a:pt x="255244" y="38582"/>
                  </a:lnTo>
                  <a:lnTo>
                    <a:pt x="218567" y="110274"/>
                  </a:lnTo>
                  <a:lnTo>
                    <a:pt x="255244" y="101955"/>
                  </a:lnTo>
                  <a:lnTo>
                    <a:pt x="255244" y="142684"/>
                  </a:lnTo>
                  <a:lnTo>
                    <a:pt x="293306" y="72529"/>
                  </a:lnTo>
                  <a:close/>
                </a:path>
                <a:path w="504189" h="517525">
                  <a:moveTo>
                    <a:pt x="305727" y="341045"/>
                  </a:moveTo>
                  <a:lnTo>
                    <a:pt x="301485" y="320027"/>
                  </a:lnTo>
                  <a:lnTo>
                    <a:pt x="289915" y="302856"/>
                  </a:lnTo>
                  <a:lnTo>
                    <a:pt x="272770" y="291287"/>
                  </a:lnTo>
                  <a:lnTo>
                    <a:pt x="251777" y="287045"/>
                  </a:lnTo>
                  <a:lnTo>
                    <a:pt x="230771" y="291287"/>
                  </a:lnTo>
                  <a:lnTo>
                    <a:pt x="213626" y="302856"/>
                  </a:lnTo>
                  <a:lnTo>
                    <a:pt x="202069" y="320027"/>
                  </a:lnTo>
                  <a:lnTo>
                    <a:pt x="197827" y="341045"/>
                  </a:lnTo>
                  <a:lnTo>
                    <a:pt x="202069" y="362051"/>
                  </a:lnTo>
                  <a:lnTo>
                    <a:pt x="213626" y="379222"/>
                  </a:lnTo>
                  <a:lnTo>
                    <a:pt x="230771" y="390791"/>
                  </a:lnTo>
                  <a:lnTo>
                    <a:pt x="251777" y="395033"/>
                  </a:lnTo>
                  <a:lnTo>
                    <a:pt x="272770" y="390791"/>
                  </a:lnTo>
                  <a:lnTo>
                    <a:pt x="289915" y="379222"/>
                  </a:lnTo>
                  <a:lnTo>
                    <a:pt x="301485" y="362051"/>
                  </a:lnTo>
                  <a:lnTo>
                    <a:pt x="305727" y="341045"/>
                  </a:lnTo>
                  <a:close/>
                </a:path>
                <a:path w="504189" h="517525">
                  <a:moveTo>
                    <a:pt x="340664" y="91122"/>
                  </a:moveTo>
                  <a:lnTo>
                    <a:pt x="340588" y="87718"/>
                  </a:lnTo>
                  <a:lnTo>
                    <a:pt x="333336" y="53848"/>
                  </a:lnTo>
                  <a:lnTo>
                    <a:pt x="320217" y="34645"/>
                  </a:lnTo>
                  <a:lnTo>
                    <a:pt x="320217" y="87718"/>
                  </a:lnTo>
                  <a:lnTo>
                    <a:pt x="320179" y="91122"/>
                  </a:lnTo>
                  <a:lnTo>
                    <a:pt x="303784" y="132905"/>
                  </a:lnTo>
                  <a:lnTo>
                    <a:pt x="298145" y="140144"/>
                  </a:lnTo>
                  <a:lnTo>
                    <a:pt x="292938" y="147701"/>
                  </a:lnTo>
                  <a:lnTo>
                    <a:pt x="288188" y="155536"/>
                  </a:lnTo>
                  <a:lnTo>
                    <a:pt x="283883" y="163652"/>
                  </a:lnTo>
                  <a:lnTo>
                    <a:pt x="220154" y="163652"/>
                  </a:lnTo>
                  <a:lnTo>
                    <a:pt x="195275" y="127381"/>
                  </a:lnTo>
                  <a:lnTo>
                    <a:pt x="191376" y="121031"/>
                  </a:lnTo>
                  <a:lnTo>
                    <a:pt x="183819" y="87718"/>
                  </a:lnTo>
                  <a:lnTo>
                    <a:pt x="189509" y="61480"/>
                  </a:lnTo>
                  <a:lnTo>
                    <a:pt x="204177" y="40093"/>
                  </a:lnTo>
                  <a:lnTo>
                    <a:pt x="225717" y="25654"/>
                  </a:lnTo>
                  <a:lnTo>
                    <a:pt x="251980" y="20269"/>
                  </a:lnTo>
                  <a:lnTo>
                    <a:pt x="278269" y="25654"/>
                  </a:lnTo>
                  <a:lnTo>
                    <a:pt x="299821" y="40093"/>
                  </a:lnTo>
                  <a:lnTo>
                    <a:pt x="314502" y="61480"/>
                  </a:lnTo>
                  <a:lnTo>
                    <a:pt x="320217" y="87718"/>
                  </a:lnTo>
                  <a:lnTo>
                    <a:pt x="320217" y="34645"/>
                  </a:lnTo>
                  <a:lnTo>
                    <a:pt x="314274" y="25933"/>
                  </a:lnTo>
                  <a:lnTo>
                    <a:pt x="305841" y="20269"/>
                  </a:lnTo>
                  <a:lnTo>
                    <a:pt x="286232" y="7073"/>
                  </a:lnTo>
                  <a:lnTo>
                    <a:pt x="251980" y="0"/>
                  </a:lnTo>
                  <a:lnTo>
                    <a:pt x="217830" y="7035"/>
                  </a:lnTo>
                  <a:lnTo>
                    <a:pt x="189839" y="25819"/>
                  </a:lnTo>
                  <a:lnTo>
                    <a:pt x="170764" y="53619"/>
                  </a:lnTo>
                  <a:lnTo>
                    <a:pt x="163372" y="87718"/>
                  </a:lnTo>
                  <a:lnTo>
                    <a:pt x="163385" y="91122"/>
                  </a:lnTo>
                  <a:lnTo>
                    <a:pt x="172529" y="128676"/>
                  </a:lnTo>
                  <a:lnTo>
                    <a:pt x="184937" y="147129"/>
                  </a:lnTo>
                  <a:lnTo>
                    <a:pt x="190868" y="155092"/>
                  </a:lnTo>
                  <a:lnTo>
                    <a:pt x="196316" y="163385"/>
                  </a:lnTo>
                  <a:lnTo>
                    <a:pt x="201282" y="171983"/>
                  </a:lnTo>
                  <a:lnTo>
                    <a:pt x="206895" y="183172"/>
                  </a:lnTo>
                  <a:lnTo>
                    <a:pt x="209245" y="184645"/>
                  </a:lnTo>
                  <a:lnTo>
                    <a:pt x="211836" y="184683"/>
                  </a:lnTo>
                  <a:lnTo>
                    <a:pt x="292265" y="184683"/>
                  </a:lnTo>
                  <a:lnTo>
                    <a:pt x="294855" y="184645"/>
                  </a:lnTo>
                  <a:lnTo>
                    <a:pt x="297205" y="183172"/>
                  </a:lnTo>
                  <a:lnTo>
                    <a:pt x="302831" y="171983"/>
                  </a:lnTo>
                  <a:lnTo>
                    <a:pt x="307632" y="163652"/>
                  </a:lnTo>
                  <a:lnTo>
                    <a:pt x="307784" y="163385"/>
                  </a:lnTo>
                  <a:lnTo>
                    <a:pt x="313245" y="155092"/>
                  </a:lnTo>
                  <a:lnTo>
                    <a:pt x="319176" y="147129"/>
                  </a:lnTo>
                  <a:lnTo>
                    <a:pt x="323824" y="141338"/>
                  </a:lnTo>
                  <a:lnTo>
                    <a:pt x="327952" y="135178"/>
                  </a:lnTo>
                  <a:lnTo>
                    <a:pt x="340080" y="98983"/>
                  </a:lnTo>
                  <a:lnTo>
                    <a:pt x="340664" y="91122"/>
                  </a:lnTo>
                  <a:close/>
                </a:path>
                <a:path w="504189" h="517525">
                  <a:moveTo>
                    <a:pt x="359892" y="454926"/>
                  </a:moveTo>
                  <a:lnTo>
                    <a:pt x="323913" y="426389"/>
                  </a:lnTo>
                  <a:lnTo>
                    <a:pt x="285242" y="413854"/>
                  </a:lnTo>
                  <a:lnTo>
                    <a:pt x="251777" y="409752"/>
                  </a:lnTo>
                  <a:lnTo>
                    <a:pt x="240499" y="410146"/>
                  </a:lnTo>
                  <a:lnTo>
                    <a:pt x="193408" y="421182"/>
                  </a:lnTo>
                  <a:lnTo>
                    <a:pt x="154698" y="441883"/>
                  </a:lnTo>
                  <a:lnTo>
                    <a:pt x="143878" y="517461"/>
                  </a:lnTo>
                  <a:lnTo>
                    <a:pt x="359664" y="517461"/>
                  </a:lnTo>
                  <a:lnTo>
                    <a:pt x="359892" y="454926"/>
                  </a:lnTo>
                  <a:close/>
                </a:path>
                <a:path w="504189" h="517525">
                  <a:moveTo>
                    <a:pt x="449605" y="299046"/>
                  </a:moveTo>
                  <a:lnTo>
                    <a:pt x="445363" y="278028"/>
                  </a:lnTo>
                  <a:lnTo>
                    <a:pt x="433793" y="260870"/>
                  </a:lnTo>
                  <a:lnTo>
                    <a:pt x="416648" y="249301"/>
                  </a:lnTo>
                  <a:lnTo>
                    <a:pt x="395655" y="245059"/>
                  </a:lnTo>
                  <a:lnTo>
                    <a:pt x="374650" y="249301"/>
                  </a:lnTo>
                  <a:lnTo>
                    <a:pt x="357505" y="260870"/>
                  </a:lnTo>
                  <a:lnTo>
                    <a:pt x="345948" y="278028"/>
                  </a:lnTo>
                  <a:lnTo>
                    <a:pt x="341706" y="299046"/>
                  </a:lnTo>
                  <a:lnTo>
                    <a:pt x="345948" y="320065"/>
                  </a:lnTo>
                  <a:lnTo>
                    <a:pt x="357505" y="337235"/>
                  </a:lnTo>
                  <a:lnTo>
                    <a:pt x="374650" y="348805"/>
                  </a:lnTo>
                  <a:lnTo>
                    <a:pt x="395655" y="353047"/>
                  </a:lnTo>
                  <a:lnTo>
                    <a:pt x="416648" y="348805"/>
                  </a:lnTo>
                  <a:lnTo>
                    <a:pt x="433793" y="337235"/>
                  </a:lnTo>
                  <a:lnTo>
                    <a:pt x="445363" y="320065"/>
                  </a:lnTo>
                  <a:lnTo>
                    <a:pt x="449605" y="299046"/>
                  </a:lnTo>
                  <a:close/>
                </a:path>
                <a:path w="504189" h="517525">
                  <a:moveTo>
                    <a:pt x="503732" y="412902"/>
                  </a:moveTo>
                  <a:lnTo>
                    <a:pt x="467741" y="384365"/>
                  </a:lnTo>
                  <a:lnTo>
                    <a:pt x="429120" y="371817"/>
                  </a:lnTo>
                  <a:lnTo>
                    <a:pt x="395655" y="367690"/>
                  </a:lnTo>
                  <a:lnTo>
                    <a:pt x="384378" y="368109"/>
                  </a:lnTo>
                  <a:lnTo>
                    <a:pt x="340626" y="377888"/>
                  </a:lnTo>
                  <a:lnTo>
                    <a:pt x="308013" y="394970"/>
                  </a:lnTo>
                  <a:lnTo>
                    <a:pt x="322872" y="399783"/>
                  </a:lnTo>
                  <a:lnTo>
                    <a:pt x="337134" y="406044"/>
                  </a:lnTo>
                  <a:lnTo>
                    <a:pt x="372160" y="430822"/>
                  </a:lnTo>
                  <a:lnTo>
                    <a:pt x="383794" y="463461"/>
                  </a:lnTo>
                  <a:lnTo>
                    <a:pt x="383794" y="475818"/>
                  </a:lnTo>
                  <a:lnTo>
                    <a:pt x="503567" y="475818"/>
                  </a:lnTo>
                  <a:lnTo>
                    <a:pt x="503732" y="4129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33715" y="2877311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539495" y="0"/>
                  </a:moveTo>
                  <a:lnTo>
                    <a:pt x="490392" y="2204"/>
                  </a:lnTo>
                  <a:lnTo>
                    <a:pt x="442524" y="8692"/>
                  </a:lnTo>
                  <a:lnTo>
                    <a:pt x="396081" y="19272"/>
                  </a:lnTo>
                  <a:lnTo>
                    <a:pt x="351253" y="33753"/>
                  </a:lnTo>
                  <a:lnTo>
                    <a:pt x="308232" y="51946"/>
                  </a:lnTo>
                  <a:lnTo>
                    <a:pt x="267208" y="73660"/>
                  </a:lnTo>
                  <a:lnTo>
                    <a:pt x="228370" y="98703"/>
                  </a:lnTo>
                  <a:lnTo>
                    <a:pt x="191911" y="126887"/>
                  </a:lnTo>
                  <a:lnTo>
                    <a:pt x="158019" y="158019"/>
                  </a:lnTo>
                  <a:lnTo>
                    <a:pt x="126887" y="191911"/>
                  </a:lnTo>
                  <a:lnTo>
                    <a:pt x="98703" y="228370"/>
                  </a:lnTo>
                  <a:lnTo>
                    <a:pt x="73660" y="267208"/>
                  </a:lnTo>
                  <a:lnTo>
                    <a:pt x="51946" y="308232"/>
                  </a:lnTo>
                  <a:lnTo>
                    <a:pt x="33753" y="351253"/>
                  </a:lnTo>
                  <a:lnTo>
                    <a:pt x="19272" y="396081"/>
                  </a:lnTo>
                  <a:lnTo>
                    <a:pt x="8692" y="442524"/>
                  </a:lnTo>
                  <a:lnTo>
                    <a:pt x="2204" y="490392"/>
                  </a:lnTo>
                  <a:lnTo>
                    <a:pt x="0" y="539496"/>
                  </a:lnTo>
                  <a:lnTo>
                    <a:pt x="2204" y="588599"/>
                  </a:lnTo>
                  <a:lnTo>
                    <a:pt x="8692" y="636467"/>
                  </a:lnTo>
                  <a:lnTo>
                    <a:pt x="19272" y="682910"/>
                  </a:lnTo>
                  <a:lnTo>
                    <a:pt x="33753" y="727738"/>
                  </a:lnTo>
                  <a:lnTo>
                    <a:pt x="51946" y="770759"/>
                  </a:lnTo>
                  <a:lnTo>
                    <a:pt x="73659" y="811784"/>
                  </a:lnTo>
                  <a:lnTo>
                    <a:pt x="98703" y="850621"/>
                  </a:lnTo>
                  <a:lnTo>
                    <a:pt x="126887" y="887080"/>
                  </a:lnTo>
                  <a:lnTo>
                    <a:pt x="158019" y="920972"/>
                  </a:lnTo>
                  <a:lnTo>
                    <a:pt x="191911" y="952104"/>
                  </a:lnTo>
                  <a:lnTo>
                    <a:pt x="228370" y="980288"/>
                  </a:lnTo>
                  <a:lnTo>
                    <a:pt x="267207" y="1005332"/>
                  </a:lnTo>
                  <a:lnTo>
                    <a:pt x="308232" y="1027045"/>
                  </a:lnTo>
                  <a:lnTo>
                    <a:pt x="351253" y="1045238"/>
                  </a:lnTo>
                  <a:lnTo>
                    <a:pt x="396081" y="1059719"/>
                  </a:lnTo>
                  <a:lnTo>
                    <a:pt x="442524" y="1070299"/>
                  </a:lnTo>
                  <a:lnTo>
                    <a:pt x="490392" y="1076787"/>
                  </a:lnTo>
                  <a:lnTo>
                    <a:pt x="539495" y="1078992"/>
                  </a:lnTo>
                  <a:lnTo>
                    <a:pt x="588599" y="1076787"/>
                  </a:lnTo>
                  <a:lnTo>
                    <a:pt x="636467" y="1070299"/>
                  </a:lnTo>
                  <a:lnTo>
                    <a:pt x="682910" y="1059719"/>
                  </a:lnTo>
                  <a:lnTo>
                    <a:pt x="727738" y="1045238"/>
                  </a:lnTo>
                  <a:lnTo>
                    <a:pt x="770759" y="1027045"/>
                  </a:lnTo>
                  <a:lnTo>
                    <a:pt x="811783" y="1005332"/>
                  </a:lnTo>
                  <a:lnTo>
                    <a:pt x="850621" y="980288"/>
                  </a:lnTo>
                  <a:lnTo>
                    <a:pt x="887080" y="952104"/>
                  </a:lnTo>
                  <a:lnTo>
                    <a:pt x="920972" y="920972"/>
                  </a:lnTo>
                  <a:lnTo>
                    <a:pt x="952104" y="887080"/>
                  </a:lnTo>
                  <a:lnTo>
                    <a:pt x="980288" y="850621"/>
                  </a:lnTo>
                  <a:lnTo>
                    <a:pt x="1005331" y="811783"/>
                  </a:lnTo>
                  <a:lnTo>
                    <a:pt x="1027045" y="770759"/>
                  </a:lnTo>
                  <a:lnTo>
                    <a:pt x="1045238" y="727738"/>
                  </a:lnTo>
                  <a:lnTo>
                    <a:pt x="1059719" y="682910"/>
                  </a:lnTo>
                  <a:lnTo>
                    <a:pt x="1070299" y="636467"/>
                  </a:lnTo>
                  <a:lnTo>
                    <a:pt x="1076787" y="588599"/>
                  </a:lnTo>
                  <a:lnTo>
                    <a:pt x="1078991" y="539496"/>
                  </a:lnTo>
                  <a:lnTo>
                    <a:pt x="1076787" y="490392"/>
                  </a:lnTo>
                  <a:lnTo>
                    <a:pt x="1070299" y="442524"/>
                  </a:lnTo>
                  <a:lnTo>
                    <a:pt x="1059719" y="396081"/>
                  </a:lnTo>
                  <a:lnTo>
                    <a:pt x="1045238" y="351253"/>
                  </a:lnTo>
                  <a:lnTo>
                    <a:pt x="1027045" y="308232"/>
                  </a:lnTo>
                  <a:lnTo>
                    <a:pt x="1005331" y="267208"/>
                  </a:lnTo>
                  <a:lnTo>
                    <a:pt x="980288" y="228370"/>
                  </a:lnTo>
                  <a:lnTo>
                    <a:pt x="952104" y="191911"/>
                  </a:lnTo>
                  <a:lnTo>
                    <a:pt x="920972" y="158019"/>
                  </a:lnTo>
                  <a:lnTo>
                    <a:pt x="887080" y="126887"/>
                  </a:lnTo>
                  <a:lnTo>
                    <a:pt x="850621" y="98703"/>
                  </a:lnTo>
                  <a:lnTo>
                    <a:pt x="811783" y="73660"/>
                  </a:lnTo>
                  <a:lnTo>
                    <a:pt x="770759" y="51946"/>
                  </a:lnTo>
                  <a:lnTo>
                    <a:pt x="727738" y="33753"/>
                  </a:lnTo>
                  <a:lnTo>
                    <a:pt x="682910" y="19272"/>
                  </a:lnTo>
                  <a:lnTo>
                    <a:pt x="636467" y="8692"/>
                  </a:lnTo>
                  <a:lnTo>
                    <a:pt x="588599" y="2204"/>
                  </a:lnTo>
                  <a:lnTo>
                    <a:pt x="539495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33715" y="2877311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0" y="539496"/>
                  </a:moveTo>
                  <a:lnTo>
                    <a:pt x="2204" y="490392"/>
                  </a:lnTo>
                  <a:lnTo>
                    <a:pt x="8692" y="442524"/>
                  </a:lnTo>
                  <a:lnTo>
                    <a:pt x="19272" y="396081"/>
                  </a:lnTo>
                  <a:lnTo>
                    <a:pt x="33753" y="351253"/>
                  </a:lnTo>
                  <a:lnTo>
                    <a:pt x="51946" y="308232"/>
                  </a:lnTo>
                  <a:lnTo>
                    <a:pt x="73660" y="267208"/>
                  </a:lnTo>
                  <a:lnTo>
                    <a:pt x="98703" y="228370"/>
                  </a:lnTo>
                  <a:lnTo>
                    <a:pt x="126887" y="191911"/>
                  </a:lnTo>
                  <a:lnTo>
                    <a:pt x="158019" y="158019"/>
                  </a:lnTo>
                  <a:lnTo>
                    <a:pt x="191911" y="126887"/>
                  </a:lnTo>
                  <a:lnTo>
                    <a:pt x="228370" y="98703"/>
                  </a:lnTo>
                  <a:lnTo>
                    <a:pt x="267208" y="73660"/>
                  </a:lnTo>
                  <a:lnTo>
                    <a:pt x="308232" y="51946"/>
                  </a:lnTo>
                  <a:lnTo>
                    <a:pt x="351253" y="33753"/>
                  </a:lnTo>
                  <a:lnTo>
                    <a:pt x="396081" y="19272"/>
                  </a:lnTo>
                  <a:lnTo>
                    <a:pt x="442524" y="8692"/>
                  </a:lnTo>
                  <a:lnTo>
                    <a:pt x="490392" y="2204"/>
                  </a:lnTo>
                  <a:lnTo>
                    <a:pt x="539495" y="0"/>
                  </a:lnTo>
                  <a:lnTo>
                    <a:pt x="588599" y="2204"/>
                  </a:lnTo>
                  <a:lnTo>
                    <a:pt x="636467" y="8692"/>
                  </a:lnTo>
                  <a:lnTo>
                    <a:pt x="682910" y="19272"/>
                  </a:lnTo>
                  <a:lnTo>
                    <a:pt x="727738" y="33753"/>
                  </a:lnTo>
                  <a:lnTo>
                    <a:pt x="770759" y="51946"/>
                  </a:lnTo>
                  <a:lnTo>
                    <a:pt x="811783" y="73660"/>
                  </a:lnTo>
                  <a:lnTo>
                    <a:pt x="850621" y="98703"/>
                  </a:lnTo>
                  <a:lnTo>
                    <a:pt x="887080" y="126887"/>
                  </a:lnTo>
                  <a:lnTo>
                    <a:pt x="920972" y="158019"/>
                  </a:lnTo>
                  <a:lnTo>
                    <a:pt x="952104" y="191911"/>
                  </a:lnTo>
                  <a:lnTo>
                    <a:pt x="980288" y="228370"/>
                  </a:lnTo>
                  <a:lnTo>
                    <a:pt x="1005331" y="267208"/>
                  </a:lnTo>
                  <a:lnTo>
                    <a:pt x="1027045" y="308232"/>
                  </a:lnTo>
                  <a:lnTo>
                    <a:pt x="1045238" y="351253"/>
                  </a:lnTo>
                  <a:lnTo>
                    <a:pt x="1059719" y="396081"/>
                  </a:lnTo>
                  <a:lnTo>
                    <a:pt x="1070299" y="442524"/>
                  </a:lnTo>
                  <a:lnTo>
                    <a:pt x="1076787" y="490392"/>
                  </a:lnTo>
                  <a:lnTo>
                    <a:pt x="1078991" y="539496"/>
                  </a:lnTo>
                  <a:lnTo>
                    <a:pt x="1076787" y="588599"/>
                  </a:lnTo>
                  <a:lnTo>
                    <a:pt x="1070299" y="636467"/>
                  </a:lnTo>
                  <a:lnTo>
                    <a:pt x="1059719" y="682910"/>
                  </a:lnTo>
                  <a:lnTo>
                    <a:pt x="1045238" y="727738"/>
                  </a:lnTo>
                  <a:lnTo>
                    <a:pt x="1027045" y="770759"/>
                  </a:lnTo>
                  <a:lnTo>
                    <a:pt x="1005331" y="811783"/>
                  </a:lnTo>
                  <a:lnTo>
                    <a:pt x="980288" y="850621"/>
                  </a:lnTo>
                  <a:lnTo>
                    <a:pt x="952104" y="887080"/>
                  </a:lnTo>
                  <a:lnTo>
                    <a:pt x="920972" y="920972"/>
                  </a:lnTo>
                  <a:lnTo>
                    <a:pt x="887080" y="952104"/>
                  </a:lnTo>
                  <a:lnTo>
                    <a:pt x="850621" y="980288"/>
                  </a:lnTo>
                  <a:lnTo>
                    <a:pt x="811783" y="1005332"/>
                  </a:lnTo>
                  <a:lnTo>
                    <a:pt x="770759" y="1027045"/>
                  </a:lnTo>
                  <a:lnTo>
                    <a:pt x="727738" y="1045238"/>
                  </a:lnTo>
                  <a:lnTo>
                    <a:pt x="682910" y="1059719"/>
                  </a:lnTo>
                  <a:lnTo>
                    <a:pt x="636467" y="1070299"/>
                  </a:lnTo>
                  <a:lnTo>
                    <a:pt x="588599" y="1076787"/>
                  </a:lnTo>
                  <a:lnTo>
                    <a:pt x="539495" y="1078992"/>
                  </a:lnTo>
                  <a:lnTo>
                    <a:pt x="490392" y="1076787"/>
                  </a:lnTo>
                  <a:lnTo>
                    <a:pt x="442524" y="1070299"/>
                  </a:lnTo>
                  <a:lnTo>
                    <a:pt x="396081" y="1059719"/>
                  </a:lnTo>
                  <a:lnTo>
                    <a:pt x="351253" y="1045238"/>
                  </a:lnTo>
                  <a:lnTo>
                    <a:pt x="308232" y="1027045"/>
                  </a:lnTo>
                  <a:lnTo>
                    <a:pt x="267207" y="1005332"/>
                  </a:lnTo>
                  <a:lnTo>
                    <a:pt x="228370" y="980288"/>
                  </a:lnTo>
                  <a:lnTo>
                    <a:pt x="191911" y="952104"/>
                  </a:lnTo>
                  <a:lnTo>
                    <a:pt x="158019" y="920972"/>
                  </a:lnTo>
                  <a:lnTo>
                    <a:pt x="126887" y="887080"/>
                  </a:lnTo>
                  <a:lnTo>
                    <a:pt x="98703" y="850621"/>
                  </a:lnTo>
                  <a:lnTo>
                    <a:pt x="73659" y="811784"/>
                  </a:lnTo>
                  <a:lnTo>
                    <a:pt x="51946" y="770759"/>
                  </a:lnTo>
                  <a:lnTo>
                    <a:pt x="33753" y="727738"/>
                  </a:lnTo>
                  <a:lnTo>
                    <a:pt x="19272" y="682910"/>
                  </a:lnTo>
                  <a:lnTo>
                    <a:pt x="8692" y="636467"/>
                  </a:lnTo>
                  <a:lnTo>
                    <a:pt x="2204" y="588599"/>
                  </a:lnTo>
                  <a:lnTo>
                    <a:pt x="0" y="539496"/>
                  </a:lnTo>
                  <a:close/>
                </a:path>
              </a:pathLst>
            </a:custGeom>
            <a:ln w="9207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901957" y="3110055"/>
              <a:ext cx="568960" cy="591820"/>
            </a:xfrm>
            <a:custGeom>
              <a:avLst/>
              <a:gdLst/>
              <a:ahLst/>
              <a:cxnLst/>
              <a:rect l="l" t="t" r="r" b="b"/>
              <a:pathLst>
                <a:path w="568959" h="591820">
                  <a:moveTo>
                    <a:pt x="409067" y="190500"/>
                  </a:moveTo>
                  <a:lnTo>
                    <a:pt x="152567" y="190499"/>
                  </a:lnTo>
                  <a:lnTo>
                    <a:pt x="170997" y="173989"/>
                  </a:lnTo>
                  <a:lnTo>
                    <a:pt x="191381" y="160019"/>
                  </a:lnTo>
                  <a:lnTo>
                    <a:pt x="213422" y="149859"/>
                  </a:lnTo>
                  <a:lnTo>
                    <a:pt x="236820" y="142239"/>
                  </a:lnTo>
                  <a:lnTo>
                    <a:pt x="225245" y="100329"/>
                  </a:lnTo>
                  <a:lnTo>
                    <a:pt x="206097" y="93979"/>
                  </a:lnTo>
                  <a:lnTo>
                    <a:pt x="191206" y="81279"/>
                  </a:lnTo>
                  <a:lnTo>
                    <a:pt x="182028" y="64769"/>
                  </a:lnTo>
                  <a:lnTo>
                    <a:pt x="180020" y="44449"/>
                  </a:lnTo>
                  <a:lnTo>
                    <a:pt x="185901" y="25399"/>
                  </a:lnTo>
                  <a:lnTo>
                    <a:pt x="198239" y="10159"/>
                  </a:lnTo>
                  <a:lnTo>
                    <a:pt x="215259" y="1269"/>
                  </a:lnTo>
                  <a:lnTo>
                    <a:pt x="235188" y="0"/>
                  </a:lnTo>
                  <a:lnTo>
                    <a:pt x="254339" y="5080"/>
                  </a:lnTo>
                  <a:lnTo>
                    <a:pt x="269230" y="17780"/>
                  </a:lnTo>
                  <a:lnTo>
                    <a:pt x="278408" y="34290"/>
                  </a:lnTo>
                  <a:lnTo>
                    <a:pt x="280420" y="54610"/>
                  </a:lnTo>
                  <a:lnTo>
                    <a:pt x="277639" y="67310"/>
                  </a:lnTo>
                  <a:lnTo>
                    <a:pt x="272029" y="77470"/>
                  </a:lnTo>
                  <a:lnTo>
                    <a:pt x="263911" y="87630"/>
                  </a:lnTo>
                  <a:lnTo>
                    <a:pt x="253603" y="93980"/>
                  </a:lnTo>
                  <a:lnTo>
                    <a:pt x="265394" y="137160"/>
                  </a:lnTo>
                  <a:lnTo>
                    <a:pt x="302274" y="137160"/>
                  </a:lnTo>
                  <a:lnTo>
                    <a:pt x="323499" y="142240"/>
                  </a:lnTo>
                  <a:lnTo>
                    <a:pt x="344105" y="148590"/>
                  </a:lnTo>
                  <a:lnTo>
                    <a:pt x="363862" y="157480"/>
                  </a:lnTo>
                  <a:lnTo>
                    <a:pt x="397786" y="157480"/>
                  </a:lnTo>
                  <a:lnTo>
                    <a:pt x="388266" y="172720"/>
                  </a:lnTo>
                  <a:lnTo>
                    <a:pt x="406904" y="187960"/>
                  </a:lnTo>
                  <a:lnTo>
                    <a:pt x="409067" y="190500"/>
                  </a:lnTo>
                  <a:close/>
                </a:path>
                <a:path w="568959" h="591820">
                  <a:moveTo>
                    <a:pt x="397786" y="157480"/>
                  </a:moveTo>
                  <a:lnTo>
                    <a:pt x="363862" y="157480"/>
                  </a:lnTo>
                  <a:lnTo>
                    <a:pt x="402176" y="96520"/>
                  </a:lnTo>
                  <a:lnTo>
                    <a:pt x="396367" y="81280"/>
                  </a:lnTo>
                  <a:lnTo>
                    <a:pt x="396654" y="66040"/>
                  </a:lnTo>
                  <a:lnTo>
                    <a:pt x="402656" y="52070"/>
                  </a:lnTo>
                  <a:lnTo>
                    <a:pt x="413991" y="40640"/>
                  </a:lnTo>
                  <a:lnTo>
                    <a:pt x="428733" y="35560"/>
                  </a:lnTo>
                  <a:lnTo>
                    <a:pt x="444026" y="35560"/>
                  </a:lnTo>
                  <a:lnTo>
                    <a:pt x="458095" y="41910"/>
                  </a:lnTo>
                  <a:lnTo>
                    <a:pt x="469165" y="53340"/>
                  </a:lnTo>
                  <a:lnTo>
                    <a:pt x="474974" y="67310"/>
                  </a:lnTo>
                  <a:lnTo>
                    <a:pt x="474689" y="82550"/>
                  </a:lnTo>
                  <a:lnTo>
                    <a:pt x="468690" y="97790"/>
                  </a:lnTo>
                  <a:lnTo>
                    <a:pt x="457356" y="107950"/>
                  </a:lnTo>
                  <a:lnTo>
                    <a:pt x="449941" y="111760"/>
                  </a:lnTo>
                  <a:lnTo>
                    <a:pt x="445967" y="113030"/>
                  </a:lnTo>
                  <a:lnTo>
                    <a:pt x="425553" y="113030"/>
                  </a:lnTo>
                  <a:lnTo>
                    <a:pt x="397786" y="157480"/>
                  </a:lnTo>
                  <a:close/>
                </a:path>
                <a:path w="568959" h="591820">
                  <a:moveTo>
                    <a:pt x="56072" y="172719"/>
                  </a:moveTo>
                  <a:lnTo>
                    <a:pt x="39467" y="171449"/>
                  </a:lnTo>
                  <a:lnTo>
                    <a:pt x="24415" y="163829"/>
                  </a:lnTo>
                  <a:lnTo>
                    <a:pt x="12828" y="151129"/>
                  </a:lnTo>
                  <a:lnTo>
                    <a:pt x="7094" y="134619"/>
                  </a:lnTo>
                  <a:lnTo>
                    <a:pt x="8003" y="118109"/>
                  </a:lnTo>
                  <a:lnTo>
                    <a:pt x="15072" y="102869"/>
                  </a:lnTo>
                  <a:lnTo>
                    <a:pt x="27817" y="91439"/>
                  </a:lnTo>
                  <a:lnTo>
                    <a:pt x="44062" y="86359"/>
                  </a:lnTo>
                  <a:lnTo>
                    <a:pt x="60667" y="86359"/>
                  </a:lnTo>
                  <a:lnTo>
                    <a:pt x="75719" y="93979"/>
                  </a:lnTo>
                  <a:lnTo>
                    <a:pt x="87306" y="106679"/>
                  </a:lnTo>
                  <a:lnTo>
                    <a:pt x="91328" y="115569"/>
                  </a:lnTo>
                  <a:lnTo>
                    <a:pt x="93265" y="124459"/>
                  </a:lnTo>
                  <a:lnTo>
                    <a:pt x="93084" y="134619"/>
                  </a:lnTo>
                  <a:lnTo>
                    <a:pt x="90750" y="144779"/>
                  </a:lnTo>
                  <a:lnTo>
                    <a:pt x="119942" y="166369"/>
                  </a:lnTo>
                  <a:lnTo>
                    <a:pt x="72317" y="166369"/>
                  </a:lnTo>
                  <a:lnTo>
                    <a:pt x="56072" y="172719"/>
                  </a:lnTo>
                  <a:close/>
                </a:path>
                <a:path w="568959" h="591820">
                  <a:moveTo>
                    <a:pt x="441992" y="114300"/>
                  </a:moveTo>
                  <a:lnTo>
                    <a:pt x="433775" y="114300"/>
                  </a:lnTo>
                  <a:lnTo>
                    <a:pt x="425553" y="113030"/>
                  </a:lnTo>
                  <a:lnTo>
                    <a:pt x="445967" y="113030"/>
                  </a:lnTo>
                  <a:lnTo>
                    <a:pt x="441992" y="114300"/>
                  </a:lnTo>
                  <a:close/>
                </a:path>
                <a:path w="568959" h="591820">
                  <a:moveTo>
                    <a:pt x="302274" y="137160"/>
                  </a:moveTo>
                  <a:lnTo>
                    <a:pt x="270435" y="137160"/>
                  </a:lnTo>
                  <a:lnTo>
                    <a:pt x="275517" y="135890"/>
                  </a:lnTo>
                  <a:lnTo>
                    <a:pt x="280660" y="135890"/>
                  </a:lnTo>
                  <a:lnTo>
                    <a:pt x="302274" y="137160"/>
                  </a:lnTo>
                  <a:close/>
                </a:path>
                <a:path w="568959" h="591820">
                  <a:moveTo>
                    <a:pt x="459589" y="298450"/>
                  </a:moveTo>
                  <a:lnTo>
                    <a:pt x="75941" y="298449"/>
                  </a:lnTo>
                  <a:lnTo>
                    <a:pt x="101743" y="297179"/>
                  </a:lnTo>
                  <a:lnTo>
                    <a:pt x="105677" y="274319"/>
                  </a:lnTo>
                  <a:lnTo>
                    <a:pt x="112436" y="252729"/>
                  </a:lnTo>
                  <a:lnTo>
                    <a:pt x="121917" y="232409"/>
                  </a:lnTo>
                  <a:lnTo>
                    <a:pt x="134020" y="212089"/>
                  </a:lnTo>
                  <a:lnTo>
                    <a:pt x="72317" y="166369"/>
                  </a:lnTo>
                  <a:lnTo>
                    <a:pt x="119942" y="166369"/>
                  </a:lnTo>
                  <a:lnTo>
                    <a:pt x="152567" y="190499"/>
                  </a:lnTo>
                  <a:lnTo>
                    <a:pt x="409067" y="190500"/>
                  </a:lnTo>
                  <a:lnTo>
                    <a:pt x="423128" y="207010"/>
                  </a:lnTo>
                  <a:lnTo>
                    <a:pt x="436730" y="227330"/>
                  </a:lnTo>
                  <a:lnTo>
                    <a:pt x="437998" y="229870"/>
                  </a:lnTo>
                  <a:lnTo>
                    <a:pt x="266258" y="229870"/>
                  </a:lnTo>
                  <a:lnTo>
                    <a:pt x="257851" y="232410"/>
                  </a:lnTo>
                  <a:lnTo>
                    <a:pt x="250984" y="236220"/>
                  </a:lnTo>
                  <a:lnTo>
                    <a:pt x="246354" y="243839"/>
                  </a:lnTo>
                  <a:lnTo>
                    <a:pt x="244657" y="251459"/>
                  </a:lnTo>
                  <a:lnTo>
                    <a:pt x="246354" y="260349"/>
                  </a:lnTo>
                  <a:lnTo>
                    <a:pt x="250984" y="266700"/>
                  </a:lnTo>
                  <a:lnTo>
                    <a:pt x="257851" y="271780"/>
                  </a:lnTo>
                  <a:lnTo>
                    <a:pt x="266258" y="273050"/>
                  </a:lnTo>
                  <a:lnTo>
                    <a:pt x="338446" y="273050"/>
                  </a:lnTo>
                  <a:lnTo>
                    <a:pt x="346457" y="279400"/>
                  </a:lnTo>
                  <a:lnTo>
                    <a:pt x="356266" y="280670"/>
                  </a:lnTo>
                  <a:lnTo>
                    <a:pt x="456790" y="280670"/>
                  </a:lnTo>
                  <a:lnTo>
                    <a:pt x="459423" y="295910"/>
                  </a:lnTo>
                  <a:lnTo>
                    <a:pt x="459589" y="298450"/>
                  </a:lnTo>
                  <a:close/>
                </a:path>
                <a:path w="568959" h="591820">
                  <a:moveTo>
                    <a:pt x="565735" y="248920"/>
                  </a:moveTo>
                  <a:lnTo>
                    <a:pt x="447503" y="248920"/>
                  </a:lnTo>
                  <a:lnTo>
                    <a:pt x="489584" y="236220"/>
                  </a:lnTo>
                  <a:lnTo>
                    <a:pt x="489548" y="234950"/>
                  </a:lnTo>
                  <a:lnTo>
                    <a:pt x="513644" y="196850"/>
                  </a:lnTo>
                  <a:lnTo>
                    <a:pt x="529080" y="194310"/>
                  </a:lnTo>
                  <a:lnTo>
                    <a:pt x="544530" y="196850"/>
                  </a:lnTo>
                  <a:lnTo>
                    <a:pt x="557160" y="205740"/>
                  </a:lnTo>
                  <a:lnTo>
                    <a:pt x="565682" y="218440"/>
                  </a:lnTo>
                  <a:lnTo>
                    <a:pt x="568809" y="233680"/>
                  </a:lnTo>
                  <a:lnTo>
                    <a:pt x="565735" y="248920"/>
                  </a:lnTo>
                  <a:close/>
                </a:path>
                <a:path w="568959" h="591820">
                  <a:moveTo>
                    <a:pt x="338446" y="273050"/>
                  </a:moveTo>
                  <a:lnTo>
                    <a:pt x="266258" y="273050"/>
                  </a:lnTo>
                  <a:lnTo>
                    <a:pt x="274669" y="271780"/>
                  </a:lnTo>
                  <a:lnTo>
                    <a:pt x="281535" y="266700"/>
                  </a:lnTo>
                  <a:lnTo>
                    <a:pt x="286163" y="260350"/>
                  </a:lnTo>
                  <a:lnTo>
                    <a:pt x="287860" y="251460"/>
                  </a:lnTo>
                  <a:lnTo>
                    <a:pt x="286163" y="243840"/>
                  </a:lnTo>
                  <a:lnTo>
                    <a:pt x="281535" y="236220"/>
                  </a:lnTo>
                  <a:lnTo>
                    <a:pt x="274669" y="232410"/>
                  </a:lnTo>
                  <a:lnTo>
                    <a:pt x="266258" y="229870"/>
                  </a:lnTo>
                  <a:lnTo>
                    <a:pt x="356266" y="229870"/>
                  </a:lnTo>
                  <a:lnTo>
                    <a:pt x="346457" y="232410"/>
                  </a:lnTo>
                  <a:lnTo>
                    <a:pt x="338446" y="237490"/>
                  </a:lnTo>
                  <a:lnTo>
                    <a:pt x="333045" y="246380"/>
                  </a:lnTo>
                  <a:lnTo>
                    <a:pt x="331064" y="255270"/>
                  </a:lnTo>
                  <a:lnTo>
                    <a:pt x="333045" y="265430"/>
                  </a:lnTo>
                  <a:lnTo>
                    <a:pt x="338446" y="273050"/>
                  </a:lnTo>
                  <a:close/>
                </a:path>
                <a:path w="568959" h="591820">
                  <a:moveTo>
                    <a:pt x="456790" y="280670"/>
                  </a:moveTo>
                  <a:lnTo>
                    <a:pt x="356266" y="280670"/>
                  </a:lnTo>
                  <a:lnTo>
                    <a:pt x="366076" y="279400"/>
                  </a:lnTo>
                  <a:lnTo>
                    <a:pt x="374087" y="273050"/>
                  </a:lnTo>
                  <a:lnTo>
                    <a:pt x="379488" y="265430"/>
                  </a:lnTo>
                  <a:lnTo>
                    <a:pt x="381468" y="255270"/>
                  </a:lnTo>
                  <a:lnTo>
                    <a:pt x="379488" y="246380"/>
                  </a:lnTo>
                  <a:lnTo>
                    <a:pt x="374088" y="237490"/>
                  </a:lnTo>
                  <a:lnTo>
                    <a:pt x="366079" y="232410"/>
                  </a:lnTo>
                  <a:lnTo>
                    <a:pt x="356272" y="229870"/>
                  </a:lnTo>
                  <a:lnTo>
                    <a:pt x="437998" y="229870"/>
                  </a:lnTo>
                  <a:lnTo>
                    <a:pt x="447503" y="248920"/>
                  </a:lnTo>
                  <a:lnTo>
                    <a:pt x="565735" y="248920"/>
                  </a:lnTo>
                  <a:lnTo>
                    <a:pt x="557268" y="261620"/>
                  </a:lnTo>
                  <a:lnTo>
                    <a:pt x="555470" y="262890"/>
                  </a:lnTo>
                  <a:lnTo>
                    <a:pt x="501675" y="262890"/>
                  </a:lnTo>
                  <a:lnTo>
                    <a:pt x="456132" y="276860"/>
                  </a:lnTo>
                  <a:lnTo>
                    <a:pt x="456790" y="280670"/>
                  </a:lnTo>
                  <a:close/>
                </a:path>
                <a:path w="568959" h="591820">
                  <a:moveTo>
                    <a:pt x="529230" y="273050"/>
                  </a:moveTo>
                  <a:lnTo>
                    <a:pt x="521635" y="273050"/>
                  </a:lnTo>
                  <a:lnTo>
                    <a:pt x="514381" y="270510"/>
                  </a:lnTo>
                  <a:lnTo>
                    <a:pt x="507663" y="266700"/>
                  </a:lnTo>
                  <a:lnTo>
                    <a:pt x="501675" y="262890"/>
                  </a:lnTo>
                  <a:lnTo>
                    <a:pt x="555470" y="262890"/>
                  </a:lnTo>
                  <a:lnTo>
                    <a:pt x="544677" y="270510"/>
                  </a:lnTo>
                  <a:lnTo>
                    <a:pt x="529230" y="273050"/>
                  </a:lnTo>
                  <a:close/>
                </a:path>
                <a:path w="568959" h="591820">
                  <a:moveTo>
                    <a:pt x="41558" y="353059"/>
                  </a:moveTo>
                  <a:lnTo>
                    <a:pt x="26029" y="350519"/>
                  </a:lnTo>
                  <a:lnTo>
                    <a:pt x="12618" y="342899"/>
                  </a:lnTo>
                  <a:lnTo>
                    <a:pt x="3687" y="330199"/>
                  </a:lnTo>
                  <a:lnTo>
                    <a:pt x="0" y="314959"/>
                  </a:lnTo>
                  <a:lnTo>
                    <a:pt x="2321" y="299719"/>
                  </a:lnTo>
                  <a:lnTo>
                    <a:pt x="10482" y="285749"/>
                  </a:lnTo>
                  <a:lnTo>
                    <a:pt x="22728" y="276859"/>
                  </a:lnTo>
                  <a:lnTo>
                    <a:pt x="37430" y="274319"/>
                  </a:lnTo>
                  <a:lnTo>
                    <a:pt x="52959" y="275589"/>
                  </a:lnTo>
                  <a:lnTo>
                    <a:pt x="60325" y="279399"/>
                  </a:lnTo>
                  <a:lnTo>
                    <a:pt x="66736" y="284479"/>
                  </a:lnTo>
                  <a:lnTo>
                    <a:pt x="72004" y="290829"/>
                  </a:lnTo>
                  <a:lnTo>
                    <a:pt x="75941" y="298449"/>
                  </a:lnTo>
                  <a:lnTo>
                    <a:pt x="459589" y="298450"/>
                  </a:lnTo>
                  <a:lnTo>
                    <a:pt x="460666" y="314960"/>
                  </a:lnTo>
                  <a:lnTo>
                    <a:pt x="460288" y="323850"/>
                  </a:lnTo>
                  <a:lnTo>
                    <a:pt x="313062" y="323850"/>
                  </a:lnTo>
                  <a:lnTo>
                    <a:pt x="303254" y="326390"/>
                  </a:lnTo>
                  <a:lnTo>
                    <a:pt x="76673" y="326389"/>
                  </a:lnTo>
                  <a:lnTo>
                    <a:pt x="68508" y="340359"/>
                  </a:lnTo>
                  <a:lnTo>
                    <a:pt x="56261" y="349249"/>
                  </a:lnTo>
                  <a:lnTo>
                    <a:pt x="41558" y="353059"/>
                  </a:lnTo>
                  <a:close/>
                </a:path>
                <a:path w="568959" h="591820">
                  <a:moveTo>
                    <a:pt x="562683" y="374650"/>
                  </a:moveTo>
                  <a:lnTo>
                    <a:pt x="313062" y="374650"/>
                  </a:lnTo>
                  <a:lnTo>
                    <a:pt x="322873" y="373380"/>
                  </a:lnTo>
                  <a:lnTo>
                    <a:pt x="330883" y="367030"/>
                  </a:lnTo>
                  <a:lnTo>
                    <a:pt x="336284" y="359410"/>
                  </a:lnTo>
                  <a:lnTo>
                    <a:pt x="338264" y="349250"/>
                  </a:lnTo>
                  <a:lnTo>
                    <a:pt x="336284" y="339090"/>
                  </a:lnTo>
                  <a:lnTo>
                    <a:pt x="330884" y="331470"/>
                  </a:lnTo>
                  <a:lnTo>
                    <a:pt x="322875" y="326390"/>
                  </a:lnTo>
                  <a:lnTo>
                    <a:pt x="313068" y="323850"/>
                  </a:lnTo>
                  <a:lnTo>
                    <a:pt x="460288" y="323850"/>
                  </a:lnTo>
                  <a:lnTo>
                    <a:pt x="459857" y="334010"/>
                  </a:lnTo>
                  <a:lnTo>
                    <a:pt x="456996" y="353060"/>
                  </a:lnTo>
                  <a:lnTo>
                    <a:pt x="511756" y="372110"/>
                  </a:lnTo>
                  <a:lnTo>
                    <a:pt x="560942" y="372110"/>
                  </a:lnTo>
                  <a:lnTo>
                    <a:pt x="562683" y="374650"/>
                  </a:lnTo>
                  <a:close/>
                </a:path>
                <a:path w="568959" h="591820">
                  <a:moveTo>
                    <a:pt x="155162" y="473709"/>
                  </a:moveTo>
                  <a:lnTo>
                    <a:pt x="116702" y="473709"/>
                  </a:lnTo>
                  <a:lnTo>
                    <a:pt x="147899" y="439419"/>
                  </a:lnTo>
                  <a:lnTo>
                    <a:pt x="128899" y="414019"/>
                  </a:lnTo>
                  <a:lnTo>
                    <a:pt x="114549" y="386079"/>
                  </a:lnTo>
                  <a:lnTo>
                    <a:pt x="105118" y="356869"/>
                  </a:lnTo>
                  <a:lnTo>
                    <a:pt x="100879" y="326389"/>
                  </a:lnTo>
                  <a:lnTo>
                    <a:pt x="303254" y="326390"/>
                  </a:lnTo>
                  <a:lnTo>
                    <a:pt x="295243" y="331470"/>
                  </a:lnTo>
                  <a:lnTo>
                    <a:pt x="289841" y="339090"/>
                  </a:lnTo>
                  <a:lnTo>
                    <a:pt x="287860" y="349250"/>
                  </a:lnTo>
                  <a:lnTo>
                    <a:pt x="289841" y="359410"/>
                  </a:lnTo>
                  <a:lnTo>
                    <a:pt x="295243" y="367030"/>
                  </a:lnTo>
                  <a:lnTo>
                    <a:pt x="303254" y="373380"/>
                  </a:lnTo>
                  <a:lnTo>
                    <a:pt x="313062" y="374650"/>
                  </a:lnTo>
                  <a:lnTo>
                    <a:pt x="562683" y="374650"/>
                  </a:lnTo>
                  <a:lnTo>
                    <a:pt x="566166" y="379730"/>
                  </a:lnTo>
                  <a:lnTo>
                    <a:pt x="566424" y="381000"/>
                  </a:lnTo>
                  <a:lnTo>
                    <a:pt x="448901" y="381000"/>
                  </a:lnTo>
                  <a:lnTo>
                    <a:pt x="441532" y="397510"/>
                  </a:lnTo>
                  <a:lnTo>
                    <a:pt x="432535" y="414020"/>
                  </a:lnTo>
                  <a:lnTo>
                    <a:pt x="421985" y="429260"/>
                  </a:lnTo>
                  <a:lnTo>
                    <a:pt x="409958" y="441960"/>
                  </a:lnTo>
                  <a:lnTo>
                    <a:pt x="423796" y="458470"/>
                  </a:lnTo>
                  <a:lnTo>
                    <a:pt x="169008" y="458469"/>
                  </a:lnTo>
                  <a:lnTo>
                    <a:pt x="155162" y="473709"/>
                  </a:lnTo>
                  <a:close/>
                </a:path>
                <a:path w="568959" h="591820">
                  <a:moveTo>
                    <a:pt x="560942" y="372110"/>
                  </a:moveTo>
                  <a:lnTo>
                    <a:pt x="511756" y="372110"/>
                  </a:lnTo>
                  <a:lnTo>
                    <a:pt x="516830" y="367030"/>
                  </a:lnTo>
                  <a:lnTo>
                    <a:pt x="522759" y="363220"/>
                  </a:lnTo>
                  <a:lnTo>
                    <a:pt x="529319" y="360680"/>
                  </a:lnTo>
                  <a:lnTo>
                    <a:pt x="536286" y="360680"/>
                  </a:lnTo>
                  <a:lnTo>
                    <a:pt x="548894" y="363220"/>
                  </a:lnTo>
                  <a:lnTo>
                    <a:pt x="559201" y="369570"/>
                  </a:lnTo>
                  <a:lnTo>
                    <a:pt x="560942" y="372110"/>
                  </a:lnTo>
                  <a:close/>
                </a:path>
                <a:path w="568959" h="591820">
                  <a:moveTo>
                    <a:pt x="536346" y="425450"/>
                  </a:moveTo>
                  <a:lnTo>
                    <a:pt x="525467" y="422910"/>
                  </a:lnTo>
                  <a:lnTo>
                    <a:pt x="516074" y="417830"/>
                  </a:lnTo>
                  <a:lnTo>
                    <a:pt x="508906" y="410210"/>
                  </a:lnTo>
                  <a:lnTo>
                    <a:pt x="504700" y="400050"/>
                  </a:lnTo>
                  <a:lnTo>
                    <a:pt x="448901" y="381000"/>
                  </a:lnTo>
                  <a:lnTo>
                    <a:pt x="566424" y="381000"/>
                  </a:lnTo>
                  <a:lnTo>
                    <a:pt x="568749" y="392430"/>
                  </a:lnTo>
                  <a:lnTo>
                    <a:pt x="566209" y="405130"/>
                  </a:lnTo>
                  <a:lnTo>
                    <a:pt x="559275" y="415290"/>
                  </a:lnTo>
                  <a:lnTo>
                    <a:pt x="548978" y="422910"/>
                  </a:lnTo>
                  <a:lnTo>
                    <a:pt x="536346" y="425450"/>
                  </a:lnTo>
                  <a:close/>
                </a:path>
                <a:path w="568959" h="591820">
                  <a:moveTo>
                    <a:pt x="274701" y="591820"/>
                  </a:moveTo>
                  <a:lnTo>
                    <a:pt x="260924" y="588009"/>
                  </a:lnTo>
                  <a:lnTo>
                    <a:pt x="249673" y="579119"/>
                  </a:lnTo>
                  <a:lnTo>
                    <a:pt x="242900" y="566419"/>
                  </a:lnTo>
                  <a:lnTo>
                    <a:pt x="241122" y="553719"/>
                  </a:lnTo>
                  <a:lnTo>
                    <a:pt x="244854" y="539749"/>
                  </a:lnTo>
                  <a:lnTo>
                    <a:pt x="248414" y="533399"/>
                  </a:lnTo>
                  <a:lnTo>
                    <a:pt x="252930" y="528319"/>
                  </a:lnTo>
                  <a:lnTo>
                    <a:pt x="258274" y="524509"/>
                  </a:lnTo>
                  <a:lnTo>
                    <a:pt x="264314" y="521969"/>
                  </a:lnTo>
                  <a:lnTo>
                    <a:pt x="265112" y="496570"/>
                  </a:lnTo>
                  <a:lnTo>
                    <a:pt x="239174" y="492759"/>
                  </a:lnTo>
                  <a:lnTo>
                    <a:pt x="214250" y="485139"/>
                  </a:lnTo>
                  <a:lnTo>
                    <a:pt x="190730" y="473709"/>
                  </a:lnTo>
                  <a:lnTo>
                    <a:pt x="169008" y="458469"/>
                  </a:lnTo>
                  <a:lnTo>
                    <a:pt x="423796" y="458470"/>
                  </a:lnTo>
                  <a:lnTo>
                    <a:pt x="426990" y="462280"/>
                  </a:lnTo>
                  <a:lnTo>
                    <a:pt x="388362" y="462280"/>
                  </a:lnTo>
                  <a:lnTo>
                    <a:pt x="366832" y="474980"/>
                  </a:lnTo>
                  <a:lnTo>
                    <a:pt x="343673" y="486410"/>
                  </a:lnTo>
                  <a:lnTo>
                    <a:pt x="319250" y="492760"/>
                  </a:lnTo>
                  <a:lnTo>
                    <a:pt x="293926" y="496570"/>
                  </a:lnTo>
                  <a:lnTo>
                    <a:pt x="293086" y="523240"/>
                  </a:lnTo>
                  <a:lnTo>
                    <a:pt x="304336" y="532130"/>
                  </a:lnTo>
                  <a:lnTo>
                    <a:pt x="311106" y="543560"/>
                  </a:lnTo>
                  <a:lnTo>
                    <a:pt x="312883" y="557530"/>
                  </a:lnTo>
                  <a:lnTo>
                    <a:pt x="309150" y="571500"/>
                  </a:lnTo>
                  <a:lnTo>
                    <a:pt x="300365" y="582930"/>
                  </a:lnTo>
                  <a:lnTo>
                    <a:pt x="288365" y="589280"/>
                  </a:lnTo>
                  <a:lnTo>
                    <a:pt x="274701" y="591820"/>
                  </a:lnTo>
                  <a:close/>
                </a:path>
                <a:path w="568959" h="591820">
                  <a:moveTo>
                    <a:pt x="479530" y="591820"/>
                  </a:moveTo>
                  <a:lnTo>
                    <a:pt x="435838" y="563880"/>
                  </a:lnTo>
                  <a:lnTo>
                    <a:pt x="431960" y="542290"/>
                  </a:lnTo>
                  <a:lnTo>
                    <a:pt x="433914" y="530860"/>
                  </a:lnTo>
                  <a:lnTo>
                    <a:pt x="438424" y="520700"/>
                  </a:lnTo>
                  <a:lnTo>
                    <a:pt x="388362" y="462280"/>
                  </a:lnTo>
                  <a:lnTo>
                    <a:pt x="426990" y="462280"/>
                  </a:lnTo>
                  <a:lnTo>
                    <a:pt x="459990" y="501650"/>
                  </a:lnTo>
                  <a:lnTo>
                    <a:pt x="497858" y="501650"/>
                  </a:lnTo>
                  <a:lnTo>
                    <a:pt x="511182" y="510540"/>
                  </a:lnTo>
                  <a:lnTo>
                    <a:pt x="521915" y="525780"/>
                  </a:lnTo>
                  <a:lnTo>
                    <a:pt x="525876" y="543560"/>
                  </a:lnTo>
                  <a:lnTo>
                    <a:pt x="522659" y="561340"/>
                  </a:lnTo>
                  <a:lnTo>
                    <a:pt x="513033" y="576580"/>
                  </a:lnTo>
                  <a:lnTo>
                    <a:pt x="497769" y="588010"/>
                  </a:lnTo>
                  <a:lnTo>
                    <a:pt x="479530" y="591820"/>
                  </a:lnTo>
                  <a:close/>
                </a:path>
                <a:path w="568959" h="591820">
                  <a:moveTo>
                    <a:pt x="102232" y="562609"/>
                  </a:moveTo>
                  <a:lnTo>
                    <a:pt x="84273" y="561339"/>
                  </a:lnTo>
                  <a:lnTo>
                    <a:pt x="68164" y="553719"/>
                  </a:lnTo>
                  <a:lnTo>
                    <a:pt x="55965" y="538479"/>
                  </a:lnTo>
                  <a:lnTo>
                    <a:pt x="50203" y="520699"/>
                  </a:lnTo>
                  <a:lnTo>
                    <a:pt x="51645" y="502919"/>
                  </a:lnTo>
                  <a:lnTo>
                    <a:pt x="59715" y="486409"/>
                  </a:lnTo>
                  <a:lnTo>
                    <a:pt x="73840" y="474979"/>
                  </a:lnTo>
                  <a:lnTo>
                    <a:pt x="84169" y="469899"/>
                  </a:lnTo>
                  <a:lnTo>
                    <a:pt x="95069" y="468629"/>
                  </a:lnTo>
                  <a:lnTo>
                    <a:pt x="106069" y="469899"/>
                  </a:lnTo>
                  <a:lnTo>
                    <a:pt x="116702" y="473709"/>
                  </a:lnTo>
                  <a:lnTo>
                    <a:pt x="155162" y="473709"/>
                  </a:lnTo>
                  <a:lnTo>
                    <a:pt x="137854" y="492759"/>
                  </a:lnTo>
                  <a:lnTo>
                    <a:pt x="143618" y="510539"/>
                  </a:lnTo>
                  <a:lnTo>
                    <a:pt x="142177" y="528319"/>
                  </a:lnTo>
                  <a:lnTo>
                    <a:pt x="134107" y="544829"/>
                  </a:lnTo>
                  <a:lnTo>
                    <a:pt x="119984" y="557529"/>
                  </a:lnTo>
                  <a:lnTo>
                    <a:pt x="102232" y="562609"/>
                  </a:lnTo>
                  <a:close/>
                </a:path>
                <a:path w="568959" h="591820">
                  <a:moveTo>
                    <a:pt x="497858" y="501650"/>
                  </a:moveTo>
                  <a:lnTo>
                    <a:pt x="459990" y="501650"/>
                  </a:lnTo>
                  <a:lnTo>
                    <a:pt x="478226" y="497840"/>
                  </a:lnTo>
                  <a:lnTo>
                    <a:pt x="495954" y="500380"/>
                  </a:lnTo>
                  <a:lnTo>
                    <a:pt x="497858" y="501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5600" y="5239512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539496" y="0"/>
                  </a:moveTo>
                  <a:lnTo>
                    <a:pt x="490392" y="2204"/>
                  </a:lnTo>
                  <a:lnTo>
                    <a:pt x="442524" y="8692"/>
                  </a:lnTo>
                  <a:lnTo>
                    <a:pt x="396081" y="19272"/>
                  </a:lnTo>
                  <a:lnTo>
                    <a:pt x="351253" y="33753"/>
                  </a:lnTo>
                  <a:lnTo>
                    <a:pt x="308232" y="51946"/>
                  </a:lnTo>
                  <a:lnTo>
                    <a:pt x="267208" y="73659"/>
                  </a:lnTo>
                  <a:lnTo>
                    <a:pt x="228370" y="98703"/>
                  </a:lnTo>
                  <a:lnTo>
                    <a:pt x="191911" y="126887"/>
                  </a:lnTo>
                  <a:lnTo>
                    <a:pt x="158019" y="158019"/>
                  </a:lnTo>
                  <a:lnTo>
                    <a:pt x="126887" y="191911"/>
                  </a:lnTo>
                  <a:lnTo>
                    <a:pt x="98703" y="228370"/>
                  </a:lnTo>
                  <a:lnTo>
                    <a:pt x="73660" y="267207"/>
                  </a:lnTo>
                  <a:lnTo>
                    <a:pt x="51946" y="308232"/>
                  </a:lnTo>
                  <a:lnTo>
                    <a:pt x="33753" y="351253"/>
                  </a:lnTo>
                  <a:lnTo>
                    <a:pt x="19272" y="396081"/>
                  </a:lnTo>
                  <a:lnTo>
                    <a:pt x="8692" y="442524"/>
                  </a:lnTo>
                  <a:lnTo>
                    <a:pt x="2204" y="490392"/>
                  </a:lnTo>
                  <a:lnTo>
                    <a:pt x="0" y="539496"/>
                  </a:lnTo>
                  <a:lnTo>
                    <a:pt x="2204" y="588601"/>
                  </a:lnTo>
                  <a:lnTo>
                    <a:pt x="8692" y="636470"/>
                  </a:lnTo>
                  <a:lnTo>
                    <a:pt x="19272" y="682915"/>
                  </a:lnTo>
                  <a:lnTo>
                    <a:pt x="33753" y="727743"/>
                  </a:lnTo>
                  <a:lnTo>
                    <a:pt x="51946" y="770764"/>
                  </a:lnTo>
                  <a:lnTo>
                    <a:pt x="73659" y="811789"/>
                  </a:lnTo>
                  <a:lnTo>
                    <a:pt x="98703" y="850626"/>
                  </a:lnTo>
                  <a:lnTo>
                    <a:pt x="126887" y="887086"/>
                  </a:lnTo>
                  <a:lnTo>
                    <a:pt x="158019" y="920977"/>
                  </a:lnTo>
                  <a:lnTo>
                    <a:pt x="191911" y="952109"/>
                  </a:lnTo>
                  <a:lnTo>
                    <a:pt x="228370" y="980291"/>
                  </a:lnTo>
                  <a:lnTo>
                    <a:pt x="267207" y="1005334"/>
                  </a:lnTo>
                  <a:lnTo>
                    <a:pt x="308232" y="1027047"/>
                  </a:lnTo>
                  <a:lnTo>
                    <a:pt x="351253" y="1045239"/>
                  </a:lnTo>
                  <a:lnTo>
                    <a:pt x="396081" y="1059720"/>
                  </a:lnTo>
                  <a:lnTo>
                    <a:pt x="442524" y="1070299"/>
                  </a:lnTo>
                  <a:lnTo>
                    <a:pt x="490392" y="1076787"/>
                  </a:lnTo>
                  <a:lnTo>
                    <a:pt x="539496" y="1078992"/>
                  </a:lnTo>
                  <a:lnTo>
                    <a:pt x="588599" y="1076787"/>
                  </a:lnTo>
                  <a:lnTo>
                    <a:pt x="636467" y="1070299"/>
                  </a:lnTo>
                  <a:lnTo>
                    <a:pt x="682910" y="1059720"/>
                  </a:lnTo>
                  <a:lnTo>
                    <a:pt x="727738" y="1045239"/>
                  </a:lnTo>
                  <a:lnTo>
                    <a:pt x="770759" y="1027047"/>
                  </a:lnTo>
                  <a:lnTo>
                    <a:pt x="811783" y="1005334"/>
                  </a:lnTo>
                  <a:lnTo>
                    <a:pt x="850621" y="980291"/>
                  </a:lnTo>
                  <a:lnTo>
                    <a:pt x="887080" y="952109"/>
                  </a:lnTo>
                  <a:lnTo>
                    <a:pt x="920972" y="920977"/>
                  </a:lnTo>
                  <a:lnTo>
                    <a:pt x="952104" y="887086"/>
                  </a:lnTo>
                  <a:lnTo>
                    <a:pt x="980288" y="850626"/>
                  </a:lnTo>
                  <a:lnTo>
                    <a:pt x="1005331" y="811789"/>
                  </a:lnTo>
                  <a:lnTo>
                    <a:pt x="1027045" y="770764"/>
                  </a:lnTo>
                  <a:lnTo>
                    <a:pt x="1045238" y="727743"/>
                  </a:lnTo>
                  <a:lnTo>
                    <a:pt x="1059719" y="682915"/>
                  </a:lnTo>
                  <a:lnTo>
                    <a:pt x="1070299" y="636470"/>
                  </a:lnTo>
                  <a:lnTo>
                    <a:pt x="1076787" y="588601"/>
                  </a:lnTo>
                  <a:lnTo>
                    <a:pt x="1078992" y="539496"/>
                  </a:lnTo>
                  <a:lnTo>
                    <a:pt x="1076787" y="490392"/>
                  </a:lnTo>
                  <a:lnTo>
                    <a:pt x="1070299" y="442524"/>
                  </a:lnTo>
                  <a:lnTo>
                    <a:pt x="1059719" y="396081"/>
                  </a:lnTo>
                  <a:lnTo>
                    <a:pt x="1045238" y="351253"/>
                  </a:lnTo>
                  <a:lnTo>
                    <a:pt x="1027045" y="308232"/>
                  </a:lnTo>
                  <a:lnTo>
                    <a:pt x="1005332" y="267208"/>
                  </a:lnTo>
                  <a:lnTo>
                    <a:pt x="980288" y="228370"/>
                  </a:lnTo>
                  <a:lnTo>
                    <a:pt x="952104" y="191911"/>
                  </a:lnTo>
                  <a:lnTo>
                    <a:pt x="920972" y="158019"/>
                  </a:lnTo>
                  <a:lnTo>
                    <a:pt x="887080" y="126887"/>
                  </a:lnTo>
                  <a:lnTo>
                    <a:pt x="850621" y="98703"/>
                  </a:lnTo>
                  <a:lnTo>
                    <a:pt x="811784" y="73660"/>
                  </a:lnTo>
                  <a:lnTo>
                    <a:pt x="770759" y="51946"/>
                  </a:lnTo>
                  <a:lnTo>
                    <a:pt x="727738" y="33753"/>
                  </a:lnTo>
                  <a:lnTo>
                    <a:pt x="682910" y="19272"/>
                  </a:lnTo>
                  <a:lnTo>
                    <a:pt x="636467" y="8692"/>
                  </a:lnTo>
                  <a:lnTo>
                    <a:pt x="588599" y="2204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5600" y="5239512"/>
              <a:ext cx="1079500" cy="1079500"/>
            </a:xfrm>
            <a:custGeom>
              <a:avLst/>
              <a:gdLst/>
              <a:ahLst/>
              <a:cxnLst/>
              <a:rect l="l" t="t" r="r" b="b"/>
              <a:pathLst>
                <a:path w="1079500" h="1079500">
                  <a:moveTo>
                    <a:pt x="0" y="539496"/>
                  </a:moveTo>
                  <a:lnTo>
                    <a:pt x="2204" y="490392"/>
                  </a:lnTo>
                  <a:lnTo>
                    <a:pt x="8692" y="442524"/>
                  </a:lnTo>
                  <a:lnTo>
                    <a:pt x="19272" y="396081"/>
                  </a:lnTo>
                  <a:lnTo>
                    <a:pt x="33753" y="351253"/>
                  </a:lnTo>
                  <a:lnTo>
                    <a:pt x="51946" y="308232"/>
                  </a:lnTo>
                  <a:lnTo>
                    <a:pt x="73660" y="267207"/>
                  </a:lnTo>
                  <a:lnTo>
                    <a:pt x="98703" y="228370"/>
                  </a:lnTo>
                  <a:lnTo>
                    <a:pt x="126887" y="191911"/>
                  </a:lnTo>
                  <a:lnTo>
                    <a:pt x="158019" y="158019"/>
                  </a:lnTo>
                  <a:lnTo>
                    <a:pt x="191911" y="126887"/>
                  </a:lnTo>
                  <a:lnTo>
                    <a:pt x="228370" y="98703"/>
                  </a:lnTo>
                  <a:lnTo>
                    <a:pt x="267208" y="73659"/>
                  </a:lnTo>
                  <a:lnTo>
                    <a:pt x="308232" y="51946"/>
                  </a:lnTo>
                  <a:lnTo>
                    <a:pt x="351253" y="33753"/>
                  </a:lnTo>
                  <a:lnTo>
                    <a:pt x="396081" y="19272"/>
                  </a:lnTo>
                  <a:lnTo>
                    <a:pt x="442524" y="8692"/>
                  </a:lnTo>
                  <a:lnTo>
                    <a:pt x="490392" y="2204"/>
                  </a:lnTo>
                  <a:lnTo>
                    <a:pt x="539496" y="0"/>
                  </a:lnTo>
                  <a:lnTo>
                    <a:pt x="588599" y="2204"/>
                  </a:lnTo>
                  <a:lnTo>
                    <a:pt x="636467" y="8692"/>
                  </a:lnTo>
                  <a:lnTo>
                    <a:pt x="682910" y="19272"/>
                  </a:lnTo>
                  <a:lnTo>
                    <a:pt x="727738" y="33753"/>
                  </a:lnTo>
                  <a:lnTo>
                    <a:pt x="770759" y="51946"/>
                  </a:lnTo>
                  <a:lnTo>
                    <a:pt x="811784" y="73660"/>
                  </a:lnTo>
                  <a:lnTo>
                    <a:pt x="850621" y="98703"/>
                  </a:lnTo>
                  <a:lnTo>
                    <a:pt x="887080" y="126887"/>
                  </a:lnTo>
                  <a:lnTo>
                    <a:pt x="920972" y="158019"/>
                  </a:lnTo>
                  <a:lnTo>
                    <a:pt x="952104" y="191911"/>
                  </a:lnTo>
                  <a:lnTo>
                    <a:pt x="980288" y="228370"/>
                  </a:lnTo>
                  <a:lnTo>
                    <a:pt x="1005332" y="267208"/>
                  </a:lnTo>
                  <a:lnTo>
                    <a:pt x="1027045" y="308232"/>
                  </a:lnTo>
                  <a:lnTo>
                    <a:pt x="1045238" y="351253"/>
                  </a:lnTo>
                  <a:lnTo>
                    <a:pt x="1059719" y="396081"/>
                  </a:lnTo>
                  <a:lnTo>
                    <a:pt x="1070299" y="442524"/>
                  </a:lnTo>
                  <a:lnTo>
                    <a:pt x="1076787" y="490392"/>
                  </a:lnTo>
                  <a:lnTo>
                    <a:pt x="1078992" y="539496"/>
                  </a:lnTo>
                  <a:lnTo>
                    <a:pt x="1076787" y="588601"/>
                  </a:lnTo>
                  <a:lnTo>
                    <a:pt x="1070299" y="636470"/>
                  </a:lnTo>
                  <a:lnTo>
                    <a:pt x="1059719" y="682915"/>
                  </a:lnTo>
                  <a:lnTo>
                    <a:pt x="1045238" y="727743"/>
                  </a:lnTo>
                  <a:lnTo>
                    <a:pt x="1027045" y="770764"/>
                  </a:lnTo>
                  <a:lnTo>
                    <a:pt x="1005331" y="811789"/>
                  </a:lnTo>
                  <a:lnTo>
                    <a:pt x="980288" y="850626"/>
                  </a:lnTo>
                  <a:lnTo>
                    <a:pt x="952104" y="887086"/>
                  </a:lnTo>
                  <a:lnTo>
                    <a:pt x="920972" y="920977"/>
                  </a:lnTo>
                  <a:lnTo>
                    <a:pt x="887080" y="952109"/>
                  </a:lnTo>
                  <a:lnTo>
                    <a:pt x="850621" y="980291"/>
                  </a:lnTo>
                  <a:lnTo>
                    <a:pt x="811783" y="1005334"/>
                  </a:lnTo>
                  <a:lnTo>
                    <a:pt x="770759" y="1027047"/>
                  </a:lnTo>
                  <a:lnTo>
                    <a:pt x="727738" y="1045239"/>
                  </a:lnTo>
                  <a:lnTo>
                    <a:pt x="682910" y="1059720"/>
                  </a:lnTo>
                  <a:lnTo>
                    <a:pt x="636467" y="1070299"/>
                  </a:lnTo>
                  <a:lnTo>
                    <a:pt x="588599" y="1076787"/>
                  </a:lnTo>
                  <a:lnTo>
                    <a:pt x="539496" y="1078992"/>
                  </a:lnTo>
                  <a:lnTo>
                    <a:pt x="490392" y="1076787"/>
                  </a:lnTo>
                  <a:lnTo>
                    <a:pt x="442524" y="1070299"/>
                  </a:lnTo>
                  <a:lnTo>
                    <a:pt x="396081" y="1059720"/>
                  </a:lnTo>
                  <a:lnTo>
                    <a:pt x="351253" y="1045239"/>
                  </a:lnTo>
                  <a:lnTo>
                    <a:pt x="308232" y="1027047"/>
                  </a:lnTo>
                  <a:lnTo>
                    <a:pt x="267207" y="1005334"/>
                  </a:lnTo>
                  <a:lnTo>
                    <a:pt x="228370" y="980291"/>
                  </a:lnTo>
                  <a:lnTo>
                    <a:pt x="191911" y="952109"/>
                  </a:lnTo>
                  <a:lnTo>
                    <a:pt x="158019" y="920977"/>
                  </a:lnTo>
                  <a:lnTo>
                    <a:pt x="126887" y="887086"/>
                  </a:lnTo>
                  <a:lnTo>
                    <a:pt x="98703" y="850626"/>
                  </a:lnTo>
                  <a:lnTo>
                    <a:pt x="73659" y="811789"/>
                  </a:lnTo>
                  <a:lnTo>
                    <a:pt x="51946" y="770764"/>
                  </a:lnTo>
                  <a:lnTo>
                    <a:pt x="33753" y="727743"/>
                  </a:lnTo>
                  <a:lnTo>
                    <a:pt x="19272" y="682915"/>
                  </a:lnTo>
                  <a:lnTo>
                    <a:pt x="8692" y="636470"/>
                  </a:lnTo>
                  <a:lnTo>
                    <a:pt x="2204" y="588601"/>
                  </a:lnTo>
                  <a:lnTo>
                    <a:pt x="0" y="539496"/>
                  </a:lnTo>
                  <a:close/>
                </a:path>
              </a:pathLst>
            </a:custGeom>
            <a:ln w="9207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219955" y="5259324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539496" y="0"/>
                  </a:moveTo>
                  <a:lnTo>
                    <a:pt x="490392" y="2208"/>
                  </a:lnTo>
                  <a:lnTo>
                    <a:pt x="442524" y="8706"/>
                  </a:lnTo>
                  <a:lnTo>
                    <a:pt x="396081" y="19302"/>
                  </a:lnTo>
                  <a:lnTo>
                    <a:pt x="351253" y="33806"/>
                  </a:lnTo>
                  <a:lnTo>
                    <a:pt x="308232" y="52026"/>
                  </a:lnTo>
                  <a:lnTo>
                    <a:pt x="267208" y="73772"/>
                  </a:lnTo>
                  <a:lnTo>
                    <a:pt x="228370" y="98854"/>
                  </a:lnTo>
                  <a:lnTo>
                    <a:pt x="191911" y="127079"/>
                  </a:lnTo>
                  <a:lnTo>
                    <a:pt x="158019" y="158257"/>
                  </a:lnTo>
                  <a:lnTo>
                    <a:pt x="126887" y="192198"/>
                  </a:lnTo>
                  <a:lnTo>
                    <a:pt x="98703" y="228710"/>
                  </a:lnTo>
                  <a:lnTo>
                    <a:pt x="73660" y="267603"/>
                  </a:lnTo>
                  <a:lnTo>
                    <a:pt x="51946" y="308685"/>
                  </a:lnTo>
                  <a:lnTo>
                    <a:pt x="33753" y="351765"/>
                  </a:lnTo>
                  <a:lnTo>
                    <a:pt x="19272" y="396654"/>
                  </a:lnTo>
                  <a:lnTo>
                    <a:pt x="8692" y="443159"/>
                  </a:lnTo>
                  <a:lnTo>
                    <a:pt x="2204" y="491091"/>
                  </a:lnTo>
                  <a:lnTo>
                    <a:pt x="0" y="540257"/>
                  </a:lnTo>
                  <a:lnTo>
                    <a:pt x="2204" y="589432"/>
                  </a:lnTo>
                  <a:lnTo>
                    <a:pt x="8692" y="637369"/>
                  </a:lnTo>
                  <a:lnTo>
                    <a:pt x="19272" y="683879"/>
                  </a:lnTo>
                  <a:lnTo>
                    <a:pt x="33753" y="728770"/>
                  </a:lnTo>
                  <a:lnTo>
                    <a:pt x="51946" y="771852"/>
                  </a:lnTo>
                  <a:lnTo>
                    <a:pt x="73660" y="812935"/>
                  </a:lnTo>
                  <a:lnTo>
                    <a:pt x="98703" y="851827"/>
                  </a:lnTo>
                  <a:lnTo>
                    <a:pt x="126887" y="888338"/>
                  </a:lnTo>
                  <a:lnTo>
                    <a:pt x="158019" y="922277"/>
                  </a:lnTo>
                  <a:lnTo>
                    <a:pt x="191911" y="953453"/>
                  </a:lnTo>
                  <a:lnTo>
                    <a:pt x="228370" y="981675"/>
                  </a:lnTo>
                  <a:lnTo>
                    <a:pt x="267208" y="1006754"/>
                  </a:lnTo>
                  <a:lnTo>
                    <a:pt x="308232" y="1028497"/>
                  </a:lnTo>
                  <a:lnTo>
                    <a:pt x="351253" y="1046715"/>
                  </a:lnTo>
                  <a:lnTo>
                    <a:pt x="396081" y="1061217"/>
                  </a:lnTo>
                  <a:lnTo>
                    <a:pt x="442524" y="1071811"/>
                  </a:lnTo>
                  <a:lnTo>
                    <a:pt x="490392" y="1078308"/>
                  </a:lnTo>
                  <a:lnTo>
                    <a:pt x="539496" y="1080516"/>
                  </a:lnTo>
                  <a:lnTo>
                    <a:pt x="588599" y="1078308"/>
                  </a:lnTo>
                  <a:lnTo>
                    <a:pt x="636467" y="1071811"/>
                  </a:lnTo>
                  <a:lnTo>
                    <a:pt x="682910" y="1061217"/>
                  </a:lnTo>
                  <a:lnTo>
                    <a:pt x="727738" y="1046715"/>
                  </a:lnTo>
                  <a:lnTo>
                    <a:pt x="770759" y="1028497"/>
                  </a:lnTo>
                  <a:lnTo>
                    <a:pt x="811784" y="1006754"/>
                  </a:lnTo>
                  <a:lnTo>
                    <a:pt x="850621" y="981675"/>
                  </a:lnTo>
                  <a:lnTo>
                    <a:pt x="887080" y="953453"/>
                  </a:lnTo>
                  <a:lnTo>
                    <a:pt x="920972" y="922277"/>
                  </a:lnTo>
                  <a:lnTo>
                    <a:pt x="952104" y="888338"/>
                  </a:lnTo>
                  <a:lnTo>
                    <a:pt x="980288" y="851827"/>
                  </a:lnTo>
                  <a:lnTo>
                    <a:pt x="1005332" y="812935"/>
                  </a:lnTo>
                  <a:lnTo>
                    <a:pt x="1027045" y="771852"/>
                  </a:lnTo>
                  <a:lnTo>
                    <a:pt x="1045238" y="728770"/>
                  </a:lnTo>
                  <a:lnTo>
                    <a:pt x="1059719" y="683879"/>
                  </a:lnTo>
                  <a:lnTo>
                    <a:pt x="1070299" y="637369"/>
                  </a:lnTo>
                  <a:lnTo>
                    <a:pt x="1076787" y="589432"/>
                  </a:lnTo>
                  <a:lnTo>
                    <a:pt x="1078992" y="540257"/>
                  </a:lnTo>
                  <a:lnTo>
                    <a:pt x="1076787" y="491091"/>
                  </a:lnTo>
                  <a:lnTo>
                    <a:pt x="1070299" y="443159"/>
                  </a:lnTo>
                  <a:lnTo>
                    <a:pt x="1059719" y="396654"/>
                  </a:lnTo>
                  <a:lnTo>
                    <a:pt x="1045238" y="351765"/>
                  </a:lnTo>
                  <a:lnTo>
                    <a:pt x="1027045" y="308685"/>
                  </a:lnTo>
                  <a:lnTo>
                    <a:pt x="1005331" y="267603"/>
                  </a:lnTo>
                  <a:lnTo>
                    <a:pt x="980288" y="228710"/>
                  </a:lnTo>
                  <a:lnTo>
                    <a:pt x="952104" y="192198"/>
                  </a:lnTo>
                  <a:lnTo>
                    <a:pt x="920972" y="158257"/>
                  </a:lnTo>
                  <a:lnTo>
                    <a:pt x="887080" y="127079"/>
                  </a:lnTo>
                  <a:lnTo>
                    <a:pt x="850621" y="98854"/>
                  </a:lnTo>
                  <a:lnTo>
                    <a:pt x="811783" y="73772"/>
                  </a:lnTo>
                  <a:lnTo>
                    <a:pt x="770759" y="52026"/>
                  </a:lnTo>
                  <a:lnTo>
                    <a:pt x="727738" y="33806"/>
                  </a:lnTo>
                  <a:lnTo>
                    <a:pt x="682910" y="19302"/>
                  </a:lnTo>
                  <a:lnTo>
                    <a:pt x="636467" y="8706"/>
                  </a:lnTo>
                  <a:lnTo>
                    <a:pt x="588599" y="2208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19955" y="5259324"/>
              <a:ext cx="1079500" cy="1080770"/>
            </a:xfrm>
            <a:custGeom>
              <a:avLst/>
              <a:gdLst/>
              <a:ahLst/>
              <a:cxnLst/>
              <a:rect l="l" t="t" r="r" b="b"/>
              <a:pathLst>
                <a:path w="1079500" h="1080770">
                  <a:moveTo>
                    <a:pt x="0" y="540257"/>
                  </a:moveTo>
                  <a:lnTo>
                    <a:pt x="2204" y="491091"/>
                  </a:lnTo>
                  <a:lnTo>
                    <a:pt x="8692" y="443159"/>
                  </a:lnTo>
                  <a:lnTo>
                    <a:pt x="19272" y="396654"/>
                  </a:lnTo>
                  <a:lnTo>
                    <a:pt x="33753" y="351765"/>
                  </a:lnTo>
                  <a:lnTo>
                    <a:pt x="51946" y="308685"/>
                  </a:lnTo>
                  <a:lnTo>
                    <a:pt x="73660" y="267603"/>
                  </a:lnTo>
                  <a:lnTo>
                    <a:pt x="98703" y="228710"/>
                  </a:lnTo>
                  <a:lnTo>
                    <a:pt x="126887" y="192198"/>
                  </a:lnTo>
                  <a:lnTo>
                    <a:pt x="158019" y="158257"/>
                  </a:lnTo>
                  <a:lnTo>
                    <a:pt x="191911" y="127079"/>
                  </a:lnTo>
                  <a:lnTo>
                    <a:pt x="228370" y="98854"/>
                  </a:lnTo>
                  <a:lnTo>
                    <a:pt x="267208" y="73772"/>
                  </a:lnTo>
                  <a:lnTo>
                    <a:pt x="308232" y="52026"/>
                  </a:lnTo>
                  <a:lnTo>
                    <a:pt x="351253" y="33806"/>
                  </a:lnTo>
                  <a:lnTo>
                    <a:pt x="396081" y="19302"/>
                  </a:lnTo>
                  <a:lnTo>
                    <a:pt x="442524" y="8706"/>
                  </a:lnTo>
                  <a:lnTo>
                    <a:pt x="490392" y="2208"/>
                  </a:lnTo>
                  <a:lnTo>
                    <a:pt x="539496" y="0"/>
                  </a:lnTo>
                  <a:lnTo>
                    <a:pt x="588599" y="2208"/>
                  </a:lnTo>
                  <a:lnTo>
                    <a:pt x="636467" y="8706"/>
                  </a:lnTo>
                  <a:lnTo>
                    <a:pt x="682910" y="19302"/>
                  </a:lnTo>
                  <a:lnTo>
                    <a:pt x="727738" y="33806"/>
                  </a:lnTo>
                  <a:lnTo>
                    <a:pt x="770759" y="52026"/>
                  </a:lnTo>
                  <a:lnTo>
                    <a:pt x="811783" y="73772"/>
                  </a:lnTo>
                  <a:lnTo>
                    <a:pt x="850621" y="98854"/>
                  </a:lnTo>
                  <a:lnTo>
                    <a:pt x="887080" y="127079"/>
                  </a:lnTo>
                  <a:lnTo>
                    <a:pt x="920972" y="158257"/>
                  </a:lnTo>
                  <a:lnTo>
                    <a:pt x="952104" y="192198"/>
                  </a:lnTo>
                  <a:lnTo>
                    <a:pt x="980288" y="228710"/>
                  </a:lnTo>
                  <a:lnTo>
                    <a:pt x="1005331" y="267603"/>
                  </a:lnTo>
                  <a:lnTo>
                    <a:pt x="1027045" y="308685"/>
                  </a:lnTo>
                  <a:lnTo>
                    <a:pt x="1045238" y="351765"/>
                  </a:lnTo>
                  <a:lnTo>
                    <a:pt x="1059719" y="396654"/>
                  </a:lnTo>
                  <a:lnTo>
                    <a:pt x="1070299" y="443159"/>
                  </a:lnTo>
                  <a:lnTo>
                    <a:pt x="1076787" y="491091"/>
                  </a:lnTo>
                  <a:lnTo>
                    <a:pt x="1078992" y="540257"/>
                  </a:lnTo>
                  <a:lnTo>
                    <a:pt x="1076787" y="589432"/>
                  </a:lnTo>
                  <a:lnTo>
                    <a:pt x="1070299" y="637369"/>
                  </a:lnTo>
                  <a:lnTo>
                    <a:pt x="1059719" y="683879"/>
                  </a:lnTo>
                  <a:lnTo>
                    <a:pt x="1045238" y="728770"/>
                  </a:lnTo>
                  <a:lnTo>
                    <a:pt x="1027045" y="771852"/>
                  </a:lnTo>
                  <a:lnTo>
                    <a:pt x="1005332" y="812935"/>
                  </a:lnTo>
                  <a:lnTo>
                    <a:pt x="980288" y="851827"/>
                  </a:lnTo>
                  <a:lnTo>
                    <a:pt x="952104" y="888338"/>
                  </a:lnTo>
                  <a:lnTo>
                    <a:pt x="920972" y="922277"/>
                  </a:lnTo>
                  <a:lnTo>
                    <a:pt x="887080" y="953453"/>
                  </a:lnTo>
                  <a:lnTo>
                    <a:pt x="850621" y="981675"/>
                  </a:lnTo>
                  <a:lnTo>
                    <a:pt x="811784" y="1006754"/>
                  </a:lnTo>
                  <a:lnTo>
                    <a:pt x="770759" y="1028497"/>
                  </a:lnTo>
                  <a:lnTo>
                    <a:pt x="727738" y="1046715"/>
                  </a:lnTo>
                  <a:lnTo>
                    <a:pt x="682910" y="1061217"/>
                  </a:lnTo>
                  <a:lnTo>
                    <a:pt x="636467" y="1071811"/>
                  </a:lnTo>
                  <a:lnTo>
                    <a:pt x="588599" y="1078308"/>
                  </a:lnTo>
                  <a:lnTo>
                    <a:pt x="539496" y="1080516"/>
                  </a:lnTo>
                  <a:lnTo>
                    <a:pt x="490392" y="1078308"/>
                  </a:lnTo>
                  <a:lnTo>
                    <a:pt x="442524" y="1071811"/>
                  </a:lnTo>
                  <a:lnTo>
                    <a:pt x="396081" y="1061217"/>
                  </a:lnTo>
                  <a:lnTo>
                    <a:pt x="351253" y="1046715"/>
                  </a:lnTo>
                  <a:lnTo>
                    <a:pt x="308232" y="1028497"/>
                  </a:lnTo>
                  <a:lnTo>
                    <a:pt x="267208" y="1006754"/>
                  </a:lnTo>
                  <a:lnTo>
                    <a:pt x="228370" y="981675"/>
                  </a:lnTo>
                  <a:lnTo>
                    <a:pt x="191911" y="953453"/>
                  </a:lnTo>
                  <a:lnTo>
                    <a:pt x="158019" y="922277"/>
                  </a:lnTo>
                  <a:lnTo>
                    <a:pt x="126887" y="888338"/>
                  </a:lnTo>
                  <a:lnTo>
                    <a:pt x="98703" y="851827"/>
                  </a:lnTo>
                  <a:lnTo>
                    <a:pt x="73660" y="812935"/>
                  </a:lnTo>
                  <a:lnTo>
                    <a:pt x="51946" y="771852"/>
                  </a:lnTo>
                  <a:lnTo>
                    <a:pt x="33753" y="728770"/>
                  </a:lnTo>
                  <a:lnTo>
                    <a:pt x="19272" y="683879"/>
                  </a:lnTo>
                  <a:lnTo>
                    <a:pt x="8692" y="637369"/>
                  </a:lnTo>
                  <a:lnTo>
                    <a:pt x="2204" y="589432"/>
                  </a:lnTo>
                  <a:lnTo>
                    <a:pt x="0" y="540257"/>
                  </a:lnTo>
                  <a:close/>
                </a:path>
              </a:pathLst>
            </a:custGeom>
            <a:ln w="9207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11067" y="2919983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540257" y="0"/>
                  </a:moveTo>
                  <a:lnTo>
                    <a:pt x="491091" y="2204"/>
                  </a:lnTo>
                  <a:lnTo>
                    <a:pt x="443159" y="8692"/>
                  </a:lnTo>
                  <a:lnTo>
                    <a:pt x="396654" y="19272"/>
                  </a:lnTo>
                  <a:lnTo>
                    <a:pt x="351765" y="33753"/>
                  </a:lnTo>
                  <a:lnTo>
                    <a:pt x="308685" y="51946"/>
                  </a:lnTo>
                  <a:lnTo>
                    <a:pt x="267603" y="73660"/>
                  </a:lnTo>
                  <a:lnTo>
                    <a:pt x="228710" y="98703"/>
                  </a:lnTo>
                  <a:lnTo>
                    <a:pt x="192198" y="126887"/>
                  </a:lnTo>
                  <a:lnTo>
                    <a:pt x="158257" y="158019"/>
                  </a:lnTo>
                  <a:lnTo>
                    <a:pt x="127079" y="191911"/>
                  </a:lnTo>
                  <a:lnTo>
                    <a:pt x="98854" y="228370"/>
                  </a:lnTo>
                  <a:lnTo>
                    <a:pt x="73772" y="267208"/>
                  </a:lnTo>
                  <a:lnTo>
                    <a:pt x="52026" y="308232"/>
                  </a:lnTo>
                  <a:lnTo>
                    <a:pt x="33806" y="351253"/>
                  </a:lnTo>
                  <a:lnTo>
                    <a:pt x="19302" y="396081"/>
                  </a:lnTo>
                  <a:lnTo>
                    <a:pt x="8706" y="442524"/>
                  </a:lnTo>
                  <a:lnTo>
                    <a:pt x="2208" y="490392"/>
                  </a:lnTo>
                  <a:lnTo>
                    <a:pt x="0" y="539495"/>
                  </a:lnTo>
                  <a:lnTo>
                    <a:pt x="2208" y="588599"/>
                  </a:lnTo>
                  <a:lnTo>
                    <a:pt x="8706" y="636467"/>
                  </a:lnTo>
                  <a:lnTo>
                    <a:pt x="19302" y="682910"/>
                  </a:lnTo>
                  <a:lnTo>
                    <a:pt x="33806" y="727738"/>
                  </a:lnTo>
                  <a:lnTo>
                    <a:pt x="52026" y="770759"/>
                  </a:lnTo>
                  <a:lnTo>
                    <a:pt x="73772" y="811783"/>
                  </a:lnTo>
                  <a:lnTo>
                    <a:pt x="98854" y="850621"/>
                  </a:lnTo>
                  <a:lnTo>
                    <a:pt x="127079" y="887080"/>
                  </a:lnTo>
                  <a:lnTo>
                    <a:pt x="158257" y="920972"/>
                  </a:lnTo>
                  <a:lnTo>
                    <a:pt x="192198" y="952104"/>
                  </a:lnTo>
                  <a:lnTo>
                    <a:pt x="228710" y="980288"/>
                  </a:lnTo>
                  <a:lnTo>
                    <a:pt x="267603" y="1005332"/>
                  </a:lnTo>
                  <a:lnTo>
                    <a:pt x="308685" y="1027045"/>
                  </a:lnTo>
                  <a:lnTo>
                    <a:pt x="351765" y="1045238"/>
                  </a:lnTo>
                  <a:lnTo>
                    <a:pt x="396654" y="1059719"/>
                  </a:lnTo>
                  <a:lnTo>
                    <a:pt x="443159" y="1070299"/>
                  </a:lnTo>
                  <a:lnTo>
                    <a:pt x="491091" y="1076787"/>
                  </a:lnTo>
                  <a:lnTo>
                    <a:pt x="540257" y="1078991"/>
                  </a:lnTo>
                  <a:lnTo>
                    <a:pt x="589424" y="1076787"/>
                  </a:lnTo>
                  <a:lnTo>
                    <a:pt x="637356" y="1070299"/>
                  </a:lnTo>
                  <a:lnTo>
                    <a:pt x="683861" y="1059719"/>
                  </a:lnTo>
                  <a:lnTo>
                    <a:pt x="728750" y="1045238"/>
                  </a:lnTo>
                  <a:lnTo>
                    <a:pt x="771830" y="1027045"/>
                  </a:lnTo>
                  <a:lnTo>
                    <a:pt x="812912" y="1005331"/>
                  </a:lnTo>
                  <a:lnTo>
                    <a:pt x="851805" y="980288"/>
                  </a:lnTo>
                  <a:lnTo>
                    <a:pt x="888317" y="952104"/>
                  </a:lnTo>
                  <a:lnTo>
                    <a:pt x="922258" y="920972"/>
                  </a:lnTo>
                  <a:lnTo>
                    <a:pt x="953436" y="887080"/>
                  </a:lnTo>
                  <a:lnTo>
                    <a:pt x="981661" y="850621"/>
                  </a:lnTo>
                  <a:lnTo>
                    <a:pt x="1006743" y="811783"/>
                  </a:lnTo>
                  <a:lnTo>
                    <a:pt x="1028489" y="770759"/>
                  </a:lnTo>
                  <a:lnTo>
                    <a:pt x="1046709" y="727738"/>
                  </a:lnTo>
                  <a:lnTo>
                    <a:pt x="1061213" y="682910"/>
                  </a:lnTo>
                  <a:lnTo>
                    <a:pt x="1071809" y="636467"/>
                  </a:lnTo>
                  <a:lnTo>
                    <a:pt x="1078307" y="588599"/>
                  </a:lnTo>
                  <a:lnTo>
                    <a:pt x="1080516" y="539495"/>
                  </a:lnTo>
                  <a:lnTo>
                    <a:pt x="1078307" y="490392"/>
                  </a:lnTo>
                  <a:lnTo>
                    <a:pt x="1071809" y="442524"/>
                  </a:lnTo>
                  <a:lnTo>
                    <a:pt x="1061213" y="396081"/>
                  </a:lnTo>
                  <a:lnTo>
                    <a:pt x="1046709" y="351253"/>
                  </a:lnTo>
                  <a:lnTo>
                    <a:pt x="1028489" y="308232"/>
                  </a:lnTo>
                  <a:lnTo>
                    <a:pt x="1006743" y="267207"/>
                  </a:lnTo>
                  <a:lnTo>
                    <a:pt x="981661" y="228370"/>
                  </a:lnTo>
                  <a:lnTo>
                    <a:pt x="953436" y="191911"/>
                  </a:lnTo>
                  <a:lnTo>
                    <a:pt x="922258" y="158019"/>
                  </a:lnTo>
                  <a:lnTo>
                    <a:pt x="888317" y="126887"/>
                  </a:lnTo>
                  <a:lnTo>
                    <a:pt x="851805" y="98703"/>
                  </a:lnTo>
                  <a:lnTo>
                    <a:pt x="812912" y="73660"/>
                  </a:lnTo>
                  <a:lnTo>
                    <a:pt x="771830" y="51946"/>
                  </a:lnTo>
                  <a:lnTo>
                    <a:pt x="728750" y="33753"/>
                  </a:lnTo>
                  <a:lnTo>
                    <a:pt x="683861" y="19272"/>
                  </a:lnTo>
                  <a:lnTo>
                    <a:pt x="637356" y="8692"/>
                  </a:lnTo>
                  <a:lnTo>
                    <a:pt x="589424" y="2204"/>
                  </a:lnTo>
                  <a:lnTo>
                    <a:pt x="540257" y="0"/>
                  </a:lnTo>
                  <a:close/>
                </a:path>
              </a:pathLst>
            </a:custGeom>
            <a:solidFill>
              <a:srgbClr val="F3F6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11067" y="2919983"/>
              <a:ext cx="1080770" cy="1079500"/>
            </a:xfrm>
            <a:custGeom>
              <a:avLst/>
              <a:gdLst/>
              <a:ahLst/>
              <a:cxnLst/>
              <a:rect l="l" t="t" r="r" b="b"/>
              <a:pathLst>
                <a:path w="1080770" h="1079500">
                  <a:moveTo>
                    <a:pt x="0" y="539495"/>
                  </a:moveTo>
                  <a:lnTo>
                    <a:pt x="2208" y="490392"/>
                  </a:lnTo>
                  <a:lnTo>
                    <a:pt x="8706" y="442524"/>
                  </a:lnTo>
                  <a:lnTo>
                    <a:pt x="19302" y="396081"/>
                  </a:lnTo>
                  <a:lnTo>
                    <a:pt x="33806" y="351253"/>
                  </a:lnTo>
                  <a:lnTo>
                    <a:pt x="52026" y="308232"/>
                  </a:lnTo>
                  <a:lnTo>
                    <a:pt x="73772" y="267208"/>
                  </a:lnTo>
                  <a:lnTo>
                    <a:pt x="98854" y="228370"/>
                  </a:lnTo>
                  <a:lnTo>
                    <a:pt x="127079" y="191911"/>
                  </a:lnTo>
                  <a:lnTo>
                    <a:pt x="158257" y="158019"/>
                  </a:lnTo>
                  <a:lnTo>
                    <a:pt x="192198" y="126887"/>
                  </a:lnTo>
                  <a:lnTo>
                    <a:pt x="228710" y="98703"/>
                  </a:lnTo>
                  <a:lnTo>
                    <a:pt x="267603" y="73660"/>
                  </a:lnTo>
                  <a:lnTo>
                    <a:pt x="308685" y="51946"/>
                  </a:lnTo>
                  <a:lnTo>
                    <a:pt x="351765" y="33753"/>
                  </a:lnTo>
                  <a:lnTo>
                    <a:pt x="396654" y="19272"/>
                  </a:lnTo>
                  <a:lnTo>
                    <a:pt x="443159" y="8692"/>
                  </a:lnTo>
                  <a:lnTo>
                    <a:pt x="491091" y="2204"/>
                  </a:lnTo>
                  <a:lnTo>
                    <a:pt x="540257" y="0"/>
                  </a:lnTo>
                  <a:lnTo>
                    <a:pt x="589424" y="2204"/>
                  </a:lnTo>
                  <a:lnTo>
                    <a:pt x="637356" y="8692"/>
                  </a:lnTo>
                  <a:lnTo>
                    <a:pt x="683861" y="19272"/>
                  </a:lnTo>
                  <a:lnTo>
                    <a:pt x="728750" y="33753"/>
                  </a:lnTo>
                  <a:lnTo>
                    <a:pt x="771830" y="51946"/>
                  </a:lnTo>
                  <a:lnTo>
                    <a:pt x="812912" y="73660"/>
                  </a:lnTo>
                  <a:lnTo>
                    <a:pt x="851805" y="98703"/>
                  </a:lnTo>
                  <a:lnTo>
                    <a:pt x="888317" y="126887"/>
                  </a:lnTo>
                  <a:lnTo>
                    <a:pt x="922258" y="158019"/>
                  </a:lnTo>
                  <a:lnTo>
                    <a:pt x="953436" y="191911"/>
                  </a:lnTo>
                  <a:lnTo>
                    <a:pt x="981661" y="228370"/>
                  </a:lnTo>
                  <a:lnTo>
                    <a:pt x="1006743" y="267207"/>
                  </a:lnTo>
                  <a:lnTo>
                    <a:pt x="1028489" y="308232"/>
                  </a:lnTo>
                  <a:lnTo>
                    <a:pt x="1046709" y="351253"/>
                  </a:lnTo>
                  <a:lnTo>
                    <a:pt x="1061213" y="396081"/>
                  </a:lnTo>
                  <a:lnTo>
                    <a:pt x="1071809" y="442524"/>
                  </a:lnTo>
                  <a:lnTo>
                    <a:pt x="1078307" y="490392"/>
                  </a:lnTo>
                  <a:lnTo>
                    <a:pt x="1080516" y="539495"/>
                  </a:lnTo>
                  <a:lnTo>
                    <a:pt x="1078307" y="588599"/>
                  </a:lnTo>
                  <a:lnTo>
                    <a:pt x="1071809" y="636467"/>
                  </a:lnTo>
                  <a:lnTo>
                    <a:pt x="1061213" y="682910"/>
                  </a:lnTo>
                  <a:lnTo>
                    <a:pt x="1046709" y="727738"/>
                  </a:lnTo>
                  <a:lnTo>
                    <a:pt x="1028489" y="770759"/>
                  </a:lnTo>
                  <a:lnTo>
                    <a:pt x="1006743" y="811783"/>
                  </a:lnTo>
                  <a:lnTo>
                    <a:pt x="981661" y="850621"/>
                  </a:lnTo>
                  <a:lnTo>
                    <a:pt x="953436" y="887080"/>
                  </a:lnTo>
                  <a:lnTo>
                    <a:pt x="922258" y="920972"/>
                  </a:lnTo>
                  <a:lnTo>
                    <a:pt x="888317" y="952104"/>
                  </a:lnTo>
                  <a:lnTo>
                    <a:pt x="851805" y="980288"/>
                  </a:lnTo>
                  <a:lnTo>
                    <a:pt x="812912" y="1005331"/>
                  </a:lnTo>
                  <a:lnTo>
                    <a:pt x="771830" y="1027045"/>
                  </a:lnTo>
                  <a:lnTo>
                    <a:pt x="728750" y="1045238"/>
                  </a:lnTo>
                  <a:lnTo>
                    <a:pt x="683861" y="1059719"/>
                  </a:lnTo>
                  <a:lnTo>
                    <a:pt x="637356" y="1070299"/>
                  </a:lnTo>
                  <a:lnTo>
                    <a:pt x="589424" y="1076787"/>
                  </a:lnTo>
                  <a:lnTo>
                    <a:pt x="540257" y="1078991"/>
                  </a:lnTo>
                  <a:lnTo>
                    <a:pt x="491091" y="1076787"/>
                  </a:lnTo>
                  <a:lnTo>
                    <a:pt x="443159" y="1070299"/>
                  </a:lnTo>
                  <a:lnTo>
                    <a:pt x="396654" y="1059719"/>
                  </a:lnTo>
                  <a:lnTo>
                    <a:pt x="351765" y="1045238"/>
                  </a:lnTo>
                  <a:lnTo>
                    <a:pt x="308685" y="1027045"/>
                  </a:lnTo>
                  <a:lnTo>
                    <a:pt x="267603" y="1005332"/>
                  </a:lnTo>
                  <a:lnTo>
                    <a:pt x="228710" y="980288"/>
                  </a:lnTo>
                  <a:lnTo>
                    <a:pt x="192198" y="952104"/>
                  </a:lnTo>
                  <a:lnTo>
                    <a:pt x="158257" y="920972"/>
                  </a:lnTo>
                  <a:lnTo>
                    <a:pt x="127079" y="887080"/>
                  </a:lnTo>
                  <a:lnTo>
                    <a:pt x="98854" y="850621"/>
                  </a:lnTo>
                  <a:lnTo>
                    <a:pt x="73772" y="811783"/>
                  </a:lnTo>
                  <a:lnTo>
                    <a:pt x="52026" y="770759"/>
                  </a:lnTo>
                  <a:lnTo>
                    <a:pt x="33806" y="727738"/>
                  </a:lnTo>
                  <a:lnTo>
                    <a:pt x="19302" y="682910"/>
                  </a:lnTo>
                  <a:lnTo>
                    <a:pt x="8706" y="636467"/>
                  </a:lnTo>
                  <a:lnTo>
                    <a:pt x="2208" y="588599"/>
                  </a:lnTo>
                  <a:lnTo>
                    <a:pt x="0" y="539495"/>
                  </a:lnTo>
                  <a:close/>
                </a:path>
              </a:pathLst>
            </a:custGeom>
            <a:ln w="92075">
              <a:solidFill>
                <a:srgbClr val="155F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18547" y="3095739"/>
              <a:ext cx="3965575" cy="2998470"/>
            </a:xfrm>
            <a:custGeom>
              <a:avLst/>
              <a:gdLst/>
              <a:ahLst/>
              <a:cxnLst/>
              <a:rect l="l" t="t" r="r" b="b"/>
              <a:pathLst>
                <a:path w="3965575" h="2998470">
                  <a:moveTo>
                    <a:pt x="195313" y="303403"/>
                  </a:moveTo>
                  <a:lnTo>
                    <a:pt x="192849" y="291236"/>
                  </a:lnTo>
                  <a:lnTo>
                    <a:pt x="186156" y="281292"/>
                  </a:lnTo>
                  <a:lnTo>
                    <a:pt x="176225" y="274586"/>
                  </a:lnTo>
                  <a:lnTo>
                    <a:pt x="164058" y="272122"/>
                  </a:lnTo>
                  <a:lnTo>
                    <a:pt x="151892" y="274586"/>
                  </a:lnTo>
                  <a:lnTo>
                    <a:pt x="141960" y="281292"/>
                  </a:lnTo>
                  <a:lnTo>
                    <a:pt x="135267" y="291236"/>
                  </a:lnTo>
                  <a:lnTo>
                    <a:pt x="132803" y="303403"/>
                  </a:lnTo>
                  <a:lnTo>
                    <a:pt x="135267" y="315582"/>
                  </a:lnTo>
                  <a:lnTo>
                    <a:pt x="141960" y="325526"/>
                  </a:lnTo>
                  <a:lnTo>
                    <a:pt x="151892" y="332232"/>
                  </a:lnTo>
                  <a:lnTo>
                    <a:pt x="164058" y="334683"/>
                  </a:lnTo>
                  <a:lnTo>
                    <a:pt x="176225" y="332232"/>
                  </a:lnTo>
                  <a:lnTo>
                    <a:pt x="186156" y="325526"/>
                  </a:lnTo>
                  <a:lnTo>
                    <a:pt x="192849" y="315582"/>
                  </a:lnTo>
                  <a:lnTo>
                    <a:pt x="195313" y="303403"/>
                  </a:lnTo>
                  <a:close/>
                </a:path>
                <a:path w="3965575" h="2998470">
                  <a:moveTo>
                    <a:pt x="380339" y="459968"/>
                  </a:moveTo>
                  <a:lnTo>
                    <a:pt x="368376" y="431063"/>
                  </a:lnTo>
                  <a:lnTo>
                    <a:pt x="238455" y="484924"/>
                  </a:lnTo>
                  <a:lnTo>
                    <a:pt x="250418" y="513829"/>
                  </a:lnTo>
                  <a:lnTo>
                    <a:pt x="380339" y="459968"/>
                  </a:lnTo>
                  <a:close/>
                </a:path>
                <a:path w="3965575" h="2998470">
                  <a:moveTo>
                    <a:pt x="437489" y="600544"/>
                  </a:moveTo>
                  <a:lnTo>
                    <a:pt x="289052" y="600544"/>
                  </a:lnTo>
                  <a:lnTo>
                    <a:pt x="239356" y="593813"/>
                  </a:lnTo>
                  <a:lnTo>
                    <a:pt x="194614" y="574827"/>
                  </a:lnTo>
                  <a:lnTo>
                    <a:pt x="156641" y="545414"/>
                  </a:lnTo>
                  <a:lnTo>
                    <a:pt x="127254" y="507403"/>
                  </a:lnTo>
                  <a:lnTo>
                    <a:pt x="108292" y="462622"/>
                  </a:lnTo>
                  <a:lnTo>
                    <a:pt x="101561" y="412877"/>
                  </a:lnTo>
                  <a:lnTo>
                    <a:pt x="101981" y="400710"/>
                  </a:lnTo>
                  <a:lnTo>
                    <a:pt x="103225" y="388835"/>
                  </a:lnTo>
                  <a:lnTo>
                    <a:pt x="105181" y="377253"/>
                  </a:lnTo>
                  <a:lnTo>
                    <a:pt x="107810" y="365963"/>
                  </a:lnTo>
                  <a:lnTo>
                    <a:pt x="214833" y="365963"/>
                  </a:lnTo>
                  <a:lnTo>
                    <a:pt x="223431" y="387858"/>
                  </a:lnTo>
                  <a:lnTo>
                    <a:pt x="229946" y="398526"/>
                  </a:lnTo>
                  <a:lnTo>
                    <a:pt x="238671" y="406920"/>
                  </a:lnTo>
                  <a:lnTo>
                    <a:pt x="249135" y="412813"/>
                  </a:lnTo>
                  <a:lnTo>
                    <a:pt x="260934" y="416001"/>
                  </a:lnTo>
                  <a:lnTo>
                    <a:pt x="269532" y="436333"/>
                  </a:lnTo>
                  <a:lnTo>
                    <a:pt x="312496" y="418350"/>
                  </a:lnTo>
                  <a:lnTo>
                    <a:pt x="303898" y="398018"/>
                  </a:lnTo>
                  <a:lnTo>
                    <a:pt x="310045" y="387731"/>
                  </a:lnTo>
                  <a:lnTo>
                    <a:pt x="313182" y="376123"/>
                  </a:lnTo>
                  <a:lnTo>
                    <a:pt x="313232" y="363931"/>
                  </a:lnTo>
                  <a:lnTo>
                    <a:pt x="310146" y="351891"/>
                  </a:lnTo>
                  <a:lnTo>
                    <a:pt x="210934" y="112737"/>
                  </a:lnTo>
                  <a:lnTo>
                    <a:pt x="210934" y="303403"/>
                  </a:lnTo>
                  <a:lnTo>
                    <a:pt x="207238" y="321627"/>
                  </a:lnTo>
                  <a:lnTo>
                    <a:pt x="197167" y="336537"/>
                  </a:lnTo>
                  <a:lnTo>
                    <a:pt x="182257" y="346621"/>
                  </a:lnTo>
                  <a:lnTo>
                    <a:pt x="164058" y="350329"/>
                  </a:lnTo>
                  <a:lnTo>
                    <a:pt x="145859" y="346621"/>
                  </a:lnTo>
                  <a:lnTo>
                    <a:pt x="130949" y="336537"/>
                  </a:lnTo>
                  <a:lnTo>
                    <a:pt x="120878" y="321627"/>
                  </a:lnTo>
                  <a:lnTo>
                    <a:pt x="117182" y="303403"/>
                  </a:lnTo>
                  <a:lnTo>
                    <a:pt x="120878" y="285191"/>
                  </a:lnTo>
                  <a:lnTo>
                    <a:pt x="130949" y="270268"/>
                  </a:lnTo>
                  <a:lnTo>
                    <a:pt x="145859" y="260197"/>
                  </a:lnTo>
                  <a:lnTo>
                    <a:pt x="164058" y="256489"/>
                  </a:lnTo>
                  <a:lnTo>
                    <a:pt x="182257" y="260197"/>
                  </a:lnTo>
                  <a:lnTo>
                    <a:pt x="197167" y="270268"/>
                  </a:lnTo>
                  <a:lnTo>
                    <a:pt x="207238" y="285191"/>
                  </a:lnTo>
                  <a:lnTo>
                    <a:pt x="210934" y="303403"/>
                  </a:lnTo>
                  <a:lnTo>
                    <a:pt x="210934" y="112737"/>
                  </a:lnTo>
                  <a:lnTo>
                    <a:pt x="178117" y="33616"/>
                  </a:lnTo>
                  <a:lnTo>
                    <a:pt x="156248" y="42227"/>
                  </a:lnTo>
                  <a:lnTo>
                    <a:pt x="139065" y="0"/>
                  </a:lnTo>
                  <a:lnTo>
                    <a:pt x="96088" y="17983"/>
                  </a:lnTo>
                  <a:lnTo>
                    <a:pt x="105956" y="42227"/>
                  </a:lnTo>
                  <a:lnTo>
                    <a:pt x="113284" y="60210"/>
                  </a:lnTo>
                  <a:lnTo>
                    <a:pt x="91401" y="68821"/>
                  </a:lnTo>
                  <a:lnTo>
                    <a:pt x="154686" y="221297"/>
                  </a:lnTo>
                  <a:lnTo>
                    <a:pt x="121183" y="249859"/>
                  </a:lnTo>
                  <a:lnTo>
                    <a:pt x="115849" y="256489"/>
                  </a:lnTo>
                  <a:lnTo>
                    <a:pt x="93497" y="284238"/>
                  </a:lnTo>
                  <a:lnTo>
                    <a:pt x="72555" y="323481"/>
                  </a:lnTo>
                  <a:lnTo>
                    <a:pt x="64325" y="350329"/>
                  </a:lnTo>
                  <a:lnTo>
                    <a:pt x="59524" y="365963"/>
                  </a:lnTo>
                  <a:lnTo>
                    <a:pt x="59309" y="366687"/>
                  </a:lnTo>
                  <a:lnTo>
                    <a:pt x="54686" y="412877"/>
                  </a:lnTo>
                  <a:lnTo>
                    <a:pt x="61315" y="468477"/>
                  </a:lnTo>
                  <a:lnTo>
                    <a:pt x="80175" y="519315"/>
                  </a:lnTo>
                  <a:lnTo>
                    <a:pt x="109728" y="563854"/>
                  </a:lnTo>
                  <a:lnTo>
                    <a:pt x="148437" y="600544"/>
                  </a:lnTo>
                  <a:lnTo>
                    <a:pt x="0" y="600544"/>
                  </a:lnTo>
                  <a:lnTo>
                    <a:pt x="0" y="663105"/>
                  </a:lnTo>
                  <a:lnTo>
                    <a:pt x="437489" y="663105"/>
                  </a:lnTo>
                  <a:lnTo>
                    <a:pt x="437489" y="600544"/>
                  </a:lnTo>
                  <a:close/>
                </a:path>
                <a:path w="3965575" h="2998470">
                  <a:moveTo>
                    <a:pt x="1343533" y="2655760"/>
                  </a:moveTo>
                  <a:lnTo>
                    <a:pt x="1341183" y="2652636"/>
                  </a:lnTo>
                  <a:lnTo>
                    <a:pt x="1338059" y="2651849"/>
                  </a:lnTo>
                  <a:lnTo>
                    <a:pt x="1300568" y="2639339"/>
                  </a:lnTo>
                  <a:lnTo>
                    <a:pt x="1297432" y="2638552"/>
                  </a:lnTo>
                  <a:lnTo>
                    <a:pt x="1295095" y="2638552"/>
                  </a:lnTo>
                  <a:lnTo>
                    <a:pt x="1265402" y="2645600"/>
                  </a:lnTo>
                  <a:lnTo>
                    <a:pt x="1263065" y="2647162"/>
                  </a:lnTo>
                  <a:lnTo>
                    <a:pt x="1262278" y="2650286"/>
                  </a:lnTo>
                  <a:lnTo>
                    <a:pt x="1265402" y="2653411"/>
                  </a:lnTo>
                  <a:lnTo>
                    <a:pt x="1305255" y="2653411"/>
                  </a:lnTo>
                  <a:lnTo>
                    <a:pt x="1306817" y="2654198"/>
                  </a:lnTo>
                  <a:lnTo>
                    <a:pt x="1334160" y="2665145"/>
                  </a:lnTo>
                  <a:lnTo>
                    <a:pt x="1338846" y="2666708"/>
                  </a:lnTo>
                  <a:lnTo>
                    <a:pt x="1343533" y="2663583"/>
                  </a:lnTo>
                  <a:lnTo>
                    <a:pt x="1343533" y="2655760"/>
                  </a:lnTo>
                  <a:close/>
                </a:path>
                <a:path w="3965575" h="2998470">
                  <a:moveTo>
                    <a:pt x="1538757" y="2685478"/>
                  </a:moveTo>
                  <a:lnTo>
                    <a:pt x="1538693" y="2683129"/>
                  </a:lnTo>
                  <a:lnTo>
                    <a:pt x="1534934" y="2636469"/>
                  </a:lnTo>
                  <a:lnTo>
                    <a:pt x="1523695" y="2590736"/>
                  </a:lnTo>
                  <a:lnTo>
                    <a:pt x="1507528" y="2552408"/>
                  </a:lnTo>
                  <a:lnTo>
                    <a:pt x="1507528" y="2685478"/>
                  </a:lnTo>
                  <a:lnTo>
                    <a:pt x="1503502" y="2731211"/>
                  </a:lnTo>
                  <a:lnTo>
                    <a:pt x="1491703" y="2775102"/>
                  </a:lnTo>
                  <a:lnTo>
                    <a:pt x="1472907" y="2815691"/>
                  </a:lnTo>
                  <a:lnTo>
                    <a:pt x="1447825" y="2852280"/>
                  </a:lnTo>
                  <a:lnTo>
                    <a:pt x="1417167" y="2884157"/>
                  </a:lnTo>
                  <a:lnTo>
                    <a:pt x="1381645" y="2910636"/>
                  </a:lnTo>
                  <a:lnTo>
                    <a:pt x="1341970" y="2931007"/>
                  </a:lnTo>
                  <a:lnTo>
                    <a:pt x="1356575" y="2918333"/>
                  </a:lnTo>
                  <a:lnTo>
                    <a:pt x="1372730" y="2904121"/>
                  </a:lnTo>
                  <a:lnTo>
                    <a:pt x="1406258" y="2867799"/>
                  </a:lnTo>
                  <a:lnTo>
                    <a:pt x="1413840" y="2841079"/>
                  </a:lnTo>
                  <a:lnTo>
                    <a:pt x="1422387" y="2838132"/>
                  </a:lnTo>
                  <a:lnTo>
                    <a:pt x="1441183" y="2828671"/>
                  </a:lnTo>
                  <a:lnTo>
                    <a:pt x="1459979" y="2811716"/>
                  </a:lnTo>
                  <a:lnTo>
                    <a:pt x="1468526" y="2786342"/>
                  </a:lnTo>
                  <a:lnTo>
                    <a:pt x="1459979" y="2768689"/>
                  </a:lnTo>
                  <a:lnTo>
                    <a:pt x="1441183" y="2756535"/>
                  </a:lnTo>
                  <a:lnTo>
                    <a:pt x="1422387" y="2749512"/>
                  </a:lnTo>
                  <a:lnTo>
                    <a:pt x="1413840" y="2747251"/>
                  </a:lnTo>
                  <a:lnTo>
                    <a:pt x="1400619" y="2727045"/>
                  </a:lnTo>
                  <a:lnTo>
                    <a:pt x="1383423" y="2715971"/>
                  </a:lnTo>
                  <a:lnTo>
                    <a:pt x="1377810" y="2712351"/>
                  </a:lnTo>
                  <a:lnTo>
                    <a:pt x="1349578" y="2703372"/>
                  </a:lnTo>
                  <a:lnTo>
                    <a:pt x="1320088" y="2700324"/>
                  </a:lnTo>
                  <a:lnTo>
                    <a:pt x="1313065" y="2702102"/>
                  </a:lnTo>
                  <a:lnTo>
                    <a:pt x="1313065" y="2846552"/>
                  </a:lnTo>
                  <a:lnTo>
                    <a:pt x="1312291" y="2872321"/>
                  </a:lnTo>
                  <a:lnTo>
                    <a:pt x="1308125" y="2922981"/>
                  </a:lnTo>
                  <a:lnTo>
                    <a:pt x="1274978" y="2946057"/>
                  </a:lnTo>
                  <a:lnTo>
                    <a:pt x="1242745" y="2948203"/>
                  </a:lnTo>
                  <a:lnTo>
                    <a:pt x="1194930" y="2944609"/>
                  </a:lnTo>
                  <a:lnTo>
                    <a:pt x="1149896" y="2932747"/>
                  </a:lnTo>
                  <a:lnTo>
                    <a:pt x="1108405" y="2913430"/>
                  </a:lnTo>
                  <a:lnTo>
                    <a:pt x="1071219" y="2887421"/>
                  </a:lnTo>
                  <a:lnTo>
                    <a:pt x="1039088" y="2855531"/>
                  </a:lnTo>
                  <a:lnTo>
                    <a:pt x="1012774" y="2818523"/>
                  </a:lnTo>
                  <a:lnTo>
                    <a:pt x="993051" y="2777185"/>
                  </a:lnTo>
                  <a:lnTo>
                    <a:pt x="980643" y="2732316"/>
                  </a:lnTo>
                  <a:lnTo>
                    <a:pt x="976414" y="2685478"/>
                  </a:lnTo>
                  <a:lnTo>
                    <a:pt x="976503" y="2683129"/>
                  </a:lnTo>
                  <a:lnTo>
                    <a:pt x="981113" y="2634704"/>
                  </a:lnTo>
                  <a:lnTo>
                    <a:pt x="995095" y="2586558"/>
                  </a:lnTo>
                  <a:lnTo>
                    <a:pt x="1017219" y="2543276"/>
                  </a:lnTo>
                  <a:lnTo>
                    <a:pt x="1046657" y="2504846"/>
                  </a:lnTo>
                  <a:lnTo>
                    <a:pt x="1053693" y="2508758"/>
                  </a:lnTo>
                  <a:lnTo>
                    <a:pt x="1060716" y="2515006"/>
                  </a:lnTo>
                  <a:lnTo>
                    <a:pt x="1062278" y="2520480"/>
                  </a:lnTo>
                  <a:lnTo>
                    <a:pt x="1062278" y="2572867"/>
                  </a:lnTo>
                  <a:lnTo>
                    <a:pt x="1063066" y="2576779"/>
                  </a:lnTo>
                  <a:lnTo>
                    <a:pt x="1065415" y="2579128"/>
                  </a:lnTo>
                  <a:lnTo>
                    <a:pt x="1116977" y="2645600"/>
                  </a:lnTo>
                  <a:lnTo>
                    <a:pt x="1123226" y="2639339"/>
                  </a:lnTo>
                  <a:lnTo>
                    <a:pt x="1124000" y="2635427"/>
                  </a:lnTo>
                  <a:lnTo>
                    <a:pt x="1122438" y="2632303"/>
                  </a:lnTo>
                  <a:lnTo>
                    <a:pt x="1113066" y="2616657"/>
                  </a:lnTo>
                  <a:lnTo>
                    <a:pt x="1109154" y="2610408"/>
                  </a:lnTo>
                  <a:lnTo>
                    <a:pt x="1115415" y="2602585"/>
                  </a:lnTo>
                  <a:lnTo>
                    <a:pt x="1124788" y="2605709"/>
                  </a:lnTo>
                  <a:lnTo>
                    <a:pt x="1126350" y="2607284"/>
                  </a:lnTo>
                  <a:lnTo>
                    <a:pt x="1152906" y="2659672"/>
                  </a:lnTo>
                  <a:lnTo>
                    <a:pt x="1156030" y="2665145"/>
                  </a:lnTo>
                  <a:lnTo>
                    <a:pt x="1160716" y="2669832"/>
                  </a:lnTo>
                  <a:lnTo>
                    <a:pt x="1166190" y="2671394"/>
                  </a:lnTo>
                  <a:lnTo>
                    <a:pt x="1202905" y="2683916"/>
                  </a:lnTo>
                  <a:lnTo>
                    <a:pt x="1204468" y="2685478"/>
                  </a:lnTo>
                  <a:lnTo>
                    <a:pt x="1205255" y="2687040"/>
                  </a:lnTo>
                  <a:lnTo>
                    <a:pt x="1207592" y="2690952"/>
                  </a:lnTo>
                  <a:lnTo>
                    <a:pt x="1209941" y="2696426"/>
                  </a:lnTo>
                  <a:lnTo>
                    <a:pt x="1215402" y="2699550"/>
                  </a:lnTo>
                  <a:lnTo>
                    <a:pt x="1233373" y="2699550"/>
                  </a:lnTo>
                  <a:lnTo>
                    <a:pt x="1235722" y="2701112"/>
                  </a:lnTo>
                  <a:lnTo>
                    <a:pt x="1237284" y="2702674"/>
                  </a:lnTo>
                  <a:lnTo>
                    <a:pt x="1247444" y="2717533"/>
                  </a:lnTo>
                  <a:lnTo>
                    <a:pt x="1249781" y="2720657"/>
                  </a:lnTo>
                  <a:lnTo>
                    <a:pt x="1252905" y="2723007"/>
                  </a:lnTo>
                  <a:lnTo>
                    <a:pt x="1256817" y="2723794"/>
                  </a:lnTo>
                  <a:lnTo>
                    <a:pt x="1273225" y="2727693"/>
                  </a:lnTo>
                  <a:lnTo>
                    <a:pt x="1277912" y="2728480"/>
                  </a:lnTo>
                  <a:lnTo>
                    <a:pt x="1280248" y="2733954"/>
                  </a:lnTo>
                  <a:lnTo>
                    <a:pt x="1278686" y="2737866"/>
                  </a:lnTo>
                  <a:lnTo>
                    <a:pt x="1276731" y="2740101"/>
                  </a:lnTo>
                  <a:lnTo>
                    <a:pt x="1272438" y="2746362"/>
                  </a:lnTo>
                  <a:lnTo>
                    <a:pt x="1268145" y="2756014"/>
                  </a:lnTo>
                  <a:lnTo>
                    <a:pt x="1266190" y="2768358"/>
                  </a:lnTo>
                  <a:lnTo>
                    <a:pt x="1273517" y="2800705"/>
                  </a:lnTo>
                  <a:lnTo>
                    <a:pt x="1289621" y="2822410"/>
                  </a:lnTo>
                  <a:lnTo>
                    <a:pt x="1305737" y="2836646"/>
                  </a:lnTo>
                  <a:lnTo>
                    <a:pt x="1313065" y="2846552"/>
                  </a:lnTo>
                  <a:lnTo>
                    <a:pt x="1313065" y="2702102"/>
                  </a:lnTo>
                  <a:lnTo>
                    <a:pt x="1310360" y="2702776"/>
                  </a:lnTo>
                  <a:lnTo>
                    <a:pt x="1297343" y="2708148"/>
                  </a:lnTo>
                  <a:lnTo>
                    <a:pt x="1285925" y="2713532"/>
                  </a:lnTo>
                  <a:lnTo>
                    <a:pt x="1281036" y="2715971"/>
                  </a:lnTo>
                  <a:lnTo>
                    <a:pt x="1265402" y="2708148"/>
                  </a:lnTo>
                  <a:lnTo>
                    <a:pt x="1265402" y="2680004"/>
                  </a:lnTo>
                  <a:lnTo>
                    <a:pt x="1262278" y="2676868"/>
                  </a:lnTo>
                  <a:lnTo>
                    <a:pt x="1241971" y="2676868"/>
                  </a:lnTo>
                  <a:lnTo>
                    <a:pt x="1241971" y="2653614"/>
                  </a:lnTo>
                  <a:lnTo>
                    <a:pt x="1241971" y="2648724"/>
                  </a:lnTo>
                  <a:lnTo>
                    <a:pt x="1238846" y="2645600"/>
                  </a:lnTo>
                  <a:lnTo>
                    <a:pt x="1226350" y="2645600"/>
                  </a:lnTo>
                  <a:lnTo>
                    <a:pt x="1217752" y="2651074"/>
                  </a:lnTo>
                  <a:lnTo>
                    <a:pt x="1211465" y="2653614"/>
                  </a:lnTo>
                  <a:lnTo>
                    <a:pt x="1187284" y="2629179"/>
                  </a:lnTo>
                  <a:lnTo>
                    <a:pt x="1193380" y="2610104"/>
                  </a:lnTo>
                  <a:lnTo>
                    <a:pt x="1204379" y="2602585"/>
                  </a:lnTo>
                  <a:lnTo>
                    <a:pt x="1206817" y="2600922"/>
                  </a:lnTo>
                  <a:lnTo>
                    <a:pt x="1220241" y="2598051"/>
                  </a:lnTo>
                  <a:lnTo>
                    <a:pt x="1226350" y="2597899"/>
                  </a:lnTo>
                  <a:lnTo>
                    <a:pt x="1247444" y="2597899"/>
                  </a:lnTo>
                  <a:lnTo>
                    <a:pt x="1250569" y="2600236"/>
                  </a:lnTo>
                  <a:lnTo>
                    <a:pt x="1251343" y="2604147"/>
                  </a:lnTo>
                  <a:lnTo>
                    <a:pt x="1256030" y="2623705"/>
                  </a:lnTo>
                  <a:lnTo>
                    <a:pt x="1256817" y="2626830"/>
                  </a:lnTo>
                  <a:lnTo>
                    <a:pt x="1259941" y="2629954"/>
                  </a:lnTo>
                  <a:lnTo>
                    <a:pt x="1270876" y="2629954"/>
                  </a:lnTo>
                  <a:lnTo>
                    <a:pt x="1274000" y="2627604"/>
                  </a:lnTo>
                  <a:lnTo>
                    <a:pt x="1274787" y="2623705"/>
                  </a:lnTo>
                  <a:lnTo>
                    <a:pt x="1279664" y="2597899"/>
                  </a:lnTo>
                  <a:lnTo>
                    <a:pt x="1280248" y="2594762"/>
                  </a:lnTo>
                  <a:lnTo>
                    <a:pt x="1281811" y="2590076"/>
                  </a:lnTo>
                  <a:lnTo>
                    <a:pt x="1283373" y="2587726"/>
                  </a:lnTo>
                  <a:lnTo>
                    <a:pt x="1305255" y="2560358"/>
                  </a:lnTo>
                  <a:lnTo>
                    <a:pt x="1309941" y="2554884"/>
                  </a:lnTo>
                  <a:lnTo>
                    <a:pt x="1316189" y="2551760"/>
                  </a:lnTo>
                  <a:lnTo>
                    <a:pt x="1348219" y="2551760"/>
                  </a:lnTo>
                  <a:lnTo>
                    <a:pt x="1351343" y="2548636"/>
                  </a:lnTo>
                  <a:lnTo>
                    <a:pt x="1351343" y="2536126"/>
                  </a:lnTo>
                  <a:lnTo>
                    <a:pt x="1344307" y="2529090"/>
                  </a:lnTo>
                  <a:lnTo>
                    <a:pt x="1347431" y="2520480"/>
                  </a:lnTo>
                  <a:lnTo>
                    <a:pt x="1363840" y="2520480"/>
                  </a:lnTo>
                  <a:lnTo>
                    <a:pt x="1366964" y="2523617"/>
                  </a:lnTo>
                  <a:lnTo>
                    <a:pt x="1366964" y="2532989"/>
                  </a:lnTo>
                  <a:lnTo>
                    <a:pt x="1370088" y="2536126"/>
                  </a:lnTo>
                  <a:lnTo>
                    <a:pt x="1382598" y="2536126"/>
                  </a:lnTo>
                  <a:lnTo>
                    <a:pt x="1386205" y="2520480"/>
                  </a:lnTo>
                  <a:lnTo>
                    <a:pt x="1387284" y="2515793"/>
                  </a:lnTo>
                  <a:lnTo>
                    <a:pt x="1388846" y="2508758"/>
                  </a:lnTo>
                  <a:lnTo>
                    <a:pt x="1386890" y="2504846"/>
                  </a:lnTo>
                  <a:lnTo>
                    <a:pt x="1385722" y="2502497"/>
                  </a:lnTo>
                  <a:lnTo>
                    <a:pt x="1380248" y="2498585"/>
                  </a:lnTo>
                  <a:lnTo>
                    <a:pt x="1364627" y="2489200"/>
                  </a:lnTo>
                  <a:lnTo>
                    <a:pt x="1313840" y="2458707"/>
                  </a:lnTo>
                  <a:lnTo>
                    <a:pt x="1313065" y="2457932"/>
                  </a:lnTo>
                  <a:lnTo>
                    <a:pt x="1288059" y="2457932"/>
                  </a:lnTo>
                  <a:lnTo>
                    <a:pt x="1281036" y="2464968"/>
                  </a:lnTo>
                  <a:lnTo>
                    <a:pt x="1281036" y="2486075"/>
                  </a:lnTo>
                  <a:lnTo>
                    <a:pt x="1277912" y="2489200"/>
                  </a:lnTo>
                  <a:lnTo>
                    <a:pt x="1265402" y="2489200"/>
                  </a:lnTo>
                  <a:lnTo>
                    <a:pt x="1257592" y="2481389"/>
                  </a:lnTo>
                  <a:lnTo>
                    <a:pt x="1229474" y="2481389"/>
                  </a:lnTo>
                  <a:lnTo>
                    <a:pt x="1226350" y="2478252"/>
                  </a:lnTo>
                  <a:lnTo>
                    <a:pt x="1226350" y="2451671"/>
                  </a:lnTo>
                  <a:lnTo>
                    <a:pt x="1227124" y="2449322"/>
                  </a:lnTo>
                  <a:lnTo>
                    <a:pt x="1229474" y="2447760"/>
                  </a:lnTo>
                  <a:lnTo>
                    <a:pt x="1279474" y="2426652"/>
                  </a:lnTo>
                  <a:lnTo>
                    <a:pt x="1287284" y="2439936"/>
                  </a:lnTo>
                  <a:lnTo>
                    <a:pt x="1288846" y="2441511"/>
                  </a:lnTo>
                  <a:lnTo>
                    <a:pt x="1290408" y="2442286"/>
                  </a:lnTo>
                  <a:lnTo>
                    <a:pt x="1316964" y="2442286"/>
                  </a:lnTo>
                  <a:lnTo>
                    <a:pt x="1320088" y="2439162"/>
                  </a:lnTo>
                  <a:lnTo>
                    <a:pt x="1320088" y="2430564"/>
                  </a:lnTo>
                  <a:lnTo>
                    <a:pt x="1364678" y="2448941"/>
                  </a:lnTo>
                  <a:lnTo>
                    <a:pt x="1404759" y="2474722"/>
                  </a:lnTo>
                  <a:lnTo>
                    <a:pt x="1439481" y="2507030"/>
                  </a:lnTo>
                  <a:lnTo>
                    <a:pt x="1467993" y="2545029"/>
                  </a:lnTo>
                  <a:lnTo>
                    <a:pt x="1489417" y="2587866"/>
                  </a:lnTo>
                  <a:lnTo>
                    <a:pt x="1502905" y="2634704"/>
                  </a:lnTo>
                  <a:lnTo>
                    <a:pt x="1507439" y="2683129"/>
                  </a:lnTo>
                  <a:lnTo>
                    <a:pt x="1507528" y="2685478"/>
                  </a:lnTo>
                  <a:lnTo>
                    <a:pt x="1507528" y="2552408"/>
                  </a:lnTo>
                  <a:lnTo>
                    <a:pt x="1481582" y="2509151"/>
                  </a:lnTo>
                  <a:lnTo>
                    <a:pt x="1451914" y="2474531"/>
                  </a:lnTo>
                  <a:lnTo>
                    <a:pt x="1417332" y="2444839"/>
                  </a:lnTo>
                  <a:lnTo>
                    <a:pt x="1394333" y="2430564"/>
                  </a:lnTo>
                  <a:lnTo>
                    <a:pt x="1388033" y="2426652"/>
                  </a:lnTo>
                  <a:lnTo>
                    <a:pt x="1378445" y="2420683"/>
                  </a:lnTo>
                  <a:lnTo>
                    <a:pt x="1335836" y="2402675"/>
                  </a:lnTo>
                  <a:lnTo>
                    <a:pt x="1290154" y="2391422"/>
                  </a:lnTo>
                  <a:lnTo>
                    <a:pt x="1241971" y="2387536"/>
                  </a:lnTo>
                  <a:lnTo>
                    <a:pt x="1193787" y="2391422"/>
                  </a:lnTo>
                  <a:lnTo>
                    <a:pt x="1148092" y="2402675"/>
                  </a:lnTo>
                  <a:lnTo>
                    <a:pt x="1105496" y="2420683"/>
                  </a:lnTo>
                  <a:lnTo>
                    <a:pt x="1066596" y="2444839"/>
                  </a:lnTo>
                  <a:lnTo>
                    <a:pt x="1032014" y="2474531"/>
                  </a:lnTo>
                  <a:lnTo>
                    <a:pt x="1002347" y="2509151"/>
                  </a:lnTo>
                  <a:lnTo>
                    <a:pt x="978217" y="2548090"/>
                  </a:lnTo>
                  <a:lnTo>
                    <a:pt x="960221" y="2590736"/>
                  </a:lnTo>
                  <a:lnTo>
                    <a:pt x="948982" y="2636469"/>
                  </a:lnTo>
                  <a:lnTo>
                    <a:pt x="945222" y="2683129"/>
                  </a:lnTo>
                  <a:lnTo>
                    <a:pt x="945159" y="2685478"/>
                  </a:lnTo>
                  <a:lnTo>
                    <a:pt x="948982" y="2732913"/>
                  </a:lnTo>
                  <a:lnTo>
                    <a:pt x="960221" y="2778645"/>
                  </a:lnTo>
                  <a:lnTo>
                    <a:pt x="978217" y="2821292"/>
                  </a:lnTo>
                  <a:lnTo>
                    <a:pt x="1002347" y="2860217"/>
                  </a:lnTo>
                  <a:lnTo>
                    <a:pt x="1032014" y="2894838"/>
                  </a:lnTo>
                  <a:lnTo>
                    <a:pt x="1066596" y="2924530"/>
                  </a:lnTo>
                  <a:lnTo>
                    <a:pt x="1105496" y="2948686"/>
                  </a:lnTo>
                  <a:lnTo>
                    <a:pt x="1148092" y="2966694"/>
                  </a:lnTo>
                  <a:lnTo>
                    <a:pt x="1193787" y="2977946"/>
                  </a:lnTo>
                  <a:lnTo>
                    <a:pt x="1241971" y="2981833"/>
                  </a:lnTo>
                  <a:lnTo>
                    <a:pt x="1290154" y="2977946"/>
                  </a:lnTo>
                  <a:lnTo>
                    <a:pt x="1335836" y="2966694"/>
                  </a:lnTo>
                  <a:lnTo>
                    <a:pt x="1378445" y="2948686"/>
                  </a:lnTo>
                  <a:lnTo>
                    <a:pt x="1379207" y="2948203"/>
                  </a:lnTo>
                  <a:lnTo>
                    <a:pt x="1406906" y="2931007"/>
                  </a:lnTo>
                  <a:lnTo>
                    <a:pt x="1451914" y="2894838"/>
                  </a:lnTo>
                  <a:lnTo>
                    <a:pt x="1481582" y="2860217"/>
                  </a:lnTo>
                  <a:lnTo>
                    <a:pt x="1505712" y="2821292"/>
                  </a:lnTo>
                  <a:lnTo>
                    <a:pt x="1523695" y="2778645"/>
                  </a:lnTo>
                  <a:lnTo>
                    <a:pt x="1534934" y="2732913"/>
                  </a:lnTo>
                  <a:lnTo>
                    <a:pt x="1538757" y="2685478"/>
                  </a:lnTo>
                  <a:close/>
                </a:path>
                <a:path w="3965575" h="2998470">
                  <a:moveTo>
                    <a:pt x="3844175" y="2805480"/>
                  </a:moveTo>
                  <a:lnTo>
                    <a:pt x="3840670" y="2801988"/>
                  </a:lnTo>
                  <a:lnTo>
                    <a:pt x="3832047" y="2801988"/>
                  </a:lnTo>
                  <a:lnTo>
                    <a:pt x="3828554" y="2805480"/>
                  </a:lnTo>
                  <a:lnTo>
                    <a:pt x="3828554" y="2814116"/>
                  </a:lnTo>
                  <a:lnTo>
                    <a:pt x="3832047" y="2817622"/>
                  </a:lnTo>
                  <a:lnTo>
                    <a:pt x="3840670" y="2817622"/>
                  </a:lnTo>
                  <a:lnTo>
                    <a:pt x="3844175" y="2814116"/>
                  </a:lnTo>
                  <a:lnTo>
                    <a:pt x="3844175" y="2809798"/>
                  </a:lnTo>
                  <a:lnTo>
                    <a:pt x="3844175" y="2805480"/>
                  </a:lnTo>
                  <a:close/>
                </a:path>
                <a:path w="3965575" h="2998470">
                  <a:moveTo>
                    <a:pt x="3965232" y="2817558"/>
                  </a:moveTo>
                  <a:lnTo>
                    <a:pt x="3948087" y="2771838"/>
                  </a:lnTo>
                  <a:lnTo>
                    <a:pt x="3933977" y="2757411"/>
                  </a:lnTo>
                  <a:lnTo>
                    <a:pt x="3933977" y="2818828"/>
                  </a:lnTo>
                  <a:lnTo>
                    <a:pt x="3933977" y="2938208"/>
                  </a:lnTo>
                  <a:lnTo>
                    <a:pt x="3903954" y="2949638"/>
                  </a:lnTo>
                  <a:lnTo>
                    <a:pt x="3861778" y="2958528"/>
                  </a:lnTo>
                  <a:lnTo>
                    <a:pt x="3810851" y="2963608"/>
                  </a:lnTo>
                  <a:lnTo>
                    <a:pt x="3754590" y="2966148"/>
                  </a:lnTo>
                  <a:lnTo>
                    <a:pt x="3696373" y="2966148"/>
                  </a:lnTo>
                  <a:lnTo>
                    <a:pt x="3639629" y="2963608"/>
                  </a:lnTo>
                  <a:lnTo>
                    <a:pt x="3587737" y="2958528"/>
                  </a:lnTo>
                  <a:lnTo>
                    <a:pt x="3544112" y="2949638"/>
                  </a:lnTo>
                  <a:lnTo>
                    <a:pt x="3512172" y="2938208"/>
                  </a:lnTo>
                  <a:lnTo>
                    <a:pt x="3512172" y="2818828"/>
                  </a:lnTo>
                  <a:lnTo>
                    <a:pt x="3530079" y="2783268"/>
                  </a:lnTo>
                  <a:lnTo>
                    <a:pt x="3564445" y="2760408"/>
                  </a:lnTo>
                  <a:lnTo>
                    <a:pt x="3601948" y="2741358"/>
                  </a:lnTo>
                  <a:lnTo>
                    <a:pt x="3601948" y="2775648"/>
                  </a:lnTo>
                  <a:lnTo>
                    <a:pt x="3580434" y="2780728"/>
                  </a:lnTo>
                  <a:lnTo>
                    <a:pt x="3563074" y="2793428"/>
                  </a:lnTo>
                  <a:lnTo>
                    <a:pt x="3551491" y="2812478"/>
                  </a:lnTo>
                  <a:lnTo>
                    <a:pt x="3547262" y="2834068"/>
                  </a:lnTo>
                  <a:lnTo>
                    <a:pt x="3547275" y="2836608"/>
                  </a:lnTo>
                  <a:lnTo>
                    <a:pt x="3548684" y="2840418"/>
                  </a:lnTo>
                  <a:lnTo>
                    <a:pt x="3551174" y="2842958"/>
                  </a:lnTo>
                  <a:lnTo>
                    <a:pt x="3551174" y="2892488"/>
                  </a:lnTo>
                  <a:lnTo>
                    <a:pt x="3552520" y="2900108"/>
                  </a:lnTo>
                  <a:lnTo>
                    <a:pt x="3556266" y="2907728"/>
                  </a:lnTo>
                  <a:lnTo>
                    <a:pt x="3561994" y="2912808"/>
                  </a:lnTo>
                  <a:lnTo>
                    <a:pt x="3569297" y="2915348"/>
                  </a:lnTo>
                  <a:lnTo>
                    <a:pt x="3573234" y="2920428"/>
                  </a:lnTo>
                  <a:lnTo>
                    <a:pt x="3580600" y="2921698"/>
                  </a:lnTo>
                  <a:lnTo>
                    <a:pt x="3590861" y="2914078"/>
                  </a:lnTo>
                  <a:lnTo>
                    <a:pt x="3591814" y="2906458"/>
                  </a:lnTo>
                  <a:lnTo>
                    <a:pt x="3585895" y="2898838"/>
                  </a:lnTo>
                  <a:lnTo>
                    <a:pt x="3583927" y="2896298"/>
                  </a:lnTo>
                  <a:lnTo>
                    <a:pt x="3576561" y="2895028"/>
                  </a:lnTo>
                  <a:lnTo>
                    <a:pt x="3570922" y="2898838"/>
                  </a:lnTo>
                  <a:lnTo>
                    <a:pt x="3568408" y="2897568"/>
                  </a:lnTo>
                  <a:lnTo>
                    <a:pt x="3566820" y="2895028"/>
                  </a:lnTo>
                  <a:lnTo>
                    <a:pt x="3566795" y="2842958"/>
                  </a:lnTo>
                  <a:lnTo>
                    <a:pt x="3569271" y="2840418"/>
                  </a:lnTo>
                  <a:lnTo>
                    <a:pt x="3570694" y="2836608"/>
                  </a:lnTo>
                  <a:lnTo>
                    <a:pt x="3592169" y="2801048"/>
                  </a:lnTo>
                  <a:lnTo>
                    <a:pt x="3605860" y="2798508"/>
                  </a:lnTo>
                  <a:lnTo>
                    <a:pt x="3613670" y="2798508"/>
                  </a:lnTo>
                  <a:lnTo>
                    <a:pt x="3646055" y="2820098"/>
                  </a:lnTo>
                  <a:lnTo>
                    <a:pt x="3648837" y="2836608"/>
                  </a:lnTo>
                  <a:lnTo>
                    <a:pt x="3650246" y="2840418"/>
                  </a:lnTo>
                  <a:lnTo>
                    <a:pt x="3652736" y="2842958"/>
                  </a:lnTo>
                  <a:lnTo>
                    <a:pt x="3652697" y="2895028"/>
                  </a:lnTo>
                  <a:lnTo>
                    <a:pt x="3651110" y="2897568"/>
                  </a:lnTo>
                  <a:lnTo>
                    <a:pt x="3648608" y="2898838"/>
                  </a:lnTo>
                  <a:lnTo>
                    <a:pt x="3643706" y="2895028"/>
                  </a:lnTo>
                  <a:lnTo>
                    <a:pt x="3636302" y="2895028"/>
                  </a:lnTo>
                  <a:lnTo>
                    <a:pt x="3627844" y="2905188"/>
                  </a:lnTo>
                  <a:lnTo>
                    <a:pt x="3628390" y="2912808"/>
                  </a:lnTo>
                  <a:lnTo>
                    <a:pt x="3638181" y="2921698"/>
                  </a:lnTo>
                  <a:lnTo>
                    <a:pt x="3645585" y="2920428"/>
                  </a:lnTo>
                  <a:lnTo>
                    <a:pt x="3650234" y="2915348"/>
                  </a:lnTo>
                  <a:lnTo>
                    <a:pt x="3657536" y="2912808"/>
                  </a:lnTo>
                  <a:lnTo>
                    <a:pt x="3663264" y="2906458"/>
                  </a:lnTo>
                  <a:lnTo>
                    <a:pt x="3666998" y="2900108"/>
                  </a:lnTo>
                  <a:lnTo>
                    <a:pt x="3667226" y="2898838"/>
                  </a:lnTo>
                  <a:lnTo>
                    <a:pt x="3668357" y="2892488"/>
                  </a:lnTo>
                  <a:lnTo>
                    <a:pt x="3668357" y="2842958"/>
                  </a:lnTo>
                  <a:lnTo>
                    <a:pt x="3670833" y="2840418"/>
                  </a:lnTo>
                  <a:lnTo>
                    <a:pt x="3672255" y="2836608"/>
                  </a:lnTo>
                  <a:lnTo>
                    <a:pt x="3672255" y="2834068"/>
                  </a:lnTo>
                  <a:lnTo>
                    <a:pt x="3656431" y="2793428"/>
                  </a:lnTo>
                  <a:lnTo>
                    <a:pt x="3617569" y="2775648"/>
                  </a:lnTo>
                  <a:lnTo>
                    <a:pt x="3617569" y="2741358"/>
                  </a:lnTo>
                  <a:lnTo>
                    <a:pt x="3617569" y="2736278"/>
                  </a:lnTo>
                  <a:lnTo>
                    <a:pt x="3621849" y="2733738"/>
                  </a:lnTo>
                  <a:lnTo>
                    <a:pt x="3624122" y="2733738"/>
                  </a:lnTo>
                  <a:lnTo>
                    <a:pt x="3643642" y="2742628"/>
                  </a:lnTo>
                  <a:lnTo>
                    <a:pt x="3667214" y="2750248"/>
                  </a:lnTo>
                  <a:lnTo>
                    <a:pt x="3693972" y="2754058"/>
                  </a:lnTo>
                  <a:lnTo>
                    <a:pt x="3723043" y="2755328"/>
                  </a:lnTo>
                  <a:lnTo>
                    <a:pt x="3752100" y="2754058"/>
                  </a:lnTo>
                  <a:lnTo>
                    <a:pt x="3778859" y="2750248"/>
                  </a:lnTo>
                  <a:lnTo>
                    <a:pt x="3802418" y="2742628"/>
                  </a:lnTo>
                  <a:lnTo>
                    <a:pt x="3821925" y="2733738"/>
                  </a:lnTo>
                  <a:lnTo>
                    <a:pt x="3824211" y="2733738"/>
                  </a:lnTo>
                  <a:lnTo>
                    <a:pt x="3828529" y="2736278"/>
                  </a:lnTo>
                  <a:lnTo>
                    <a:pt x="3828529" y="2779458"/>
                  </a:lnTo>
                  <a:lnTo>
                    <a:pt x="3828631" y="2780728"/>
                  </a:lnTo>
                  <a:lnTo>
                    <a:pt x="3817455" y="2785808"/>
                  </a:lnTo>
                  <a:lnTo>
                    <a:pt x="3809479" y="2794698"/>
                  </a:lnTo>
                  <a:lnTo>
                    <a:pt x="3805440" y="2806128"/>
                  </a:lnTo>
                  <a:lnTo>
                    <a:pt x="3806063" y="2818828"/>
                  </a:lnTo>
                  <a:lnTo>
                    <a:pt x="3811447" y="2828988"/>
                  </a:lnTo>
                  <a:lnTo>
                    <a:pt x="3820388" y="2837878"/>
                  </a:lnTo>
                  <a:lnTo>
                    <a:pt x="3831666" y="2841688"/>
                  </a:lnTo>
                  <a:lnTo>
                    <a:pt x="3844061" y="2840418"/>
                  </a:lnTo>
                  <a:lnTo>
                    <a:pt x="3855250" y="2835338"/>
                  </a:lnTo>
                  <a:lnTo>
                    <a:pt x="3863213" y="2826448"/>
                  </a:lnTo>
                  <a:lnTo>
                    <a:pt x="3867251" y="2815018"/>
                  </a:lnTo>
                  <a:lnTo>
                    <a:pt x="3866629" y="2802318"/>
                  </a:lnTo>
                  <a:lnTo>
                    <a:pt x="3863467" y="2794698"/>
                  </a:lnTo>
                  <a:lnTo>
                    <a:pt x="3858437" y="2788348"/>
                  </a:lnTo>
                  <a:lnTo>
                    <a:pt x="3851986" y="2783357"/>
                  </a:lnTo>
                  <a:lnTo>
                    <a:pt x="3851986" y="2802318"/>
                  </a:lnTo>
                  <a:lnTo>
                    <a:pt x="3851986" y="2818828"/>
                  </a:lnTo>
                  <a:lnTo>
                    <a:pt x="3844988" y="2826448"/>
                  </a:lnTo>
                  <a:lnTo>
                    <a:pt x="3827729" y="2826448"/>
                  </a:lnTo>
                  <a:lnTo>
                    <a:pt x="3820731" y="2818828"/>
                  </a:lnTo>
                  <a:lnTo>
                    <a:pt x="3820731" y="2802318"/>
                  </a:lnTo>
                  <a:lnTo>
                    <a:pt x="3827729" y="2794698"/>
                  </a:lnTo>
                  <a:lnTo>
                    <a:pt x="3844988" y="2794698"/>
                  </a:lnTo>
                  <a:lnTo>
                    <a:pt x="3851986" y="2802318"/>
                  </a:lnTo>
                  <a:lnTo>
                    <a:pt x="3851986" y="2783357"/>
                  </a:lnTo>
                  <a:lnTo>
                    <a:pt x="3844061" y="2780728"/>
                  </a:lnTo>
                  <a:lnTo>
                    <a:pt x="3844061" y="2779458"/>
                  </a:lnTo>
                  <a:lnTo>
                    <a:pt x="3844150" y="2741358"/>
                  </a:lnTo>
                  <a:lnTo>
                    <a:pt x="3863263" y="2750248"/>
                  </a:lnTo>
                  <a:lnTo>
                    <a:pt x="3899281" y="2770568"/>
                  </a:lnTo>
                  <a:lnTo>
                    <a:pt x="3928770" y="2798508"/>
                  </a:lnTo>
                  <a:lnTo>
                    <a:pt x="3933977" y="2818828"/>
                  </a:lnTo>
                  <a:lnTo>
                    <a:pt x="3933977" y="2757411"/>
                  </a:lnTo>
                  <a:lnTo>
                    <a:pt x="3916146" y="2743898"/>
                  </a:lnTo>
                  <a:lnTo>
                    <a:pt x="3911790" y="2741358"/>
                  </a:lnTo>
                  <a:lnTo>
                    <a:pt x="3898735" y="2733738"/>
                  </a:lnTo>
                  <a:lnTo>
                    <a:pt x="3892219" y="2729928"/>
                  </a:lnTo>
                  <a:lnTo>
                    <a:pt x="3881983" y="2724848"/>
                  </a:lnTo>
                  <a:lnTo>
                    <a:pt x="3864076" y="2715958"/>
                  </a:lnTo>
                  <a:lnTo>
                    <a:pt x="3831348" y="2703258"/>
                  </a:lnTo>
                  <a:lnTo>
                    <a:pt x="3843617" y="2701988"/>
                  </a:lnTo>
                  <a:lnTo>
                    <a:pt x="3855720" y="2699448"/>
                  </a:lnTo>
                  <a:lnTo>
                    <a:pt x="3879291" y="2691828"/>
                  </a:lnTo>
                  <a:lnTo>
                    <a:pt x="3876357" y="2689288"/>
                  </a:lnTo>
                  <a:lnTo>
                    <a:pt x="3872204" y="2684208"/>
                  </a:lnTo>
                  <a:lnTo>
                    <a:pt x="3869080" y="2680398"/>
                  </a:lnTo>
                  <a:lnTo>
                    <a:pt x="3859758" y="2663888"/>
                  </a:lnTo>
                  <a:lnTo>
                    <a:pt x="3858895" y="2661348"/>
                  </a:lnTo>
                  <a:lnTo>
                    <a:pt x="3850665" y="2637218"/>
                  </a:lnTo>
                  <a:lnTo>
                    <a:pt x="3850817" y="2610548"/>
                  </a:lnTo>
                  <a:lnTo>
                    <a:pt x="3857917" y="2573718"/>
                  </a:lnTo>
                  <a:lnTo>
                    <a:pt x="3866350" y="2533078"/>
                  </a:lnTo>
                  <a:lnTo>
                    <a:pt x="3870528" y="2494978"/>
                  </a:lnTo>
                  <a:lnTo>
                    <a:pt x="3868509" y="2469578"/>
                  </a:lnTo>
                  <a:lnTo>
                    <a:pt x="3866108" y="2461958"/>
                  </a:lnTo>
                  <a:lnTo>
                    <a:pt x="3862527" y="2450528"/>
                  </a:lnTo>
                  <a:lnTo>
                    <a:pt x="3852684" y="2437828"/>
                  </a:lnTo>
                  <a:lnTo>
                    <a:pt x="3839108" y="2427668"/>
                  </a:lnTo>
                  <a:lnTo>
                    <a:pt x="3835412" y="2426398"/>
                  </a:lnTo>
                  <a:lnTo>
                    <a:pt x="3827996" y="2423858"/>
                  </a:lnTo>
                  <a:lnTo>
                    <a:pt x="3816794" y="2423858"/>
                  </a:lnTo>
                  <a:lnTo>
                    <a:pt x="3816794" y="2535618"/>
                  </a:lnTo>
                  <a:lnTo>
                    <a:pt x="3816794" y="2568638"/>
                  </a:lnTo>
                  <a:lnTo>
                    <a:pt x="3809428" y="2604198"/>
                  </a:lnTo>
                  <a:lnTo>
                    <a:pt x="3789324" y="2634678"/>
                  </a:lnTo>
                  <a:lnTo>
                    <a:pt x="3784155" y="2638209"/>
                  </a:lnTo>
                  <a:lnTo>
                    <a:pt x="3784155" y="2715958"/>
                  </a:lnTo>
                  <a:lnTo>
                    <a:pt x="3769131" y="2719768"/>
                  </a:lnTo>
                  <a:lnTo>
                    <a:pt x="3753904" y="2722308"/>
                  </a:lnTo>
                  <a:lnTo>
                    <a:pt x="3723043" y="2724848"/>
                  </a:lnTo>
                  <a:lnTo>
                    <a:pt x="3692144" y="2722308"/>
                  </a:lnTo>
                  <a:lnTo>
                    <a:pt x="3676904" y="2719768"/>
                  </a:lnTo>
                  <a:lnTo>
                    <a:pt x="3661880" y="2715958"/>
                  </a:lnTo>
                  <a:lnTo>
                    <a:pt x="3667937" y="2709608"/>
                  </a:lnTo>
                  <a:lnTo>
                    <a:pt x="3672421" y="2701988"/>
                  </a:lnTo>
                  <a:lnTo>
                    <a:pt x="3675215" y="2694368"/>
                  </a:lnTo>
                  <a:lnTo>
                    <a:pt x="3676167" y="2685478"/>
                  </a:lnTo>
                  <a:lnTo>
                    <a:pt x="3676167" y="2684208"/>
                  </a:lnTo>
                  <a:lnTo>
                    <a:pt x="3699268" y="2690558"/>
                  </a:lnTo>
                  <a:lnTo>
                    <a:pt x="3723055" y="2693098"/>
                  </a:lnTo>
                  <a:lnTo>
                    <a:pt x="3746843" y="2690558"/>
                  </a:lnTo>
                  <a:lnTo>
                    <a:pt x="3769957" y="2684208"/>
                  </a:lnTo>
                  <a:lnTo>
                    <a:pt x="3769957" y="2685478"/>
                  </a:lnTo>
                  <a:lnTo>
                    <a:pt x="3770884" y="2694368"/>
                  </a:lnTo>
                  <a:lnTo>
                    <a:pt x="3773652" y="2701988"/>
                  </a:lnTo>
                  <a:lnTo>
                    <a:pt x="3778110" y="2709608"/>
                  </a:lnTo>
                  <a:lnTo>
                    <a:pt x="3784155" y="2715958"/>
                  </a:lnTo>
                  <a:lnTo>
                    <a:pt x="3784155" y="2638209"/>
                  </a:lnTo>
                  <a:lnTo>
                    <a:pt x="3759530" y="2654998"/>
                  </a:lnTo>
                  <a:lnTo>
                    <a:pt x="3723043" y="2661348"/>
                  </a:lnTo>
                  <a:lnTo>
                    <a:pt x="3686556" y="2654998"/>
                  </a:lnTo>
                  <a:lnTo>
                    <a:pt x="3656749" y="2634678"/>
                  </a:lnTo>
                  <a:lnTo>
                    <a:pt x="3636657" y="2604198"/>
                  </a:lnTo>
                  <a:lnTo>
                    <a:pt x="3629291" y="2568638"/>
                  </a:lnTo>
                  <a:lnTo>
                    <a:pt x="3629291" y="2527998"/>
                  </a:lnTo>
                  <a:lnTo>
                    <a:pt x="3636886" y="2527998"/>
                  </a:lnTo>
                  <a:lnTo>
                    <a:pt x="3640645" y="2526728"/>
                  </a:lnTo>
                  <a:lnTo>
                    <a:pt x="3679393" y="2519108"/>
                  </a:lnTo>
                  <a:lnTo>
                    <a:pt x="3716604" y="2505138"/>
                  </a:lnTo>
                  <a:lnTo>
                    <a:pt x="3750970" y="2487358"/>
                  </a:lnTo>
                  <a:lnTo>
                    <a:pt x="3781869" y="2464498"/>
                  </a:lnTo>
                  <a:lnTo>
                    <a:pt x="3784841" y="2461958"/>
                  </a:lnTo>
                  <a:lnTo>
                    <a:pt x="3789629" y="2461958"/>
                  </a:lnTo>
                  <a:lnTo>
                    <a:pt x="3793667" y="2465768"/>
                  </a:lnTo>
                  <a:lnTo>
                    <a:pt x="3794391" y="2467038"/>
                  </a:lnTo>
                  <a:lnTo>
                    <a:pt x="3796512" y="2481008"/>
                  </a:lnTo>
                  <a:lnTo>
                    <a:pt x="3799319" y="2494978"/>
                  </a:lnTo>
                  <a:lnTo>
                    <a:pt x="3813289" y="2530538"/>
                  </a:lnTo>
                  <a:lnTo>
                    <a:pt x="3816794" y="2535618"/>
                  </a:lnTo>
                  <a:lnTo>
                    <a:pt x="3816794" y="2423858"/>
                  </a:lnTo>
                  <a:lnTo>
                    <a:pt x="3815080" y="2423858"/>
                  </a:lnTo>
                  <a:lnTo>
                    <a:pt x="3804386" y="2426398"/>
                  </a:lnTo>
                  <a:lnTo>
                    <a:pt x="3799941" y="2426398"/>
                  </a:lnTo>
                  <a:lnTo>
                    <a:pt x="3768115" y="2398458"/>
                  </a:lnTo>
                  <a:lnTo>
                    <a:pt x="3709111" y="2380678"/>
                  </a:lnTo>
                  <a:lnTo>
                    <a:pt x="3679520" y="2380678"/>
                  </a:lnTo>
                  <a:lnTo>
                    <a:pt x="3623373" y="2399728"/>
                  </a:lnTo>
                  <a:lnTo>
                    <a:pt x="3590671" y="2435288"/>
                  </a:lnTo>
                  <a:lnTo>
                    <a:pt x="3579355" y="2511488"/>
                  </a:lnTo>
                  <a:lnTo>
                    <a:pt x="3580346" y="2558478"/>
                  </a:lnTo>
                  <a:lnTo>
                    <a:pt x="3582797" y="2600388"/>
                  </a:lnTo>
                  <a:lnTo>
                    <a:pt x="3584524" y="2634678"/>
                  </a:lnTo>
                  <a:lnTo>
                    <a:pt x="3581425" y="2674048"/>
                  </a:lnTo>
                  <a:lnTo>
                    <a:pt x="3566795" y="2704528"/>
                  </a:lnTo>
                  <a:lnTo>
                    <a:pt x="3577539" y="2704528"/>
                  </a:lnTo>
                  <a:lnTo>
                    <a:pt x="3588308" y="2705798"/>
                  </a:lnTo>
                  <a:lnTo>
                    <a:pt x="3599078" y="2705798"/>
                  </a:lnTo>
                  <a:lnTo>
                    <a:pt x="3609848" y="2704528"/>
                  </a:lnTo>
                  <a:lnTo>
                    <a:pt x="3578834" y="2718498"/>
                  </a:lnTo>
                  <a:lnTo>
                    <a:pt x="3529165" y="2745168"/>
                  </a:lnTo>
                  <a:lnTo>
                    <a:pt x="3497948" y="2771838"/>
                  </a:lnTo>
                  <a:lnTo>
                    <a:pt x="3480854" y="2818828"/>
                  </a:lnTo>
                  <a:lnTo>
                    <a:pt x="3480854" y="2955988"/>
                  </a:lnTo>
                  <a:lnTo>
                    <a:pt x="3517684" y="2973768"/>
                  </a:lnTo>
                  <a:lnTo>
                    <a:pt x="3559352" y="2985198"/>
                  </a:lnTo>
                  <a:lnTo>
                    <a:pt x="3609835" y="2992818"/>
                  </a:lnTo>
                  <a:lnTo>
                    <a:pt x="3666134" y="2996628"/>
                  </a:lnTo>
                  <a:lnTo>
                    <a:pt x="3725253" y="2997898"/>
                  </a:lnTo>
                  <a:lnTo>
                    <a:pt x="3784676" y="2996628"/>
                  </a:lnTo>
                  <a:lnTo>
                    <a:pt x="3840848" y="2992818"/>
                  </a:lnTo>
                  <a:lnTo>
                    <a:pt x="3890670" y="2985198"/>
                  </a:lnTo>
                  <a:lnTo>
                    <a:pt x="3931069" y="2973768"/>
                  </a:lnTo>
                  <a:lnTo>
                    <a:pt x="3965232" y="2954718"/>
                  </a:lnTo>
                  <a:lnTo>
                    <a:pt x="3965232" y="28175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206" y="175717"/>
            <a:ext cx="9346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5" dirty="0"/>
              <a:t>Singapore’s</a:t>
            </a:r>
            <a:r>
              <a:rPr spc="-350" dirty="0"/>
              <a:t> </a:t>
            </a:r>
            <a:r>
              <a:rPr spc="-130" dirty="0"/>
              <a:t>public</a:t>
            </a:r>
            <a:r>
              <a:rPr spc="-370" dirty="0"/>
              <a:t> </a:t>
            </a:r>
            <a:r>
              <a:rPr spc="-220" dirty="0"/>
              <a:t>health</a:t>
            </a:r>
            <a:r>
              <a:rPr spc="-365" dirty="0"/>
              <a:t> </a:t>
            </a:r>
            <a:r>
              <a:rPr spc="-125" dirty="0"/>
              <a:t>ecosystem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656" y="1181480"/>
            <a:ext cx="10824210" cy="550392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13970" y="2895004"/>
            <a:ext cx="98361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80"/>
              </a:lnSpc>
              <a:tabLst>
                <a:tab pos="536575" algn="l"/>
                <a:tab pos="859155" algn="l"/>
              </a:tabLst>
            </a:pPr>
            <a:r>
              <a:rPr sz="2000" spc="-25" dirty="0">
                <a:solidFill>
                  <a:srgbClr val="FFFFFF"/>
                </a:solidFill>
                <a:latin typeface="Trebuchet MS"/>
                <a:cs typeface="Trebuchet MS"/>
              </a:rPr>
              <a:t>cal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spc="40" dirty="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sz="2000" spc="10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46988" y="1850135"/>
            <a:ext cx="10090785" cy="4369435"/>
            <a:chOff x="1046988" y="1850135"/>
            <a:chExt cx="10090785" cy="43694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6988" y="4011167"/>
              <a:ext cx="903732" cy="697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1220" y="4354067"/>
              <a:ext cx="886968" cy="670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4644" y="3480815"/>
              <a:ext cx="914400" cy="7437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7904" y="5315711"/>
              <a:ext cx="1487423" cy="4175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97152" y="5887211"/>
              <a:ext cx="1778508" cy="3322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8720" y="1871471"/>
              <a:ext cx="1147572" cy="6522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7300" y="2756915"/>
              <a:ext cx="545591" cy="7452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65235" y="3753611"/>
              <a:ext cx="1417320" cy="5410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0216" y="2866643"/>
              <a:ext cx="903732" cy="5882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339328" y="4325111"/>
              <a:ext cx="1104900" cy="110490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41407" y="5518403"/>
              <a:ext cx="1019555" cy="60197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471916" y="5301995"/>
              <a:ext cx="1097279" cy="83515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86188" y="4251959"/>
              <a:ext cx="1251203" cy="4130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3977" y="3319398"/>
              <a:ext cx="198755" cy="21996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45483" y="2672587"/>
              <a:ext cx="218693" cy="20358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46694" y="3335527"/>
              <a:ext cx="196341" cy="2204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08366" y="2865373"/>
              <a:ext cx="218693" cy="2033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676895" y="5190870"/>
              <a:ext cx="221106" cy="19088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04665" y="5182742"/>
              <a:ext cx="218059" cy="2048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29172" y="1850135"/>
              <a:ext cx="1016507" cy="7543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005327" y="4082795"/>
              <a:ext cx="1121664" cy="1014983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912870" y="3991609"/>
              <a:ext cx="1513205" cy="399415"/>
            </a:xfrm>
            <a:custGeom>
              <a:avLst/>
              <a:gdLst/>
              <a:ahLst/>
              <a:cxnLst/>
              <a:rect l="l" t="t" r="r" b="b"/>
              <a:pathLst>
                <a:path w="1513204" h="399414">
                  <a:moveTo>
                    <a:pt x="91693" y="296671"/>
                  </a:moveTo>
                  <a:lnTo>
                    <a:pt x="0" y="369569"/>
                  </a:lnTo>
                  <a:lnTo>
                    <a:pt x="113410" y="399160"/>
                  </a:lnTo>
                  <a:lnTo>
                    <a:pt x="85786" y="372237"/>
                  </a:lnTo>
                  <a:lnTo>
                    <a:pt x="72008" y="372237"/>
                  </a:lnTo>
                  <a:lnTo>
                    <a:pt x="64769" y="338073"/>
                  </a:lnTo>
                  <a:lnTo>
                    <a:pt x="76129" y="335666"/>
                  </a:lnTo>
                  <a:lnTo>
                    <a:pt x="91693" y="296671"/>
                  </a:lnTo>
                  <a:close/>
                </a:path>
                <a:path w="1513204" h="399414">
                  <a:moveTo>
                    <a:pt x="68422" y="355313"/>
                  </a:moveTo>
                  <a:lnTo>
                    <a:pt x="72008" y="372237"/>
                  </a:lnTo>
                  <a:lnTo>
                    <a:pt x="83326" y="369838"/>
                  </a:lnTo>
                  <a:lnTo>
                    <a:pt x="68422" y="355313"/>
                  </a:lnTo>
                  <a:close/>
                </a:path>
                <a:path w="1513204" h="399414">
                  <a:moveTo>
                    <a:pt x="83326" y="369838"/>
                  </a:moveTo>
                  <a:lnTo>
                    <a:pt x="72008" y="372237"/>
                  </a:lnTo>
                  <a:lnTo>
                    <a:pt x="85786" y="372237"/>
                  </a:lnTo>
                  <a:lnTo>
                    <a:pt x="83326" y="369838"/>
                  </a:lnTo>
                  <a:close/>
                </a:path>
                <a:path w="1513204" h="399414">
                  <a:moveTo>
                    <a:pt x="201421" y="309117"/>
                  </a:moveTo>
                  <a:lnTo>
                    <a:pt x="76129" y="335666"/>
                  </a:lnTo>
                  <a:lnTo>
                    <a:pt x="68376" y="355093"/>
                  </a:lnTo>
                  <a:lnTo>
                    <a:pt x="68422" y="355313"/>
                  </a:lnTo>
                  <a:lnTo>
                    <a:pt x="83326" y="369838"/>
                  </a:lnTo>
                  <a:lnTo>
                    <a:pt x="208660" y="343281"/>
                  </a:lnTo>
                  <a:lnTo>
                    <a:pt x="201421" y="309117"/>
                  </a:lnTo>
                  <a:close/>
                </a:path>
                <a:path w="1513204" h="399414">
                  <a:moveTo>
                    <a:pt x="76129" y="335666"/>
                  </a:moveTo>
                  <a:lnTo>
                    <a:pt x="64769" y="338073"/>
                  </a:lnTo>
                  <a:lnTo>
                    <a:pt x="68376" y="355093"/>
                  </a:lnTo>
                  <a:lnTo>
                    <a:pt x="76129" y="335666"/>
                  </a:lnTo>
                  <a:close/>
                </a:path>
                <a:path w="1513204" h="399414">
                  <a:moveTo>
                    <a:pt x="440563" y="258571"/>
                  </a:moveTo>
                  <a:lnTo>
                    <a:pt x="303910" y="287400"/>
                  </a:lnTo>
                  <a:lnTo>
                    <a:pt x="311150" y="321563"/>
                  </a:lnTo>
                  <a:lnTo>
                    <a:pt x="447801" y="292734"/>
                  </a:lnTo>
                  <a:lnTo>
                    <a:pt x="440563" y="258571"/>
                  </a:lnTo>
                  <a:close/>
                </a:path>
                <a:path w="1513204" h="399414">
                  <a:moveTo>
                    <a:pt x="679703" y="207898"/>
                  </a:moveTo>
                  <a:lnTo>
                    <a:pt x="543051" y="236854"/>
                  </a:lnTo>
                  <a:lnTo>
                    <a:pt x="550290" y="271017"/>
                  </a:lnTo>
                  <a:lnTo>
                    <a:pt x="686942" y="242062"/>
                  </a:lnTo>
                  <a:lnTo>
                    <a:pt x="679703" y="207898"/>
                  </a:lnTo>
                  <a:close/>
                </a:path>
                <a:path w="1513204" h="399414">
                  <a:moveTo>
                    <a:pt x="918971" y="157225"/>
                  </a:moveTo>
                  <a:lnTo>
                    <a:pt x="782192" y="186181"/>
                  </a:lnTo>
                  <a:lnTo>
                    <a:pt x="789431" y="220344"/>
                  </a:lnTo>
                  <a:lnTo>
                    <a:pt x="926083" y="191388"/>
                  </a:lnTo>
                  <a:lnTo>
                    <a:pt x="918971" y="157225"/>
                  </a:lnTo>
                  <a:close/>
                </a:path>
                <a:path w="1513204" h="399414">
                  <a:moveTo>
                    <a:pt x="1158113" y="106552"/>
                  </a:moveTo>
                  <a:lnTo>
                    <a:pt x="1021460" y="135508"/>
                  </a:lnTo>
                  <a:lnTo>
                    <a:pt x="1028700" y="169671"/>
                  </a:lnTo>
                  <a:lnTo>
                    <a:pt x="1165352" y="140715"/>
                  </a:lnTo>
                  <a:lnTo>
                    <a:pt x="1158113" y="106552"/>
                  </a:lnTo>
                  <a:close/>
                </a:path>
                <a:path w="1513204" h="399414">
                  <a:moveTo>
                    <a:pt x="1504743" y="56006"/>
                  </a:moveTo>
                  <a:lnTo>
                    <a:pt x="1397253" y="56006"/>
                  </a:lnTo>
                  <a:lnTo>
                    <a:pt x="1398259" y="60753"/>
                  </a:lnTo>
                  <a:lnTo>
                    <a:pt x="1410715" y="70992"/>
                  </a:lnTo>
                  <a:lnTo>
                    <a:pt x="1403474" y="85365"/>
                  </a:lnTo>
                  <a:lnTo>
                    <a:pt x="1404492" y="90169"/>
                  </a:lnTo>
                  <a:lnTo>
                    <a:pt x="1400643" y="90985"/>
                  </a:lnTo>
                  <a:lnTo>
                    <a:pt x="1360424" y="170814"/>
                  </a:lnTo>
                  <a:lnTo>
                    <a:pt x="1504743" y="56006"/>
                  </a:lnTo>
                  <a:close/>
                </a:path>
                <a:path w="1513204" h="399414">
                  <a:moveTo>
                    <a:pt x="1393463" y="56810"/>
                  </a:moveTo>
                  <a:lnTo>
                    <a:pt x="1260602" y="84962"/>
                  </a:lnTo>
                  <a:lnTo>
                    <a:pt x="1267840" y="119125"/>
                  </a:lnTo>
                  <a:lnTo>
                    <a:pt x="1400643" y="90985"/>
                  </a:lnTo>
                  <a:lnTo>
                    <a:pt x="1403474" y="85365"/>
                  </a:lnTo>
                  <a:lnTo>
                    <a:pt x="1398259" y="60753"/>
                  </a:lnTo>
                  <a:lnTo>
                    <a:pt x="1393463" y="56810"/>
                  </a:lnTo>
                  <a:close/>
                </a:path>
                <a:path w="1513204" h="399414">
                  <a:moveTo>
                    <a:pt x="1403474" y="85365"/>
                  </a:moveTo>
                  <a:lnTo>
                    <a:pt x="1400643" y="90985"/>
                  </a:lnTo>
                  <a:lnTo>
                    <a:pt x="1404492" y="90169"/>
                  </a:lnTo>
                  <a:lnTo>
                    <a:pt x="1403474" y="85365"/>
                  </a:lnTo>
                  <a:close/>
                </a:path>
                <a:path w="1513204" h="399414">
                  <a:moveTo>
                    <a:pt x="1397253" y="56006"/>
                  </a:moveTo>
                  <a:lnTo>
                    <a:pt x="1393463" y="56810"/>
                  </a:lnTo>
                  <a:lnTo>
                    <a:pt x="1398259" y="60753"/>
                  </a:lnTo>
                  <a:lnTo>
                    <a:pt x="1397253" y="56006"/>
                  </a:lnTo>
                  <a:close/>
                </a:path>
                <a:path w="1513204" h="399414">
                  <a:moveTo>
                    <a:pt x="1324355" y="0"/>
                  </a:moveTo>
                  <a:lnTo>
                    <a:pt x="1393463" y="56810"/>
                  </a:lnTo>
                  <a:lnTo>
                    <a:pt x="1397253" y="56006"/>
                  </a:lnTo>
                  <a:lnTo>
                    <a:pt x="1504743" y="56006"/>
                  </a:lnTo>
                  <a:lnTo>
                    <a:pt x="1513204" y="49275"/>
                  </a:lnTo>
                  <a:lnTo>
                    <a:pt x="132435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25084" y="3790187"/>
              <a:ext cx="1053845" cy="40005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638800" y="3803141"/>
              <a:ext cx="995044" cy="342900"/>
            </a:xfrm>
            <a:custGeom>
              <a:avLst/>
              <a:gdLst/>
              <a:ahLst/>
              <a:cxnLst/>
              <a:rect l="l" t="t" r="r" b="b"/>
              <a:pathLst>
                <a:path w="995045" h="342900">
                  <a:moveTo>
                    <a:pt x="874902" y="4444"/>
                  </a:moveTo>
                  <a:lnTo>
                    <a:pt x="801751" y="4444"/>
                  </a:lnTo>
                  <a:lnTo>
                    <a:pt x="681863" y="337946"/>
                  </a:lnTo>
                  <a:lnTo>
                    <a:pt x="753745" y="337946"/>
                  </a:lnTo>
                  <a:lnTo>
                    <a:pt x="778255" y="264667"/>
                  </a:lnTo>
                  <a:lnTo>
                    <a:pt x="968646" y="264667"/>
                  </a:lnTo>
                  <a:lnTo>
                    <a:pt x="947830" y="206882"/>
                  </a:lnTo>
                  <a:lnTo>
                    <a:pt x="794892" y="206882"/>
                  </a:lnTo>
                  <a:lnTo>
                    <a:pt x="838200" y="73278"/>
                  </a:lnTo>
                  <a:lnTo>
                    <a:pt x="899700" y="73278"/>
                  </a:lnTo>
                  <a:lnTo>
                    <a:pt x="874902" y="4444"/>
                  </a:lnTo>
                  <a:close/>
                </a:path>
                <a:path w="995045" h="342900">
                  <a:moveTo>
                    <a:pt x="968646" y="264667"/>
                  </a:moveTo>
                  <a:lnTo>
                    <a:pt x="898651" y="264667"/>
                  </a:lnTo>
                  <a:lnTo>
                    <a:pt x="922527" y="337946"/>
                  </a:lnTo>
                  <a:lnTo>
                    <a:pt x="995045" y="337946"/>
                  </a:lnTo>
                  <a:lnTo>
                    <a:pt x="968646" y="264667"/>
                  </a:lnTo>
                  <a:close/>
                </a:path>
                <a:path w="995045" h="342900">
                  <a:moveTo>
                    <a:pt x="899700" y="73278"/>
                  </a:moveTo>
                  <a:lnTo>
                    <a:pt x="838200" y="73278"/>
                  </a:lnTo>
                  <a:lnTo>
                    <a:pt x="881633" y="206882"/>
                  </a:lnTo>
                  <a:lnTo>
                    <a:pt x="947830" y="206882"/>
                  </a:lnTo>
                  <a:lnTo>
                    <a:pt x="899700" y="73278"/>
                  </a:lnTo>
                  <a:close/>
                </a:path>
                <a:path w="995045" h="342900">
                  <a:moveTo>
                    <a:pt x="497713" y="4444"/>
                  </a:moveTo>
                  <a:lnTo>
                    <a:pt x="373507" y="4444"/>
                  </a:lnTo>
                  <a:lnTo>
                    <a:pt x="373507" y="337946"/>
                  </a:lnTo>
                  <a:lnTo>
                    <a:pt x="497713" y="337946"/>
                  </a:lnTo>
                  <a:lnTo>
                    <a:pt x="523263" y="336732"/>
                  </a:lnTo>
                  <a:lnTo>
                    <a:pt x="568793" y="327017"/>
                  </a:lnTo>
                  <a:lnTo>
                    <a:pt x="606649" y="307679"/>
                  </a:lnTo>
                  <a:lnTo>
                    <a:pt x="635247" y="279907"/>
                  </a:lnTo>
                  <a:lnTo>
                    <a:pt x="443229" y="279907"/>
                  </a:lnTo>
                  <a:lnTo>
                    <a:pt x="443229" y="62356"/>
                  </a:lnTo>
                  <a:lnTo>
                    <a:pt x="634936" y="62356"/>
                  </a:lnTo>
                  <a:lnTo>
                    <a:pt x="622776" y="48434"/>
                  </a:lnTo>
                  <a:lnTo>
                    <a:pt x="589279" y="24256"/>
                  </a:lnTo>
                  <a:lnTo>
                    <a:pt x="547354" y="9397"/>
                  </a:lnTo>
                  <a:lnTo>
                    <a:pt x="523503" y="5683"/>
                  </a:lnTo>
                  <a:lnTo>
                    <a:pt x="497713" y="4444"/>
                  </a:lnTo>
                  <a:close/>
                </a:path>
                <a:path w="995045" h="342900">
                  <a:moveTo>
                    <a:pt x="634936" y="62356"/>
                  </a:moveTo>
                  <a:lnTo>
                    <a:pt x="490220" y="62356"/>
                  </a:lnTo>
                  <a:lnTo>
                    <a:pt x="506345" y="63118"/>
                  </a:lnTo>
                  <a:lnTo>
                    <a:pt x="521208" y="65404"/>
                  </a:lnTo>
                  <a:lnTo>
                    <a:pt x="558343" y="81363"/>
                  </a:lnTo>
                  <a:lnTo>
                    <a:pt x="583311" y="110616"/>
                  </a:lnTo>
                  <a:lnTo>
                    <a:pt x="594991" y="152925"/>
                  </a:lnTo>
                  <a:lnTo>
                    <a:pt x="595757" y="169925"/>
                  </a:lnTo>
                  <a:lnTo>
                    <a:pt x="595040" y="187711"/>
                  </a:lnTo>
                  <a:lnTo>
                    <a:pt x="584200" y="231520"/>
                  </a:lnTo>
                  <a:lnTo>
                    <a:pt x="560125" y="261185"/>
                  </a:lnTo>
                  <a:lnTo>
                    <a:pt x="522684" y="276939"/>
                  </a:lnTo>
                  <a:lnTo>
                    <a:pt x="490220" y="279907"/>
                  </a:lnTo>
                  <a:lnTo>
                    <a:pt x="635247" y="279907"/>
                  </a:lnTo>
                  <a:lnTo>
                    <a:pt x="655972" y="241907"/>
                  </a:lnTo>
                  <a:lnTo>
                    <a:pt x="666120" y="196290"/>
                  </a:lnTo>
                  <a:lnTo>
                    <a:pt x="667385" y="170433"/>
                  </a:lnTo>
                  <a:lnTo>
                    <a:pt x="666142" y="145359"/>
                  </a:lnTo>
                  <a:lnTo>
                    <a:pt x="662400" y="122142"/>
                  </a:lnTo>
                  <a:lnTo>
                    <a:pt x="656133" y="100782"/>
                  </a:lnTo>
                  <a:lnTo>
                    <a:pt x="647319" y="81279"/>
                  </a:lnTo>
                  <a:lnTo>
                    <a:pt x="636178" y="63779"/>
                  </a:lnTo>
                  <a:lnTo>
                    <a:pt x="634936" y="62356"/>
                  </a:lnTo>
                  <a:close/>
                </a:path>
                <a:path w="995045" h="342900">
                  <a:moveTo>
                    <a:pt x="162560" y="0"/>
                  </a:moveTo>
                  <a:lnTo>
                    <a:pt x="115585" y="5254"/>
                  </a:lnTo>
                  <a:lnTo>
                    <a:pt x="75564" y="21081"/>
                  </a:lnTo>
                  <a:lnTo>
                    <a:pt x="43370" y="46656"/>
                  </a:lnTo>
                  <a:lnTo>
                    <a:pt x="19558" y="80898"/>
                  </a:lnTo>
                  <a:lnTo>
                    <a:pt x="4921" y="122793"/>
                  </a:lnTo>
                  <a:lnTo>
                    <a:pt x="0" y="171449"/>
                  </a:lnTo>
                  <a:lnTo>
                    <a:pt x="1234" y="196595"/>
                  </a:lnTo>
                  <a:lnTo>
                    <a:pt x="11037" y="241744"/>
                  </a:lnTo>
                  <a:lnTo>
                    <a:pt x="30416" y="279820"/>
                  </a:lnTo>
                  <a:lnTo>
                    <a:pt x="58420" y="309538"/>
                  </a:lnTo>
                  <a:lnTo>
                    <a:pt x="94712" y="330497"/>
                  </a:lnTo>
                  <a:lnTo>
                    <a:pt x="138197" y="341078"/>
                  </a:lnTo>
                  <a:lnTo>
                    <a:pt x="162560" y="342391"/>
                  </a:lnTo>
                  <a:lnTo>
                    <a:pt x="183897" y="341487"/>
                  </a:lnTo>
                  <a:lnTo>
                    <a:pt x="222049" y="334248"/>
                  </a:lnTo>
                  <a:lnTo>
                    <a:pt x="267715" y="310006"/>
                  </a:lnTo>
                  <a:lnTo>
                    <a:pt x="290115" y="284479"/>
                  </a:lnTo>
                  <a:lnTo>
                    <a:pt x="162560" y="284479"/>
                  </a:lnTo>
                  <a:lnTo>
                    <a:pt x="147040" y="283503"/>
                  </a:lnTo>
                  <a:lnTo>
                    <a:pt x="109982" y="268858"/>
                  </a:lnTo>
                  <a:lnTo>
                    <a:pt x="80899" y="227456"/>
                  </a:lnTo>
                  <a:lnTo>
                    <a:pt x="72451" y="186308"/>
                  </a:lnTo>
                  <a:lnTo>
                    <a:pt x="71882" y="171449"/>
                  </a:lnTo>
                  <a:lnTo>
                    <a:pt x="72451" y="156517"/>
                  </a:lnTo>
                  <a:lnTo>
                    <a:pt x="80899" y="115315"/>
                  </a:lnTo>
                  <a:lnTo>
                    <a:pt x="100669" y="82311"/>
                  </a:lnTo>
                  <a:lnTo>
                    <a:pt x="133080" y="61896"/>
                  </a:lnTo>
                  <a:lnTo>
                    <a:pt x="162560" y="57911"/>
                  </a:lnTo>
                  <a:lnTo>
                    <a:pt x="291151" y="57911"/>
                  </a:lnTo>
                  <a:lnTo>
                    <a:pt x="288163" y="53339"/>
                  </a:lnTo>
                  <a:lnTo>
                    <a:pt x="250390" y="21032"/>
                  </a:lnTo>
                  <a:lnTo>
                    <a:pt x="200199" y="3349"/>
                  </a:lnTo>
                  <a:lnTo>
                    <a:pt x="181778" y="835"/>
                  </a:lnTo>
                  <a:lnTo>
                    <a:pt x="162560" y="0"/>
                  </a:lnTo>
                  <a:close/>
                </a:path>
                <a:path w="995045" h="342900">
                  <a:moveTo>
                    <a:pt x="311276" y="216280"/>
                  </a:moveTo>
                  <a:lnTo>
                    <a:pt x="239902" y="216280"/>
                  </a:lnTo>
                  <a:lnTo>
                    <a:pt x="237329" y="231713"/>
                  </a:lnTo>
                  <a:lnTo>
                    <a:pt x="232648" y="245252"/>
                  </a:lnTo>
                  <a:lnTo>
                    <a:pt x="206083" y="274460"/>
                  </a:lnTo>
                  <a:lnTo>
                    <a:pt x="162560" y="284479"/>
                  </a:lnTo>
                  <a:lnTo>
                    <a:pt x="290115" y="284479"/>
                  </a:lnTo>
                  <a:lnTo>
                    <a:pt x="298025" y="270430"/>
                  </a:lnTo>
                  <a:lnTo>
                    <a:pt x="304387" y="253999"/>
                  </a:lnTo>
                  <a:lnTo>
                    <a:pt x="308796" y="235950"/>
                  </a:lnTo>
                  <a:lnTo>
                    <a:pt x="311276" y="216280"/>
                  </a:lnTo>
                  <a:close/>
                </a:path>
                <a:path w="995045" h="342900">
                  <a:moveTo>
                    <a:pt x="291151" y="57911"/>
                  </a:moveTo>
                  <a:lnTo>
                    <a:pt x="162560" y="57911"/>
                  </a:lnTo>
                  <a:lnTo>
                    <a:pt x="172491" y="58338"/>
                  </a:lnTo>
                  <a:lnTo>
                    <a:pt x="181911" y="59610"/>
                  </a:lnTo>
                  <a:lnTo>
                    <a:pt x="220515" y="78448"/>
                  </a:lnTo>
                  <a:lnTo>
                    <a:pt x="239395" y="118363"/>
                  </a:lnTo>
                  <a:lnTo>
                    <a:pt x="310769" y="118363"/>
                  </a:lnTo>
                  <a:lnTo>
                    <a:pt x="308629" y="99810"/>
                  </a:lnTo>
                  <a:lnTo>
                    <a:pt x="304133" y="82803"/>
                  </a:lnTo>
                  <a:lnTo>
                    <a:pt x="297303" y="67321"/>
                  </a:lnTo>
                  <a:lnTo>
                    <a:pt x="291151" y="57911"/>
                  </a:lnTo>
                  <a:close/>
                </a:path>
              </a:pathLst>
            </a:custGeom>
            <a:solidFill>
              <a:srgbClr val="1E6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433692" y="3876420"/>
              <a:ext cx="86995" cy="133985"/>
            </a:xfrm>
            <a:custGeom>
              <a:avLst/>
              <a:gdLst/>
              <a:ahLst/>
              <a:cxnLst/>
              <a:rect l="l" t="t" r="r" b="b"/>
              <a:pathLst>
                <a:path w="86995" h="133985">
                  <a:moveTo>
                    <a:pt x="43307" y="0"/>
                  </a:moveTo>
                  <a:lnTo>
                    <a:pt x="0" y="133603"/>
                  </a:lnTo>
                  <a:lnTo>
                    <a:pt x="86740" y="133603"/>
                  </a:lnTo>
                  <a:lnTo>
                    <a:pt x="43307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6077458" y="3860926"/>
              <a:ext cx="161671" cy="22669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638800" y="3803141"/>
              <a:ext cx="995044" cy="342900"/>
            </a:xfrm>
            <a:custGeom>
              <a:avLst/>
              <a:gdLst/>
              <a:ahLst/>
              <a:cxnLst/>
              <a:rect l="l" t="t" r="r" b="b"/>
              <a:pathLst>
                <a:path w="995045" h="342900">
                  <a:moveTo>
                    <a:pt x="801751" y="4444"/>
                  </a:moveTo>
                  <a:lnTo>
                    <a:pt x="874902" y="4444"/>
                  </a:lnTo>
                  <a:lnTo>
                    <a:pt x="995045" y="337946"/>
                  </a:lnTo>
                  <a:lnTo>
                    <a:pt x="922527" y="337946"/>
                  </a:lnTo>
                  <a:lnTo>
                    <a:pt x="898651" y="264667"/>
                  </a:lnTo>
                  <a:lnTo>
                    <a:pt x="778255" y="264667"/>
                  </a:lnTo>
                  <a:lnTo>
                    <a:pt x="753745" y="337946"/>
                  </a:lnTo>
                  <a:lnTo>
                    <a:pt x="681863" y="337946"/>
                  </a:lnTo>
                  <a:lnTo>
                    <a:pt x="801751" y="4444"/>
                  </a:lnTo>
                  <a:close/>
                </a:path>
                <a:path w="995045" h="342900">
                  <a:moveTo>
                    <a:pt x="373507" y="4444"/>
                  </a:moveTo>
                  <a:lnTo>
                    <a:pt x="497713" y="4444"/>
                  </a:lnTo>
                  <a:lnTo>
                    <a:pt x="523503" y="5683"/>
                  </a:lnTo>
                  <a:lnTo>
                    <a:pt x="569275" y="15589"/>
                  </a:lnTo>
                  <a:lnTo>
                    <a:pt x="607135" y="35256"/>
                  </a:lnTo>
                  <a:lnTo>
                    <a:pt x="636178" y="63779"/>
                  </a:lnTo>
                  <a:lnTo>
                    <a:pt x="656133" y="100782"/>
                  </a:lnTo>
                  <a:lnTo>
                    <a:pt x="666142" y="145359"/>
                  </a:lnTo>
                  <a:lnTo>
                    <a:pt x="667385" y="170433"/>
                  </a:lnTo>
                  <a:lnTo>
                    <a:pt x="666120" y="196290"/>
                  </a:lnTo>
                  <a:lnTo>
                    <a:pt x="655972" y="241907"/>
                  </a:lnTo>
                  <a:lnTo>
                    <a:pt x="635831" y="279243"/>
                  </a:lnTo>
                  <a:lnTo>
                    <a:pt x="606649" y="307679"/>
                  </a:lnTo>
                  <a:lnTo>
                    <a:pt x="568793" y="327017"/>
                  </a:lnTo>
                  <a:lnTo>
                    <a:pt x="523263" y="336732"/>
                  </a:lnTo>
                  <a:lnTo>
                    <a:pt x="497713" y="337946"/>
                  </a:lnTo>
                  <a:lnTo>
                    <a:pt x="373507" y="337946"/>
                  </a:lnTo>
                  <a:lnTo>
                    <a:pt x="373507" y="4444"/>
                  </a:lnTo>
                  <a:close/>
                </a:path>
                <a:path w="995045" h="342900">
                  <a:moveTo>
                    <a:pt x="162560" y="0"/>
                  </a:moveTo>
                  <a:lnTo>
                    <a:pt x="217834" y="7554"/>
                  </a:lnTo>
                  <a:lnTo>
                    <a:pt x="264525" y="30210"/>
                  </a:lnTo>
                  <a:lnTo>
                    <a:pt x="297303" y="67321"/>
                  </a:lnTo>
                  <a:lnTo>
                    <a:pt x="310769" y="118363"/>
                  </a:lnTo>
                  <a:lnTo>
                    <a:pt x="239395" y="118363"/>
                  </a:lnTo>
                  <a:lnTo>
                    <a:pt x="237563" y="108676"/>
                  </a:lnTo>
                  <a:lnTo>
                    <a:pt x="234743" y="99821"/>
                  </a:lnTo>
                  <a:lnTo>
                    <a:pt x="207077" y="68403"/>
                  </a:lnTo>
                  <a:lnTo>
                    <a:pt x="162560" y="57911"/>
                  </a:lnTo>
                  <a:lnTo>
                    <a:pt x="147040" y="58910"/>
                  </a:lnTo>
                  <a:lnTo>
                    <a:pt x="109982" y="73786"/>
                  </a:lnTo>
                  <a:lnTo>
                    <a:pt x="80899" y="115315"/>
                  </a:lnTo>
                  <a:lnTo>
                    <a:pt x="72451" y="156517"/>
                  </a:lnTo>
                  <a:lnTo>
                    <a:pt x="71882" y="171449"/>
                  </a:lnTo>
                  <a:lnTo>
                    <a:pt x="72451" y="186308"/>
                  </a:lnTo>
                  <a:lnTo>
                    <a:pt x="80899" y="227456"/>
                  </a:lnTo>
                  <a:lnTo>
                    <a:pt x="100669" y="260407"/>
                  </a:lnTo>
                  <a:lnTo>
                    <a:pt x="133080" y="280574"/>
                  </a:lnTo>
                  <a:lnTo>
                    <a:pt x="162560" y="284479"/>
                  </a:lnTo>
                  <a:lnTo>
                    <a:pt x="178893" y="283362"/>
                  </a:lnTo>
                  <a:lnTo>
                    <a:pt x="216915" y="266699"/>
                  </a:lnTo>
                  <a:lnTo>
                    <a:pt x="237329" y="231713"/>
                  </a:lnTo>
                  <a:lnTo>
                    <a:pt x="239902" y="216280"/>
                  </a:lnTo>
                  <a:lnTo>
                    <a:pt x="311276" y="216280"/>
                  </a:lnTo>
                  <a:lnTo>
                    <a:pt x="304387" y="253999"/>
                  </a:lnTo>
                  <a:lnTo>
                    <a:pt x="279570" y="298481"/>
                  </a:lnTo>
                  <a:lnTo>
                    <a:pt x="238887" y="327913"/>
                  </a:lnTo>
                  <a:lnTo>
                    <a:pt x="183897" y="341487"/>
                  </a:lnTo>
                  <a:lnTo>
                    <a:pt x="162560" y="342391"/>
                  </a:lnTo>
                  <a:lnTo>
                    <a:pt x="138197" y="341078"/>
                  </a:lnTo>
                  <a:lnTo>
                    <a:pt x="94712" y="330497"/>
                  </a:lnTo>
                  <a:lnTo>
                    <a:pt x="58420" y="309538"/>
                  </a:lnTo>
                  <a:lnTo>
                    <a:pt x="30416" y="279820"/>
                  </a:lnTo>
                  <a:lnTo>
                    <a:pt x="11037" y="241744"/>
                  </a:lnTo>
                  <a:lnTo>
                    <a:pt x="1234" y="196595"/>
                  </a:lnTo>
                  <a:lnTo>
                    <a:pt x="0" y="171449"/>
                  </a:lnTo>
                  <a:lnTo>
                    <a:pt x="1234" y="146282"/>
                  </a:lnTo>
                  <a:lnTo>
                    <a:pt x="11037" y="100994"/>
                  </a:lnTo>
                  <a:lnTo>
                    <a:pt x="30416" y="62676"/>
                  </a:lnTo>
                  <a:lnTo>
                    <a:pt x="58419" y="32803"/>
                  </a:lnTo>
                  <a:lnTo>
                    <a:pt x="94712" y="11840"/>
                  </a:lnTo>
                  <a:lnTo>
                    <a:pt x="138197" y="1311"/>
                  </a:lnTo>
                  <a:lnTo>
                    <a:pt x="162560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916668" y="4905755"/>
              <a:ext cx="1053846" cy="40005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9929748" y="4918582"/>
              <a:ext cx="995044" cy="342900"/>
            </a:xfrm>
            <a:custGeom>
              <a:avLst/>
              <a:gdLst/>
              <a:ahLst/>
              <a:cxnLst/>
              <a:rect l="l" t="t" r="r" b="b"/>
              <a:pathLst>
                <a:path w="995045" h="342900">
                  <a:moveTo>
                    <a:pt x="874902" y="4445"/>
                  </a:moveTo>
                  <a:lnTo>
                    <a:pt x="801877" y="4445"/>
                  </a:lnTo>
                  <a:lnTo>
                    <a:pt x="681862" y="337947"/>
                  </a:lnTo>
                  <a:lnTo>
                    <a:pt x="753745" y="337947"/>
                  </a:lnTo>
                  <a:lnTo>
                    <a:pt x="778255" y="264668"/>
                  </a:lnTo>
                  <a:lnTo>
                    <a:pt x="968646" y="264668"/>
                  </a:lnTo>
                  <a:lnTo>
                    <a:pt x="947830" y="206883"/>
                  </a:lnTo>
                  <a:lnTo>
                    <a:pt x="794893" y="206883"/>
                  </a:lnTo>
                  <a:lnTo>
                    <a:pt x="838200" y="73279"/>
                  </a:lnTo>
                  <a:lnTo>
                    <a:pt x="899700" y="73279"/>
                  </a:lnTo>
                  <a:lnTo>
                    <a:pt x="874902" y="4445"/>
                  </a:lnTo>
                  <a:close/>
                </a:path>
                <a:path w="995045" h="342900">
                  <a:moveTo>
                    <a:pt x="968646" y="264668"/>
                  </a:moveTo>
                  <a:lnTo>
                    <a:pt x="898651" y="264668"/>
                  </a:lnTo>
                  <a:lnTo>
                    <a:pt x="922527" y="337947"/>
                  </a:lnTo>
                  <a:lnTo>
                    <a:pt x="995045" y="337947"/>
                  </a:lnTo>
                  <a:lnTo>
                    <a:pt x="968646" y="264668"/>
                  </a:lnTo>
                  <a:close/>
                </a:path>
                <a:path w="995045" h="342900">
                  <a:moveTo>
                    <a:pt x="899700" y="73279"/>
                  </a:moveTo>
                  <a:lnTo>
                    <a:pt x="838200" y="73279"/>
                  </a:lnTo>
                  <a:lnTo>
                    <a:pt x="881633" y="206883"/>
                  </a:lnTo>
                  <a:lnTo>
                    <a:pt x="947830" y="206883"/>
                  </a:lnTo>
                  <a:lnTo>
                    <a:pt x="899700" y="73279"/>
                  </a:lnTo>
                  <a:close/>
                </a:path>
                <a:path w="995045" h="342900">
                  <a:moveTo>
                    <a:pt x="497712" y="4445"/>
                  </a:moveTo>
                  <a:lnTo>
                    <a:pt x="373506" y="4445"/>
                  </a:lnTo>
                  <a:lnTo>
                    <a:pt x="373506" y="337947"/>
                  </a:lnTo>
                  <a:lnTo>
                    <a:pt x="497712" y="337947"/>
                  </a:lnTo>
                  <a:lnTo>
                    <a:pt x="523263" y="336732"/>
                  </a:lnTo>
                  <a:lnTo>
                    <a:pt x="568793" y="327017"/>
                  </a:lnTo>
                  <a:lnTo>
                    <a:pt x="606704" y="307679"/>
                  </a:lnTo>
                  <a:lnTo>
                    <a:pt x="635206" y="280035"/>
                  </a:lnTo>
                  <a:lnTo>
                    <a:pt x="443229" y="280035"/>
                  </a:lnTo>
                  <a:lnTo>
                    <a:pt x="443229" y="62357"/>
                  </a:lnTo>
                  <a:lnTo>
                    <a:pt x="634956" y="62357"/>
                  </a:lnTo>
                  <a:lnTo>
                    <a:pt x="622823" y="48434"/>
                  </a:lnTo>
                  <a:lnTo>
                    <a:pt x="589279" y="24257"/>
                  </a:lnTo>
                  <a:lnTo>
                    <a:pt x="547354" y="9398"/>
                  </a:lnTo>
                  <a:lnTo>
                    <a:pt x="523503" y="5683"/>
                  </a:lnTo>
                  <a:lnTo>
                    <a:pt x="497712" y="4445"/>
                  </a:lnTo>
                  <a:close/>
                </a:path>
                <a:path w="995045" h="342900">
                  <a:moveTo>
                    <a:pt x="634956" y="62357"/>
                  </a:moveTo>
                  <a:lnTo>
                    <a:pt x="490220" y="62357"/>
                  </a:lnTo>
                  <a:lnTo>
                    <a:pt x="506362" y="63119"/>
                  </a:lnTo>
                  <a:lnTo>
                    <a:pt x="521255" y="65405"/>
                  </a:lnTo>
                  <a:lnTo>
                    <a:pt x="558343" y="81363"/>
                  </a:lnTo>
                  <a:lnTo>
                    <a:pt x="583310" y="110617"/>
                  </a:lnTo>
                  <a:lnTo>
                    <a:pt x="595098" y="152925"/>
                  </a:lnTo>
                  <a:lnTo>
                    <a:pt x="595883" y="169926"/>
                  </a:lnTo>
                  <a:lnTo>
                    <a:pt x="595147" y="187711"/>
                  </a:lnTo>
                  <a:lnTo>
                    <a:pt x="584200" y="231521"/>
                  </a:lnTo>
                  <a:lnTo>
                    <a:pt x="560125" y="261185"/>
                  </a:lnTo>
                  <a:lnTo>
                    <a:pt x="522684" y="277002"/>
                  </a:lnTo>
                  <a:lnTo>
                    <a:pt x="490220" y="280035"/>
                  </a:lnTo>
                  <a:lnTo>
                    <a:pt x="635206" y="280035"/>
                  </a:lnTo>
                  <a:lnTo>
                    <a:pt x="656046" y="241907"/>
                  </a:lnTo>
                  <a:lnTo>
                    <a:pt x="666230" y="196290"/>
                  </a:lnTo>
                  <a:lnTo>
                    <a:pt x="667511" y="170434"/>
                  </a:lnTo>
                  <a:lnTo>
                    <a:pt x="666249" y="145359"/>
                  </a:lnTo>
                  <a:lnTo>
                    <a:pt x="662463" y="122142"/>
                  </a:lnTo>
                  <a:lnTo>
                    <a:pt x="656153" y="100782"/>
                  </a:lnTo>
                  <a:lnTo>
                    <a:pt x="647319" y="81280"/>
                  </a:lnTo>
                  <a:lnTo>
                    <a:pt x="636196" y="63779"/>
                  </a:lnTo>
                  <a:lnTo>
                    <a:pt x="634956" y="62357"/>
                  </a:lnTo>
                  <a:close/>
                </a:path>
                <a:path w="995045" h="342900">
                  <a:moveTo>
                    <a:pt x="162559" y="0"/>
                  </a:moveTo>
                  <a:lnTo>
                    <a:pt x="115601" y="5270"/>
                  </a:lnTo>
                  <a:lnTo>
                    <a:pt x="75692" y="21209"/>
                  </a:lnTo>
                  <a:lnTo>
                    <a:pt x="43402" y="46720"/>
                  </a:lnTo>
                  <a:lnTo>
                    <a:pt x="19684" y="80899"/>
                  </a:lnTo>
                  <a:lnTo>
                    <a:pt x="4937" y="122793"/>
                  </a:lnTo>
                  <a:lnTo>
                    <a:pt x="0" y="171450"/>
                  </a:lnTo>
                  <a:lnTo>
                    <a:pt x="1236" y="196596"/>
                  </a:lnTo>
                  <a:lnTo>
                    <a:pt x="11090" y="241744"/>
                  </a:lnTo>
                  <a:lnTo>
                    <a:pt x="30472" y="279820"/>
                  </a:lnTo>
                  <a:lnTo>
                    <a:pt x="58475" y="309538"/>
                  </a:lnTo>
                  <a:lnTo>
                    <a:pt x="94765" y="330497"/>
                  </a:lnTo>
                  <a:lnTo>
                    <a:pt x="138199" y="341078"/>
                  </a:lnTo>
                  <a:lnTo>
                    <a:pt x="162559" y="342392"/>
                  </a:lnTo>
                  <a:lnTo>
                    <a:pt x="183897" y="341487"/>
                  </a:lnTo>
                  <a:lnTo>
                    <a:pt x="222049" y="334248"/>
                  </a:lnTo>
                  <a:lnTo>
                    <a:pt x="267716" y="310022"/>
                  </a:lnTo>
                  <a:lnTo>
                    <a:pt x="290186" y="284480"/>
                  </a:lnTo>
                  <a:lnTo>
                    <a:pt x="162559" y="284480"/>
                  </a:lnTo>
                  <a:lnTo>
                    <a:pt x="147058" y="283503"/>
                  </a:lnTo>
                  <a:lnTo>
                    <a:pt x="109981" y="268859"/>
                  </a:lnTo>
                  <a:lnTo>
                    <a:pt x="81025" y="227457"/>
                  </a:lnTo>
                  <a:lnTo>
                    <a:pt x="72453" y="186309"/>
                  </a:lnTo>
                  <a:lnTo>
                    <a:pt x="71881" y="171450"/>
                  </a:lnTo>
                  <a:lnTo>
                    <a:pt x="72453" y="156517"/>
                  </a:lnTo>
                  <a:lnTo>
                    <a:pt x="81025" y="115316"/>
                  </a:lnTo>
                  <a:lnTo>
                    <a:pt x="100671" y="82311"/>
                  </a:lnTo>
                  <a:lnTo>
                    <a:pt x="133127" y="61896"/>
                  </a:lnTo>
                  <a:lnTo>
                    <a:pt x="162559" y="57912"/>
                  </a:lnTo>
                  <a:lnTo>
                    <a:pt x="291272" y="57912"/>
                  </a:lnTo>
                  <a:lnTo>
                    <a:pt x="288290" y="53340"/>
                  </a:lnTo>
                  <a:lnTo>
                    <a:pt x="250410" y="21032"/>
                  </a:lnTo>
                  <a:lnTo>
                    <a:pt x="200199" y="3349"/>
                  </a:lnTo>
                  <a:lnTo>
                    <a:pt x="181778" y="835"/>
                  </a:lnTo>
                  <a:lnTo>
                    <a:pt x="162559" y="0"/>
                  </a:lnTo>
                  <a:close/>
                </a:path>
                <a:path w="995045" h="342900">
                  <a:moveTo>
                    <a:pt x="311276" y="216281"/>
                  </a:moveTo>
                  <a:lnTo>
                    <a:pt x="239902" y="216281"/>
                  </a:lnTo>
                  <a:lnTo>
                    <a:pt x="237384" y="231713"/>
                  </a:lnTo>
                  <a:lnTo>
                    <a:pt x="232711" y="245252"/>
                  </a:lnTo>
                  <a:lnTo>
                    <a:pt x="206136" y="274460"/>
                  </a:lnTo>
                  <a:lnTo>
                    <a:pt x="162559" y="284480"/>
                  </a:lnTo>
                  <a:lnTo>
                    <a:pt x="290186" y="284480"/>
                  </a:lnTo>
                  <a:lnTo>
                    <a:pt x="298043" y="270484"/>
                  </a:lnTo>
                  <a:lnTo>
                    <a:pt x="304434" y="254015"/>
                  </a:lnTo>
                  <a:lnTo>
                    <a:pt x="308850" y="235952"/>
                  </a:lnTo>
                  <a:lnTo>
                    <a:pt x="311276" y="216281"/>
                  </a:lnTo>
                  <a:close/>
                </a:path>
                <a:path w="995045" h="342900">
                  <a:moveTo>
                    <a:pt x="291272" y="57912"/>
                  </a:moveTo>
                  <a:lnTo>
                    <a:pt x="162559" y="57912"/>
                  </a:lnTo>
                  <a:lnTo>
                    <a:pt x="172491" y="58338"/>
                  </a:lnTo>
                  <a:lnTo>
                    <a:pt x="181911" y="59610"/>
                  </a:lnTo>
                  <a:lnTo>
                    <a:pt x="220569" y="78448"/>
                  </a:lnTo>
                  <a:lnTo>
                    <a:pt x="239395" y="118364"/>
                  </a:lnTo>
                  <a:lnTo>
                    <a:pt x="310769" y="118364"/>
                  </a:lnTo>
                  <a:lnTo>
                    <a:pt x="308649" y="99810"/>
                  </a:lnTo>
                  <a:lnTo>
                    <a:pt x="304196" y="82804"/>
                  </a:lnTo>
                  <a:lnTo>
                    <a:pt x="297410" y="67321"/>
                  </a:lnTo>
                  <a:lnTo>
                    <a:pt x="291272" y="57912"/>
                  </a:lnTo>
                  <a:close/>
                </a:path>
              </a:pathLst>
            </a:custGeom>
            <a:solidFill>
              <a:srgbClr val="1E62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724642" y="4991861"/>
              <a:ext cx="86995" cy="133985"/>
            </a:xfrm>
            <a:custGeom>
              <a:avLst/>
              <a:gdLst/>
              <a:ahLst/>
              <a:cxnLst/>
              <a:rect l="l" t="t" r="r" b="b"/>
              <a:pathLst>
                <a:path w="86995" h="133985">
                  <a:moveTo>
                    <a:pt x="43306" y="0"/>
                  </a:moveTo>
                  <a:lnTo>
                    <a:pt x="0" y="133604"/>
                  </a:lnTo>
                  <a:lnTo>
                    <a:pt x="86740" y="133604"/>
                  </a:lnTo>
                  <a:lnTo>
                    <a:pt x="43306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368406" y="4976367"/>
              <a:ext cx="161798" cy="226822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9929748" y="4918582"/>
              <a:ext cx="995044" cy="342900"/>
            </a:xfrm>
            <a:custGeom>
              <a:avLst/>
              <a:gdLst/>
              <a:ahLst/>
              <a:cxnLst/>
              <a:rect l="l" t="t" r="r" b="b"/>
              <a:pathLst>
                <a:path w="995045" h="342900">
                  <a:moveTo>
                    <a:pt x="801877" y="4445"/>
                  </a:moveTo>
                  <a:lnTo>
                    <a:pt x="874902" y="4445"/>
                  </a:lnTo>
                  <a:lnTo>
                    <a:pt x="995045" y="337947"/>
                  </a:lnTo>
                  <a:lnTo>
                    <a:pt x="922527" y="337947"/>
                  </a:lnTo>
                  <a:lnTo>
                    <a:pt x="898651" y="264668"/>
                  </a:lnTo>
                  <a:lnTo>
                    <a:pt x="778255" y="264668"/>
                  </a:lnTo>
                  <a:lnTo>
                    <a:pt x="753745" y="337947"/>
                  </a:lnTo>
                  <a:lnTo>
                    <a:pt x="681862" y="337947"/>
                  </a:lnTo>
                  <a:lnTo>
                    <a:pt x="801877" y="4445"/>
                  </a:lnTo>
                  <a:close/>
                </a:path>
                <a:path w="995045" h="342900">
                  <a:moveTo>
                    <a:pt x="373506" y="4445"/>
                  </a:moveTo>
                  <a:lnTo>
                    <a:pt x="497712" y="4445"/>
                  </a:lnTo>
                  <a:lnTo>
                    <a:pt x="523503" y="5683"/>
                  </a:lnTo>
                  <a:lnTo>
                    <a:pt x="569275" y="15589"/>
                  </a:lnTo>
                  <a:lnTo>
                    <a:pt x="607188" y="35256"/>
                  </a:lnTo>
                  <a:lnTo>
                    <a:pt x="636196" y="63779"/>
                  </a:lnTo>
                  <a:lnTo>
                    <a:pt x="656153" y="100782"/>
                  </a:lnTo>
                  <a:lnTo>
                    <a:pt x="666249" y="145359"/>
                  </a:lnTo>
                  <a:lnTo>
                    <a:pt x="667511" y="170434"/>
                  </a:lnTo>
                  <a:lnTo>
                    <a:pt x="666230" y="196290"/>
                  </a:lnTo>
                  <a:lnTo>
                    <a:pt x="656046" y="241907"/>
                  </a:lnTo>
                  <a:lnTo>
                    <a:pt x="635902" y="279243"/>
                  </a:lnTo>
                  <a:lnTo>
                    <a:pt x="606704" y="307679"/>
                  </a:lnTo>
                  <a:lnTo>
                    <a:pt x="568793" y="327017"/>
                  </a:lnTo>
                  <a:lnTo>
                    <a:pt x="523263" y="336732"/>
                  </a:lnTo>
                  <a:lnTo>
                    <a:pt x="497712" y="337947"/>
                  </a:lnTo>
                  <a:lnTo>
                    <a:pt x="373506" y="337947"/>
                  </a:lnTo>
                  <a:lnTo>
                    <a:pt x="373506" y="4445"/>
                  </a:lnTo>
                  <a:close/>
                </a:path>
                <a:path w="995045" h="342900">
                  <a:moveTo>
                    <a:pt x="162559" y="0"/>
                  </a:moveTo>
                  <a:lnTo>
                    <a:pt x="217834" y="7554"/>
                  </a:lnTo>
                  <a:lnTo>
                    <a:pt x="264588" y="30210"/>
                  </a:lnTo>
                  <a:lnTo>
                    <a:pt x="297410" y="67321"/>
                  </a:lnTo>
                  <a:lnTo>
                    <a:pt x="310769" y="118364"/>
                  </a:lnTo>
                  <a:lnTo>
                    <a:pt x="239395" y="118364"/>
                  </a:lnTo>
                  <a:lnTo>
                    <a:pt x="237563" y="108676"/>
                  </a:lnTo>
                  <a:lnTo>
                    <a:pt x="234743" y="99822"/>
                  </a:lnTo>
                  <a:lnTo>
                    <a:pt x="207095" y="68403"/>
                  </a:lnTo>
                  <a:lnTo>
                    <a:pt x="162559" y="57912"/>
                  </a:lnTo>
                  <a:lnTo>
                    <a:pt x="147058" y="58910"/>
                  </a:lnTo>
                  <a:lnTo>
                    <a:pt x="109981" y="73787"/>
                  </a:lnTo>
                  <a:lnTo>
                    <a:pt x="81025" y="115316"/>
                  </a:lnTo>
                  <a:lnTo>
                    <a:pt x="72453" y="156517"/>
                  </a:lnTo>
                  <a:lnTo>
                    <a:pt x="71881" y="171450"/>
                  </a:lnTo>
                  <a:lnTo>
                    <a:pt x="72453" y="186309"/>
                  </a:lnTo>
                  <a:lnTo>
                    <a:pt x="81025" y="227457"/>
                  </a:lnTo>
                  <a:lnTo>
                    <a:pt x="100671" y="260407"/>
                  </a:lnTo>
                  <a:lnTo>
                    <a:pt x="133127" y="280574"/>
                  </a:lnTo>
                  <a:lnTo>
                    <a:pt x="162559" y="284480"/>
                  </a:lnTo>
                  <a:lnTo>
                    <a:pt x="178895" y="283362"/>
                  </a:lnTo>
                  <a:lnTo>
                    <a:pt x="217043" y="266700"/>
                  </a:lnTo>
                  <a:lnTo>
                    <a:pt x="237384" y="231713"/>
                  </a:lnTo>
                  <a:lnTo>
                    <a:pt x="239902" y="216281"/>
                  </a:lnTo>
                  <a:lnTo>
                    <a:pt x="311276" y="216281"/>
                  </a:lnTo>
                  <a:lnTo>
                    <a:pt x="304434" y="254015"/>
                  </a:lnTo>
                  <a:lnTo>
                    <a:pt x="279570" y="298535"/>
                  </a:lnTo>
                  <a:lnTo>
                    <a:pt x="238886" y="327914"/>
                  </a:lnTo>
                  <a:lnTo>
                    <a:pt x="183897" y="341487"/>
                  </a:lnTo>
                  <a:lnTo>
                    <a:pt x="162559" y="342392"/>
                  </a:lnTo>
                  <a:lnTo>
                    <a:pt x="138199" y="341078"/>
                  </a:lnTo>
                  <a:lnTo>
                    <a:pt x="94765" y="330497"/>
                  </a:lnTo>
                  <a:lnTo>
                    <a:pt x="58475" y="309538"/>
                  </a:lnTo>
                  <a:lnTo>
                    <a:pt x="30472" y="279820"/>
                  </a:lnTo>
                  <a:lnTo>
                    <a:pt x="11090" y="241744"/>
                  </a:lnTo>
                  <a:lnTo>
                    <a:pt x="1236" y="196596"/>
                  </a:lnTo>
                  <a:lnTo>
                    <a:pt x="0" y="171450"/>
                  </a:lnTo>
                  <a:lnTo>
                    <a:pt x="1236" y="146282"/>
                  </a:lnTo>
                  <a:lnTo>
                    <a:pt x="11090" y="100994"/>
                  </a:lnTo>
                  <a:lnTo>
                    <a:pt x="30472" y="62732"/>
                  </a:lnTo>
                  <a:lnTo>
                    <a:pt x="58475" y="32875"/>
                  </a:lnTo>
                  <a:lnTo>
                    <a:pt x="94765" y="11894"/>
                  </a:lnTo>
                  <a:lnTo>
                    <a:pt x="138199" y="1313"/>
                  </a:lnTo>
                  <a:lnTo>
                    <a:pt x="16255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5058917" y="1145286"/>
            <a:ext cx="2188845" cy="650875"/>
          </a:xfrm>
          <a:prstGeom prst="rect">
            <a:avLst/>
          </a:prstGeom>
          <a:solidFill>
            <a:srgbClr val="C1E4F5"/>
          </a:solidFill>
          <a:ln w="38100">
            <a:solidFill>
              <a:srgbClr val="0C445E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R="7620" algn="ctr">
              <a:lnSpc>
                <a:spcPct val="100000"/>
              </a:lnSpc>
              <a:spcBef>
                <a:spcPts val="135"/>
              </a:spcBef>
            </a:pPr>
            <a:r>
              <a:rPr sz="1800" b="1" spc="-60" dirty="0">
                <a:solidFill>
                  <a:srgbClr val="07131F"/>
                </a:solidFill>
                <a:latin typeface="Tahoma"/>
                <a:cs typeface="Tahoma"/>
              </a:rPr>
              <a:t>Public</a:t>
            </a:r>
            <a:r>
              <a:rPr sz="1800" b="1" spc="-85" dirty="0">
                <a:solidFill>
                  <a:srgbClr val="07131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7131F"/>
                </a:solidFill>
                <a:latin typeface="Tahoma"/>
                <a:cs typeface="Tahoma"/>
              </a:rPr>
              <a:t>Health</a:t>
            </a:r>
            <a:endParaRPr sz="1800">
              <a:latin typeface="Tahoma"/>
              <a:cs typeface="Tahoma"/>
            </a:endParaRPr>
          </a:p>
          <a:p>
            <a:pPr marR="5080" algn="ctr">
              <a:lnSpc>
                <a:spcPct val="100000"/>
              </a:lnSpc>
              <a:spcBef>
                <a:spcPts val="130"/>
              </a:spcBef>
            </a:pPr>
            <a:r>
              <a:rPr sz="1800" b="1" spc="-10" dirty="0">
                <a:solidFill>
                  <a:srgbClr val="07131F"/>
                </a:solidFill>
                <a:latin typeface="Tahoma"/>
                <a:cs typeface="Tahoma"/>
              </a:rPr>
              <a:t>Entities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70838" y="2701289"/>
            <a:ext cx="2188845" cy="652780"/>
          </a:xfrm>
          <a:prstGeom prst="rect">
            <a:avLst/>
          </a:prstGeom>
          <a:solidFill>
            <a:srgbClr val="C1E4F5"/>
          </a:solidFill>
          <a:ln w="38100">
            <a:solidFill>
              <a:srgbClr val="0C445E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635635" marR="113030" indent="-530860">
              <a:lnSpc>
                <a:spcPct val="106100"/>
              </a:lnSpc>
              <a:spcBef>
                <a:spcPts val="195"/>
              </a:spcBef>
            </a:pPr>
            <a:r>
              <a:rPr sz="1800" b="1" spc="-30" dirty="0">
                <a:solidFill>
                  <a:srgbClr val="07131F"/>
                </a:solidFill>
                <a:latin typeface="Tahoma"/>
                <a:cs typeface="Tahoma"/>
              </a:rPr>
              <a:t>Clinical</a:t>
            </a:r>
            <a:r>
              <a:rPr sz="1800" b="1" spc="-80" dirty="0">
                <a:solidFill>
                  <a:srgbClr val="07131F"/>
                </a:solidFill>
                <a:latin typeface="Tahoma"/>
                <a:cs typeface="Tahoma"/>
              </a:rPr>
              <a:t> </a:t>
            </a:r>
            <a:r>
              <a:rPr sz="1800" b="1" spc="285" dirty="0">
                <a:solidFill>
                  <a:srgbClr val="07131F"/>
                </a:solidFill>
                <a:latin typeface="Tahoma"/>
                <a:cs typeface="Tahoma"/>
              </a:rPr>
              <a:t>s</a:t>
            </a:r>
            <a:r>
              <a:rPr sz="1800" b="1" spc="-125" dirty="0">
                <a:solidFill>
                  <a:srgbClr val="07131F"/>
                </a:solidFill>
                <a:latin typeface="Tahoma"/>
                <a:cs typeface="Tahoma"/>
              </a:rPr>
              <a:t> </a:t>
            </a:r>
            <a:r>
              <a:rPr sz="1800" b="1" spc="-55" dirty="0">
                <a:solidFill>
                  <a:srgbClr val="07131F"/>
                </a:solidFill>
                <a:latin typeface="Tahoma"/>
                <a:cs typeface="Tahoma"/>
              </a:rPr>
              <a:t>Hospital </a:t>
            </a:r>
            <a:r>
              <a:rPr sz="1800" b="1" spc="-10" dirty="0">
                <a:solidFill>
                  <a:srgbClr val="07131F"/>
                </a:solidFill>
                <a:latin typeface="Tahoma"/>
                <a:cs typeface="Tahoma"/>
              </a:rPr>
              <a:t>Services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731757" y="2748533"/>
            <a:ext cx="2188845" cy="650875"/>
          </a:xfrm>
          <a:prstGeom prst="rect">
            <a:avLst/>
          </a:prstGeom>
          <a:solidFill>
            <a:srgbClr val="C1E4F5"/>
          </a:solidFill>
          <a:ln w="38100">
            <a:solidFill>
              <a:srgbClr val="0C445E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505459">
              <a:lnSpc>
                <a:spcPct val="100000"/>
              </a:lnSpc>
              <a:spcBef>
                <a:spcPts val="1190"/>
              </a:spcBef>
            </a:pPr>
            <a:r>
              <a:rPr sz="1800" b="1" spc="-85" dirty="0">
                <a:solidFill>
                  <a:srgbClr val="07131F"/>
                </a:solidFill>
                <a:latin typeface="Tahoma"/>
                <a:cs typeface="Tahoma"/>
              </a:rPr>
              <a:t>One</a:t>
            </a:r>
            <a:r>
              <a:rPr sz="1800" b="1" spc="-125" dirty="0">
                <a:solidFill>
                  <a:srgbClr val="07131F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07131F"/>
                </a:solidFill>
                <a:latin typeface="Tahoma"/>
                <a:cs typeface="Tahoma"/>
              </a:rPr>
              <a:t>Health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spc="-330" dirty="0"/>
              <a:t>Working</a:t>
            </a:r>
            <a:r>
              <a:rPr spc="-375" dirty="0"/>
              <a:t> </a:t>
            </a:r>
            <a:r>
              <a:rPr spc="-285" dirty="0"/>
              <a:t>together</a:t>
            </a:r>
            <a:r>
              <a:rPr spc="-375" dirty="0"/>
              <a:t> </a:t>
            </a:r>
            <a:r>
              <a:rPr spc="-215" dirty="0"/>
              <a:t>in</a:t>
            </a:r>
            <a:r>
              <a:rPr spc="-375" dirty="0"/>
              <a:t> </a:t>
            </a:r>
            <a:r>
              <a:rPr spc="-195" dirty="0"/>
              <a:t>peacetime</a:t>
            </a:r>
            <a:r>
              <a:rPr spc="-370" dirty="0"/>
              <a:t> </a:t>
            </a:r>
            <a:r>
              <a:rPr spc="-254" dirty="0"/>
              <a:t>and</a:t>
            </a:r>
            <a:r>
              <a:rPr spc="-370" dirty="0"/>
              <a:t> </a:t>
            </a:r>
            <a:r>
              <a:rPr spc="-10" dirty="0"/>
              <a:t>crisis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9788" y="1282064"/>
            <a:ext cx="8928735" cy="3753485"/>
            <a:chOff x="1359788" y="1282064"/>
            <a:chExt cx="8928735" cy="37534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3231" y="2343911"/>
              <a:ext cx="5717240" cy="2691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369313" y="1291589"/>
              <a:ext cx="8909685" cy="1057910"/>
            </a:xfrm>
            <a:custGeom>
              <a:avLst/>
              <a:gdLst/>
              <a:ahLst/>
              <a:cxnLst/>
              <a:rect l="l" t="t" r="r" b="b"/>
              <a:pathLst>
                <a:path w="8909685" h="1057910">
                  <a:moveTo>
                    <a:pt x="4454652" y="0"/>
                  </a:moveTo>
                  <a:lnTo>
                    <a:pt x="0" y="1057656"/>
                  </a:lnTo>
                  <a:lnTo>
                    <a:pt x="8909304" y="1057656"/>
                  </a:lnTo>
                  <a:lnTo>
                    <a:pt x="4454652" y="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69313" y="1291589"/>
              <a:ext cx="8909685" cy="1057910"/>
            </a:xfrm>
            <a:custGeom>
              <a:avLst/>
              <a:gdLst/>
              <a:ahLst/>
              <a:cxnLst/>
              <a:rect l="l" t="t" r="r" b="b"/>
              <a:pathLst>
                <a:path w="8909685" h="1057910">
                  <a:moveTo>
                    <a:pt x="0" y="1057656"/>
                  </a:moveTo>
                  <a:lnTo>
                    <a:pt x="4454652" y="0"/>
                  </a:lnTo>
                  <a:lnTo>
                    <a:pt x="8909304" y="1057656"/>
                  </a:lnTo>
                  <a:lnTo>
                    <a:pt x="0" y="1057656"/>
                  </a:lnTo>
                  <a:close/>
                </a:path>
              </a:pathLst>
            </a:custGeom>
            <a:ln w="1905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23538" y="1723720"/>
            <a:ext cx="3792854" cy="605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75" dirty="0">
                <a:solidFill>
                  <a:srgbClr val="FFFFFF"/>
                </a:solidFill>
                <a:latin typeface="Tahoma"/>
                <a:cs typeface="Tahoma"/>
              </a:rPr>
              <a:t>NATIONAL</a:t>
            </a:r>
            <a:r>
              <a:rPr sz="1900" b="1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70" dirty="0">
                <a:solidFill>
                  <a:srgbClr val="FFFFFF"/>
                </a:solidFill>
                <a:latin typeface="Tahoma"/>
                <a:cs typeface="Tahoma"/>
              </a:rPr>
              <a:t>CRISIS</a:t>
            </a:r>
            <a:r>
              <a:rPr sz="19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05" dirty="0">
                <a:solidFill>
                  <a:srgbClr val="FFFFFF"/>
                </a:solidFill>
                <a:latin typeface="Tahoma"/>
                <a:cs typeface="Tahoma"/>
              </a:rPr>
              <a:t>PREPAREDNESS</a:t>
            </a:r>
            <a:endParaRPr sz="1900">
              <a:latin typeface="Tahoma"/>
              <a:cs typeface="Tahoma"/>
            </a:endParaRPr>
          </a:p>
          <a:p>
            <a:pPr marL="59690">
              <a:lnSpc>
                <a:spcPct val="100000"/>
              </a:lnSpc>
              <a:spcBef>
                <a:spcPts val="5"/>
              </a:spcBef>
            </a:pPr>
            <a:r>
              <a:rPr sz="1900" b="1" spc="-125" dirty="0">
                <a:solidFill>
                  <a:srgbClr val="FFFFFF"/>
                </a:solidFill>
                <a:latin typeface="Tahoma"/>
                <a:cs typeface="Tahoma"/>
              </a:rPr>
              <a:t>AND</a:t>
            </a:r>
            <a:r>
              <a:rPr sz="19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35" dirty="0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r>
              <a:rPr sz="19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80" dirty="0">
                <a:solidFill>
                  <a:srgbClr val="FFFFFF"/>
                </a:solidFill>
                <a:latin typeface="Tahoma"/>
                <a:cs typeface="Tahoma"/>
              </a:rPr>
              <a:t>FRAMEWORK</a:t>
            </a:r>
            <a:endParaRPr sz="1900">
              <a:latin typeface="Tahoma"/>
              <a:cs typeface="Tahom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759076" y="5015865"/>
          <a:ext cx="8761095" cy="1036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9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3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42333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600" b="1" spc="-10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Whole-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of-</a:t>
                      </a:r>
                      <a:r>
                        <a:rPr sz="1600" b="1" spc="-1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government</a:t>
                      </a:r>
                      <a:r>
                        <a:rPr sz="1600" b="1" spc="-4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planning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coordination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42333"/>
                      </a:solidFill>
                      <a:prstDash val="solid"/>
                    </a:lnL>
                    <a:lnR w="19050">
                      <a:solidFill>
                        <a:srgbClr val="042333"/>
                      </a:solidFill>
                      <a:prstDash val="solid"/>
                    </a:lnR>
                    <a:lnT w="19050">
                      <a:solidFill>
                        <a:srgbClr val="042333"/>
                      </a:solidFill>
                      <a:prstDash val="solid"/>
                    </a:lnT>
                    <a:lnB w="19050">
                      <a:solidFill>
                        <a:srgbClr val="042333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42333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42333"/>
                      </a:solidFill>
                      <a:prstDash val="solid"/>
                    </a:lnR>
                    <a:lnB w="19050">
                      <a:solidFill>
                        <a:srgbClr val="042333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509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Assessment,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evaluation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600" b="1" spc="-8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capacity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building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042333"/>
                      </a:solidFill>
                      <a:prstDash val="solid"/>
                    </a:lnL>
                    <a:lnR w="19050">
                      <a:solidFill>
                        <a:srgbClr val="042333"/>
                      </a:solidFill>
                      <a:prstDash val="solid"/>
                    </a:lnR>
                    <a:lnT w="19050">
                      <a:solidFill>
                        <a:srgbClr val="042333"/>
                      </a:solidFill>
                      <a:prstDash val="solid"/>
                    </a:lnT>
                    <a:lnB w="28575">
                      <a:solidFill>
                        <a:srgbClr val="042333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42333"/>
                      </a:solidFill>
                      <a:prstDash val="solid"/>
                    </a:lnL>
                    <a:lnB w="19050">
                      <a:solidFill>
                        <a:srgbClr val="04233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805">
                <a:tc gridSpan="5">
                  <a:txBody>
                    <a:bodyPr/>
                    <a:lstStyle/>
                    <a:p>
                      <a:pPr marL="2208530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600" b="1" spc="-8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National</a:t>
                      </a:r>
                      <a:r>
                        <a:rPr sz="1600" b="1" spc="-6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legislation,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policy</a:t>
                      </a:r>
                      <a:r>
                        <a:rPr sz="1600" b="1" spc="-1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and</a:t>
                      </a:r>
                      <a:r>
                        <a:rPr sz="1600" b="1" spc="-10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financing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47625" marB="0">
                    <a:lnL w="19050">
                      <a:solidFill>
                        <a:srgbClr val="042333"/>
                      </a:solidFill>
                      <a:prstDash val="solid"/>
                    </a:lnL>
                    <a:lnR w="19050">
                      <a:solidFill>
                        <a:srgbClr val="042333"/>
                      </a:solidFill>
                      <a:prstDash val="solid"/>
                    </a:lnR>
                    <a:lnT w="19050" cap="flat" cmpd="sng" algn="ctr">
                      <a:solidFill>
                        <a:srgbClr val="042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42333"/>
                      </a:solidFill>
                      <a:prstDash val="solid"/>
                    </a:lnB>
                    <a:solidFill>
                      <a:srgbClr val="155F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0C26ED75B6F42858795A942B8A417" ma:contentTypeVersion="18" ma:contentTypeDescription="Crée un document." ma:contentTypeScope="" ma:versionID="d182f3109876402847789c0f9bf19ada">
  <xsd:schema xmlns:xsd="http://www.w3.org/2001/XMLSchema" xmlns:xs="http://www.w3.org/2001/XMLSchema" xmlns:p="http://schemas.microsoft.com/office/2006/metadata/properties" xmlns:ns2="edbc6619-208e-4139-904a-e28b829ed0c5" xmlns:ns3="7ec0f2c8-51f7-495d-a454-42413d559956" targetNamespace="http://schemas.microsoft.com/office/2006/metadata/properties" ma:root="true" ma:fieldsID="494e0b62db10ba8905d94693a82a3b61" ns2:_="" ns3:_="">
    <xsd:import namespace="edbc6619-208e-4139-904a-e28b829ed0c5"/>
    <xsd:import namespace="7ec0f2c8-51f7-495d-a454-42413d5599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bc6619-208e-4139-904a-e28b829ed0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992fa3da-db31-45ba-92de-38f16e295a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0f2c8-51f7-495d-a454-42413d55995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d0e3ae4-a038-4907-b63c-24631858edc7}" ma:internalName="TaxCatchAll" ma:showField="CatchAllData" ma:web="7ec0f2c8-51f7-495d-a454-42413d5599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0f2c8-51f7-495d-a454-42413d559956" xsi:nil="true"/>
    <lcf76f155ced4ddcb4097134ff3c332f xmlns="edbc6619-208e-4139-904a-e28b829ed0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1042E-BEF9-4266-82DE-FF24516A997F}"/>
</file>

<file path=customXml/itemProps2.xml><?xml version="1.0" encoding="utf-8"?>
<ds:datastoreItem xmlns:ds="http://schemas.openxmlformats.org/officeDocument/2006/customXml" ds:itemID="{7036FD85-6B9D-4E47-B884-68913AA2F800}"/>
</file>

<file path=customXml/itemProps3.xml><?xml version="1.0" encoding="utf-8"?>
<ds:datastoreItem xmlns:ds="http://schemas.openxmlformats.org/officeDocument/2006/customXml" ds:itemID="{CDE1F2DC-9384-475D-90C1-7C339A81F67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1054</Words>
  <Application>Microsoft Office PowerPoint</Application>
  <PresentationFormat>Grand écran</PresentationFormat>
  <Paragraphs>215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 MT</vt:lpstr>
      <vt:lpstr>Tahoma</vt:lpstr>
      <vt:lpstr>Times New Roman</vt:lpstr>
      <vt:lpstr>Trebuchet MS</vt:lpstr>
      <vt:lpstr>Wingdings</vt:lpstr>
      <vt:lpstr>Office Theme</vt:lpstr>
      <vt:lpstr>Présentation PowerPoint</vt:lpstr>
      <vt:lpstr>Threat of frequent and concurrent outbreaks</vt:lpstr>
      <vt:lpstr>Singapore has weathered various</vt:lpstr>
      <vt:lpstr>Next pandemic: A matter of “When” not “If”</vt:lpstr>
      <vt:lpstr>Consolidating public health functions in CDA</vt:lpstr>
      <vt:lpstr>CDA’s strategic priorities</vt:lpstr>
      <vt:lpstr>CDA’s key functions</vt:lpstr>
      <vt:lpstr>Singapore’s public health ecosystem</vt:lpstr>
      <vt:lpstr>Working together in peacetime and crisis</vt:lpstr>
      <vt:lpstr>Plug-and-play modular pandemic preparedness approach</vt:lpstr>
      <vt:lpstr>Building transmission-based plans using modules</vt:lpstr>
      <vt:lpstr>Whole-of government, whole-of society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ISMAILI Raphaele</cp:lastModifiedBy>
  <cp:revision>1</cp:revision>
  <dcterms:created xsi:type="dcterms:W3CDTF">2024-10-24T14:39:07Z</dcterms:created>
  <dcterms:modified xsi:type="dcterms:W3CDTF">2024-10-24T14:40:32Z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2024-09-06T00:00:00Z</vt:filetime>
  </property>
  <property fmtid="{D5CDD505-2E9C-101B-9397-08002B2CF9AE}" pid="3" name="LastSaved">
    <vt:filetime>2024-10-24T00:00:00Z</vt:filetime>
  </property>
  <property fmtid="{D5CDD505-2E9C-101B-9397-08002B2CF9AE}" pid="4" name="MSIP_Label_4aaa7e78-45b1-4890-b8a3-003d1d728a3e_ActionId">
    <vt:lpwstr>e23de47c-baf4-497a-b8bd-0ee195abe431</vt:lpwstr>
  </property>
  <property fmtid="{D5CDD505-2E9C-101B-9397-08002B2CF9AE}" pid="5" name="MSIP_Label_4aaa7e78-45b1-4890-b8a3-003d1d728a3e_ContentBits">
    <vt:lpwstr>0</vt:lpwstr>
  </property>
  <property fmtid="{D5CDD505-2E9C-101B-9397-08002B2CF9AE}" pid="6" name="MSIP_Label_4aaa7e78-45b1-4890-b8a3-003d1d728a3e_Enabled">
    <vt:lpwstr>true</vt:lpwstr>
  </property>
  <property fmtid="{D5CDD505-2E9C-101B-9397-08002B2CF9AE}" pid="7" name="MSIP_Label_4aaa7e78-45b1-4890-b8a3-003d1d728a3e_Method">
    <vt:lpwstr>Privileged</vt:lpwstr>
  </property>
  <property fmtid="{D5CDD505-2E9C-101B-9397-08002B2CF9AE}" pid="8" name="MSIP_Label_4aaa7e78-45b1-4890-b8a3-003d1d728a3e_Name">
    <vt:lpwstr>Non Sensitive</vt:lpwstr>
  </property>
  <property fmtid="{D5CDD505-2E9C-101B-9397-08002B2CF9AE}" pid="9" name="MSIP_Label_4aaa7e78-45b1-4890-b8a3-003d1d728a3e_SetDate">
    <vt:lpwstr>2024-09-06T08:52:54Z</vt:lpwstr>
  </property>
  <property fmtid="{D5CDD505-2E9C-101B-9397-08002B2CF9AE}" pid="10" name="MSIP_Label_4aaa7e78-45b1-4890-b8a3-003d1d728a3e_SiteId">
    <vt:lpwstr>0b11c524-9a1c-4e1b-84cb-6336aefc2243</vt:lpwstr>
  </property>
  <property fmtid="{D5CDD505-2E9C-101B-9397-08002B2CF9AE}" pid="11" name="ContentTypeId">
    <vt:lpwstr>0x01010033A0C26ED75B6F42858795A942B8A417</vt:lpwstr>
  </property>
</Properties>
</file>