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3" tIns="60921" rIns="121843" bIns="60921"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324589" y="3551715"/>
            <a:ext cx="5867408" cy="330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00" y="1827251"/>
            <a:ext cx="9276549" cy="1724503"/>
          </a:xfrm>
          <a:prstGeom prst="rect">
            <a:avLst/>
          </a:prstGeom>
          <a:ln>
            <a:noFill/>
          </a:ln>
        </p:spPr>
        <p:txBody>
          <a:bodyPr lIns="91382" tIns="45691" rIns="91382" bIns="45691" anchor="t">
            <a:noAutofit/>
          </a:bodyPr>
          <a:lstStyle>
            <a:lvl1pPr algn="l">
              <a:defRPr sz="4533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add title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000" y="4192433"/>
            <a:ext cx="9276549" cy="613931"/>
          </a:xfrm>
          <a:prstGeom prst="rect">
            <a:avLst/>
          </a:prstGeom>
        </p:spPr>
        <p:txBody>
          <a:bodyPr lIns="91382" tIns="45691" rIns="91382" bIns="45691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speaker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4" y="313359"/>
            <a:ext cx="2312688" cy="87062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3523" y="578954"/>
            <a:ext cx="11488153" cy="697676"/>
          </a:xfrm>
          <a:prstGeom prst="rect">
            <a:avLst/>
          </a:prstGeom>
          <a:noFill/>
        </p:spPr>
        <p:txBody>
          <a:bodyPr wrap="square" lIns="121843" tIns="60921" rIns="121843" bIns="60921" rtlCol="0">
            <a:spAutoFit/>
          </a:bodyPr>
          <a:lstStyle/>
          <a:p>
            <a:pPr algn="ctr"/>
            <a:r>
              <a:rPr lang="en-US" sz="1867" cap="small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2018 Annual Meeting</a:t>
            </a:r>
            <a:r>
              <a:rPr lang="en-US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</a:t>
            </a:r>
            <a:r>
              <a:rPr lang="mr-IN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–</a:t>
            </a:r>
            <a:r>
              <a:rPr lang="en-US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Investing in the Public’s Health</a:t>
            </a:r>
            <a:endParaRPr lang="en-US" sz="1867" cap="small" dirty="0" smtClean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  <a:p>
            <a:pPr algn="ctr"/>
            <a:r>
              <a:rPr lang="en-US" sz="1867" cap="none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London, 4-7 November 2018</a:t>
            </a:r>
            <a:endParaRPr lang="en-US" sz="1867" cap="none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6123" y="290121"/>
            <a:ext cx="11495532" cy="410355"/>
          </a:xfrm>
          <a:prstGeom prst="rect">
            <a:avLst/>
          </a:prstGeom>
          <a:noFill/>
        </p:spPr>
        <p:txBody>
          <a:bodyPr wrap="square" lIns="121843" tIns="60921" rIns="121843" bIns="60921" rtlCol="0">
            <a:spAutoFit/>
          </a:bodyPr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International Association of National Public Health Institutes</a:t>
            </a:r>
          </a:p>
        </p:txBody>
      </p:sp>
      <p:pic>
        <p:nvPicPr>
          <p:cNvPr id="13" name="Picture 12" descr="PHE-small-logo-revers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69" y="849923"/>
            <a:ext cx="1553883" cy="96742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123649" y="140714"/>
            <a:ext cx="1480697" cy="328153"/>
          </a:xfrm>
          <a:prstGeom prst="rect">
            <a:avLst/>
          </a:prstGeom>
          <a:noFill/>
        </p:spPr>
        <p:txBody>
          <a:bodyPr wrap="square" lIns="121843" tIns="60921" rIns="121843" bIns="60921" rtlCol="0">
            <a:spAutoFit/>
          </a:bodyPr>
          <a:lstStyle/>
          <a:p>
            <a:r>
              <a:rPr lang="en-US" sz="1333" dirty="0" smtClean="0">
                <a:solidFill>
                  <a:schemeClr val="bg1"/>
                </a:solidFill>
              </a:rPr>
              <a:t>Hosted by:</a:t>
            </a:r>
            <a:endParaRPr lang="en-US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7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4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indent="-285744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3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indent="-285744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2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indent="-285744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Text Slide Heading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0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4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indent="-285744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3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indent="-285744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2" y="1868556"/>
            <a:ext cx="3229803" cy="3641971"/>
          </a:xfrm>
          <a:prstGeom prst="rect">
            <a:avLst/>
          </a:prstGeom>
          <a:solidFill>
            <a:srgbClr val="324F82"/>
          </a:solidFill>
        </p:spPr>
        <p:txBody>
          <a:bodyPr wrap="square" lIns="270000" tIns="270000" rIns="270000" bIns="270000">
            <a:noAutofit/>
          </a:bodyPr>
          <a:lstStyle>
            <a:lvl1pPr marL="285744" indent="-285744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Pull Out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1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5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405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4" y="2230644"/>
            <a:ext cx="5022227" cy="210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32" indent="-285744">
              <a:buFont typeface="Courier New" charset="0"/>
              <a:buChar char="o"/>
              <a:defRPr sz="1867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21" indent="-285744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Text &amp; Image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1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1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9" y="2122269"/>
            <a:ext cx="946657" cy="946657"/>
          </a:xfrm>
          <a:prstGeom prst="rect">
            <a:avLst/>
          </a:prstGeom>
          <a:noFill/>
        </p:spPr>
        <p:txBody>
          <a:bodyPr wrap="non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9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1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4" y="2122269"/>
            <a:ext cx="946657" cy="946657"/>
          </a:xfrm>
          <a:prstGeom prst="rect">
            <a:avLst/>
          </a:prstGeom>
          <a:noFill/>
        </p:spPr>
        <p:txBody>
          <a:bodyPr wrap="non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9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7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8" y="2122269"/>
            <a:ext cx="946657" cy="946657"/>
          </a:xfrm>
          <a:prstGeom prst="rect">
            <a:avLst/>
          </a:prstGeom>
          <a:noFill/>
        </p:spPr>
        <p:txBody>
          <a:bodyPr wrap="non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5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7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5" y="2122269"/>
            <a:ext cx="946657" cy="946657"/>
          </a:xfrm>
          <a:prstGeom prst="rect">
            <a:avLst/>
          </a:prstGeom>
          <a:noFill/>
        </p:spPr>
        <p:txBody>
          <a:bodyPr wrap="non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5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4 Column Text &amp; Icon Slide Heading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0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9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9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5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5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30" y="2032809"/>
            <a:ext cx="1145455" cy="1145455"/>
          </a:xfrm>
          <a:prstGeom prst="rect">
            <a:avLst/>
          </a:prstGeom>
          <a:noFill/>
        </p:spPr>
        <p:txBody>
          <a:bodyPr wrap="non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5" y="2032809"/>
            <a:ext cx="1145455" cy="1145455"/>
          </a:xfrm>
          <a:prstGeom prst="rect">
            <a:avLst/>
          </a:prstGeom>
          <a:noFill/>
        </p:spPr>
        <p:txBody>
          <a:bodyPr wrap="non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9" y="2032809"/>
            <a:ext cx="1145455" cy="1145455"/>
          </a:xfrm>
          <a:prstGeom prst="rect">
            <a:avLst/>
          </a:prstGeom>
          <a:noFill/>
        </p:spPr>
        <p:txBody>
          <a:bodyPr wrap="non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6" y="2032809"/>
            <a:ext cx="1145455" cy="1145455"/>
          </a:xfrm>
          <a:prstGeom prst="rect">
            <a:avLst/>
          </a:prstGeom>
          <a:noFill/>
        </p:spPr>
        <p:txBody>
          <a:bodyPr wrap="non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4 Column Text &amp; Icon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1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1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7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7"/>
            <a:ext cx="2394987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0850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3239917"/>
            <a:ext cx="4760499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467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5" y="1495649"/>
            <a:ext cx="946657" cy="946657"/>
          </a:xfrm>
          <a:prstGeom prst="rect">
            <a:avLst/>
          </a:prstGeom>
          <a:noFill/>
        </p:spPr>
        <p:txBody>
          <a:bodyPr wrap="none" lIns="0" tIns="0" rIns="0" bIns="405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2784567"/>
            <a:ext cx="4760499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7"/>
            <a:ext cx="4760499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467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4" y="1432040"/>
            <a:ext cx="946657" cy="946657"/>
          </a:xfrm>
          <a:prstGeom prst="rect">
            <a:avLst/>
          </a:prstGeom>
          <a:noFill/>
        </p:spPr>
        <p:txBody>
          <a:bodyPr wrap="none" lIns="0" tIns="0" rIns="0" bIns="405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7"/>
            <a:ext cx="4760499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5" y="2155353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Comparison Slide Heading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9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3289612"/>
            <a:ext cx="4760499" cy="9028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467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Quid </a:t>
            </a:r>
            <a:r>
              <a:rPr lang="en-US" dirty="0" err="1" smtClean="0"/>
              <a:t>enim</a:t>
            </a:r>
            <a:r>
              <a:rPr lang="en-US" dirty="0" smtClean="0"/>
              <a:t> de </a:t>
            </a:r>
            <a:r>
              <a:rPr lang="en-US" dirty="0" err="1" smtClean="0"/>
              <a:t>amicitia</a:t>
            </a:r>
            <a:r>
              <a:rPr lang="en-US" dirty="0" smtClean="0"/>
              <a:t> </a:t>
            </a:r>
            <a:r>
              <a:rPr lang="en-US" dirty="0" err="1" smtClean="0"/>
              <a:t>statueris</a:t>
            </a:r>
            <a:r>
              <a:rPr lang="en-US" dirty="0" smtClean="0"/>
              <a:t> </a:t>
            </a:r>
            <a:r>
              <a:rPr lang="en-US" dirty="0" err="1" smtClean="0"/>
              <a:t>utilitatis</a:t>
            </a:r>
            <a:r>
              <a:rPr lang="en-US" dirty="0" smtClean="0"/>
              <a:t> causa </a:t>
            </a:r>
            <a:r>
              <a:rPr lang="en-US" dirty="0" err="1" smtClean="0"/>
              <a:t>expetenda</a:t>
            </a:r>
            <a:r>
              <a:rPr lang="en-US" dirty="0" smtClean="0"/>
              <a:t> vides. Quod </a:t>
            </a:r>
            <a:r>
              <a:rPr lang="en-US" dirty="0" err="1" smtClean="0"/>
              <a:t>vestri</a:t>
            </a:r>
            <a:r>
              <a:rPr lang="en-US" dirty="0" smtClean="0"/>
              <a:t> non item.</a:t>
            </a:r>
            <a:endParaRPr lang="en-US" dirty="0"/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5" y="1495649"/>
            <a:ext cx="946657" cy="946657"/>
          </a:xfrm>
          <a:prstGeom prst="rect">
            <a:avLst/>
          </a:prstGeom>
          <a:noFill/>
        </p:spPr>
        <p:txBody>
          <a:bodyPr wrap="none" lIns="0" tIns="0" rIns="0" bIns="405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2834262"/>
            <a:ext cx="4760499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2"/>
            <a:ext cx="4760499" cy="9028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467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Quid </a:t>
            </a:r>
            <a:r>
              <a:rPr lang="en-US" dirty="0" err="1" smtClean="0"/>
              <a:t>enim</a:t>
            </a:r>
            <a:r>
              <a:rPr lang="en-US" dirty="0" smtClean="0"/>
              <a:t> de </a:t>
            </a:r>
            <a:r>
              <a:rPr lang="en-US" dirty="0" err="1" smtClean="0"/>
              <a:t>amicitia</a:t>
            </a:r>
            <a:r>
              <a:rPr lang="en-US" dirty="0" smtClean="0"/>
              <a:t> </a:t>
            </a:r>
            <a:r>
              <a:rPr lang="en-US" dirty="0" err="1" smtClean="0"/>
              <a:t>statueris</a:t>
            </a:r>
            <a:r>
              <a:rPr lang="en-US" dirty="0" smtClean="0"/>
              <a:t> </a:t>
            </a:r>
            <a:r>
              <a:rPr lang="en-US" dirty="0" err="1" smtClean="0"/>
              <a:t>utilitatis</a:t>
            </a:r>
            <a:r>
              <a:rPr lang="en-US" dirty="0" smtClean="0"/>
              <a:t> causa </a:t>
            </a:r>
            <a:r>
              <a:rPr lang="en-US" dirty="0" err="1" smtClean="0"/>
              <a:t>expetenda</a:t>
            </a:r>
            <a:r>
              <a:rPr lang="en-US" dirty="0" smtClean="0"/>
              <a:t> vides. Quod </a:t>
            </a:r>
            <a:r>
              <a:rPr lang="en-US" dirty="0" err="1" smtClean="0"/>
              <a:t>vestri</a:t>
            </a:r>
            <a:r>
              <a:rPr lang="en-US" dirty="0" smtClean="0"/>
              <a:t> non item.</a:t>
            </a:r>
            <a:endParaRPr lang="en-US" dirty="0"/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9" y="1495649"/>
            <a:ext cx="946657" cy="946657"/>
          </a:xfrm>
          <a:prstGeom prst="rect">
            <a:avLst/>
          </a:prstGeom>
          <a:noFill/>
        </p:spPr>
        <p:txBody>
          <a:bodyPr wrap="none" lIns="0" tIns="0" rIns="0" bIns="405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2"/>
            <a:ext cx="4760499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5" y="2155353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Comparison Slide Heading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0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4" y="1805185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1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5" y="2155353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4" y="3103989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5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1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4" y="4433394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90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1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5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1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90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2" y="1805185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2" y="3103989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2" y="4433394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6 Icons &amp; Text Slide Heading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5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4" y="181512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4" y="311392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4" y="444333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2" y="181512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2" y="311392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2" y="444333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6 Icons &amp; Text Slide Heading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1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5" y="2155353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5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1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90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1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5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1"/>
            <a:ext cx="3521072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46" indent="-171446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90"/>
            <a:ext cx="3521072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67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36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4560199"/>
            <a:ext cx="3311999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3" y="201014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4224118"/>
            <a:ext cx="3311999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4" y="4537025"/>
            <a:ext cx="3311999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4" y="4200943"/>
            <a:ext cx="3311999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6" y="4537025"/>
            <a:ext cx="3311999" cy="18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6" y="4200943"/>
            <a:ext cx="3311999" cy="22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67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2pPr>
            <a:lvl3pPr marL="914377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4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3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270000" tIns="0" rIns="270000" bIns="405000" anchor="b" anchorCtr="1">
            <a:noAutofit/>
          </a:bodyPr>
          <a:lstStyle>
            <a:lvl1pPr marL="0" indent="0" algn="ctr">
              <a:buNone/>
              <a:defRPr sz="1067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Text &amp; Image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5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32001"/>
            <a:ext cx="10972800" cy="3994275"/>
          </a:xfrm>
          <a:prstGeom prst="rect">
            <a:avLst/>
          </a:prstGeom>
        </p:spPr>
        <p:txBody>
          <a:bodyPr vert="horz" lIns="91382" tIns="45691" rIns="91382" bIns="45691"/>
          <a:lstStyle>
            <a:lvl1pPr>
              <a:defRPr sz="2667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6392"/>
            <a:ext cx="10972800" cy="1029696"/>
          </a:xfrm>
          <a:prstGeom prst="rect">
            <a:avLst/>
          </a:prstGeom>
        </p:spPr>
        <p:txBody>
          <a:bodyPr vert="horz" lIns="91382" tIns="45691" rIns="91382" bIns="45691"/>
          <a:lstStyle>
            <a:lvl1pPr algn="l">
              <a:defRPr sz="2933" b="1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376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2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7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376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9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3"/>
            <a:ext cx="6102627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2"/>
            <a:ext cx="4657792" cy="3232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32" indent="-285744">
              <a:buFont typeface="Courier New" charset="0"/>
              <a:buChar char="o"/>
              <a:defRPr sz="1867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21" indent="-285744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5" y="716218"/>
            <a:ext cx="4657793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Split Image Slide Heading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4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7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376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5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3"/>
            <a:ext cx="6102627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2"/>
            <a:ext cx="4657792" cy="3232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32" indent="-285744">
              <a:buFont typeface="Courier New" charset="0"/>
              <a:buChar char="o"/>
              <a:defRPr sz="1867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21" indent="-285744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5" y="716218"/>
            <a:ext cx="4657793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Split Image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5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9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8" y="715618"/>
            <a:ext cx="10760767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Chapter/Slide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4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8" y="2057402"/>
            <a:ext cx="10760767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Icon Chapter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3" cy="1331843"/>
          </a:xfrm>
          <a:prstGeom prst="rect">
            <a:avLst/>
          </a:prstGeom>
          <a:noFill/>
        </p:spPr>
        <p:txBody>
          <a:bodyPr wrap="square" lIns="0" tIns="0" rIns="0" bIns="405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01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8" y="3315615"/>
            <a:ext cx="10764079" cy="14465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Ubuntu" charset="0"/>
                <a:ea typeface="Ubuntu" charset="0"/>
                <a:cs typeface="Ubuntu" charset="0"/>
              </a:rPr>
              <a:t>Thank you for listening.</a:t>
            </a:r>
          </a:p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dirty="0">
              <a:solidFill>
                <a:srgbClr val="FFFFFF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90" y="1769166"/>
            <a:ext cx="1717887" cy="14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52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4" y="1838326"/>
            <a:ext cx="10760075" cy="3736975"/>
          </a:xfrm>
          <a:prstGeom prst="rect">
            <a:avLst/>
          </a:prstGeom>
        </p:spPr>
        <p:txBody>
          <a:bodyPr lIns="68580" tIns="34290" rIns="68580" bIns="34290" anchor="b" anchorCtr="1"/>
          <a:lstStyle>
            <a:lvl1pPr marL="0" indent="0">
              <a:buNone/>
              <a:defRPr sz="1467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 dirty="0" smtClean="0"/>
              <a:t>Click the icon to start building your chart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Chart Slide Heading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2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9" y="4406456"/>
            <a:ext cx="10363111" cy="1361811"/>
          </a:xfrm>
        </p:spPr>
        <p:txBody>
          <a:bodyPr lIns="68580" tIns="34290" rIns="68580" bIns="34290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914377">
              <a:defRPr/>
            </a:pPr>
            <a:r>
              <a:rPr lang="en-GB" sz="1867" smtClean="0">
                <a:solidFill>
                  <a:srgbClr val="000000"/>
                </a:solidFill>
              </a:rPr>
              <a:t>Public Health Challenges</a:t>
            </a:r>
          </a:p>
          <a:p>
            <a:pPr defTabSz="914377">
              <a:defRPr/>
            </a:pPr>
            <a:r>
              <a:rPr lang="en-GB" sz="1867" smtClean="0">
                <a:solidFill>
                  <a:srgbClr val="000000"/>
                </a:solidFill>
              </a:rPr>
              <a:t>Presenter: Mark Dickinson</a:t>
            </a:r>
            <a:endParaRPr lang="en-GB" sz="18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20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8" y="274953"/>
            <a:ext cx="10971533" cy="1143000"/>
          </a:xfrm>
        </p:spPr>
        <p:txBody>
          <a:bodyPr lIns="68580" tIns="34290" rIns="68580" bIns="3429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4" y="1534558"/>
            <a:ext cx="5387079" cy="640599"/>
          </a:xfrm>
        </p:spPr>
        <p:txBody>
          <a:bodyPr lIns="68580" tIns="34290" rIns="68580" bIns="34290" anchor="b"/>
          <a:lstStyle>
            <a:lvl1pPr marL="0" indent="0">
              <a:buNone/>
              <a:defRPr sz="2133" b="1"/>
            </a:lvl1pPr>
            <a:lvl2pPr marL="414476" indent="0">
              <a:buNone/>
              <a:defRPr sz="1867" b="1"/>
            </a:lvl2pPr>
            <a:lvl3pPr marL="828951" indent="0">
              <a:buNone/>
              <a:defRPr sz="1600" b="1"/>
            </a:lvl3pPr>
            <a:lvl4pPr marL="1243429" indent="0">
              <a:buNone/>
              <a:defRPr sz="1467" b="1"/>
            </a:lvl4pPr>
            <a:lvl5pPr marL="1657905" indent="0">
              <a:buNone/>
              <a:defRPr sz="1467" b="1"/>
            </a:lvl5pPr>
            <a:lvl6pPr marL="2072380" indent="0">
              <a:buNone/>
              <a:defRPr sz="1467" b="1"/>
            </a:lvl6pPr>
            <a:lvl7pPr marL="2486855" indent="0">
              <a:buNone/>
              <a:defRPr sz="1467" b="1"/>
            </a:lvl7pPr>
            <a:lvl8pPr marL="2901333" indent="0">
              <a:buNone/>
              <a:defRPr sz="1467" b="1"/>
            </a:lvl8pPr>
            <a:lvl9pPr marL="3315809" indent="0">
              <a:buNone/>
              <a:defRPr sz="14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4" y="2175159"/>
            <a:ext cx="5387079" cy="3951555"/>
          </a:xfrm>
        </p:spPr>
        <p:txBody>
          <a:bodyPr lIns="68580" tIns="34290" rIns="68580" bIns="34290"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58"/>
            <a:ext cx="5388889" cy="640599"/>
          </a:xfrm>
        </p:spPr>
        <p:txBody>
          <a:bodyPr lIns="68580" tIns="34290" rIns="68580" bIns="34290" anchor="b"/>
          <a:lstStyle>
            <a:lvl1pPr marL="0" indent="0">
              <a:buNone/>
              <a:defRPr sz="2133" b="1"/>
            </a:lvl1pPr>
            <a:lvl2pPr marL="414476" indent="0">
              <a:buNone/>
              <a:defRPr sz="1867" b="1"/>
            </a:lvl2pPr>
            <a:lvl3pPr marL="828951" indent="0">
              <a:buNone/>
              <a:defRPr sz="1600" b="1"/>
            </a:lvl3pPr>
            <a:lvl4pPr marL="1243429" indent="0">
              <a:buNone/>
              <a:defRPr sz="1467" b="1"/>
            </a:lvl4pPr>
            <a:lvl5pPr marL="1657905" indent="0">
              <a:buNone/>
              <a:defRPr sz="1467" b="1"/>
            </a:lvl5pPr>
            <a:lvl6pPr marL="2072380" indent="0">
              <a:buNone/>
              <a:defRPr sz="1467" b="1"/>
            </a:lvl6pPr>
            <a:lvl7pPr marL="2486855" indent="0">
              <a:buNone/>
              <a:defRPr sz="1467" b="1"/>
            </a:lvl7pPr>
            <a:lvl8pPr marL="2901333" indent="0">
              <a:buNone/>
              <a:defRPr sz="1467" b="1"/>
            </a:lvl8pPr>
            <a:lvl9pPr marL="3315809" indent="0">
              <a:buNone/>
              <a:defRPr sz="14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159"/>
            <a:ext cx="5388889" cy="3951555"/>
          </a:xfrm>
        </p:spPr>
        <p:txBody>
          <a:bodyPr lIns="68580" tIns="34290" rIns="68580" bIns="34290"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914377">
              <a:defRPr/>
            </a:pPr>
            <a:r>
              <a:rPr lang="en-GB" sz="1867" smtClean="0">
                <a:solidFill>
                  <a:srgbClr val="000000"/>
                </a:solidFill>
              </a:rPr>
              <a:t>Insert name of presentation on Master Slide</a:t>
            </a:r>
            <a:endParaRPr lang="en-GB" sz="18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3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3" tIns="60921" rIns="121843" bIns="60921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324589" y="3551715"/>
            <a:ext cx="5867408" cy="330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00" y="1827251"/>
            <a:ext cx="9276549" cy="1724503"/>
          </a:xfrm>
          <a:prstGeom prst="rect">
            <a:avLst/>
          </a:prstGeom>
          <a:ln>
            <a:noFill/>
          </a:ln>
        </p:spPr>
        <p:txBody>
          <a:bodyPr lIns="91382" tIns="45691" rIns="91382" bIns="45691" anchor="t">
            <a:noAutofit/>
          </a:bodyPr>
          <a:lstStyle>
            <a:lvl1pPr algn="l">
              <a:defRPr sz="4533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add title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000" y="4192433"/>
            <a:ext cx="9276549" cy="613931"/>
          </a:xfrm>
          <a:prstGeom prst="rect">
            <a:avLst/>
          </a:prstGeom>
        </p:spPr>
        <p:txBody>
          <a:bodyPr lIns="91382" tIns="45691" rIns="91382" bIns="45691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speaker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4" y="313359"/>
            <a:ext cx="2312688" cy="87062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3523" y="578954"/>
            <a:ext cx="11488153" cy="697676"/>
          </a:xfrm>
          <a:prstGeom prst="rect">
            <a:avLst/>
          </a:prstGeom>
          <a:noFill/>
        </p:spPr>
        <p:txBody>
          <a:bodyPr wrap="square" lIns="121843" tIns="60921" rIns="121843" bIns="60921" rtlCol="0">
            <a:spAutoFit/>
          </a:bodyPr>
          <a:lstStyle/>
          <a:p>
            <a:pPr algn="ctr"/>
            <a:r>
              <a:rPr lang="en-US" sz="1867" cap="small" dirty="0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2018 Annual Meeting </a:t>
            </a:r>
            <a:r>
              <a:rPr lang="mr-IN" sz="1867" cap="small" dirty="0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–</a:t>
            </a:r>
            <a:r>
              <a:rPr lang="en-US" sz="1867" cap="small" dirty="0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 Investing in the Public’s Health</a:t>
            </a:r>
          </a:p>
          <a:p>
            <a:pPr algn="ctr"/>
            <a:r>
              <a:rPr lang="en-US" sz="1867" dirty="0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London, 4-7 November 2018</a:t>
            </a:r>
            <a:endParaRPr lang="en-US" sz="1867" dirty="0">
              <a:solidFill>
                <a:prstClr val="white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6123" y="290121"/>
            <a:ext cx="11495532" cy="410355"/>
          </a:xfrm>
          <a:prstGeom prst="rect">
            <a:avLst/>
          </a:prstGeom>
          <a:noFill/>
        </p:spPr>
        <p:txBody>
          <a:bodyPr wrap="square" lIns="121843" tIns="60921" rIns="121843" bIns="60921" rtlCol="0">
            <a:spAutoFit/>
          </a:bodyPr>
          <a:lstStyle/>
          <a:p>
            <a:pPr algn="ctr"/>
            <a:r>
              <a:rPr lang="en-US" sz="1867" dirty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International Association of National Public Health Institutes</a:t>
            </a:r>
          </a:p>
        </p:txBody>
      </p:sp>
      <p:pic>
        <p:nvPicPr>
          <p:cNvPr id="13" name="Picture 12" descr="PHE-small-logo-revers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69" y="849923"/>
            <a:ext cx="1553883" cy="96742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123649" y="140714"/>
            <a:ext cx="1480697" cy="328153"/>
          </a:xfrm>
          <a:prstGeom prst="rect">
            <a:avLst/>
          </a:prstGeom>
          <a:noFill/>
        </p:spPr>
        <p:txBody>
          <a:bodyPr wrap="square" lIns="121843" tIns="60921" rIns="121843" bIns="60921" rtlCol="0">
            <a:spAutoFit/>
          </a:bodyPr>
          <a:lstStyle/>
          <a:p>
            <a:r>
              <a:rPr lang="en-US" sz="1333" dirty="0" smtClean="0">
                <a:solidFill>
                  <a:prstClr val="white"/>
                </a:solidFill>
              </a:rPr>
              <a:t>Hosted by:</a:t>
            </a:r>
            <a:endParaRPr lang="en-US" sz="13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0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2"/>
            <a:ext cx="3247256" cy="93175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8"/>
            <a:ext cx="10492883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9" y="2805102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28th July 2017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9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67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Presented By: Insert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9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2703444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2"/>
            <a:ext cx="3247256" cy="931755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9" y="3639990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28th July 2017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9" y="3088815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67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Presented By: Insert Name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3"/>
            <a:ext cx="10492883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Two Lines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1" y="-1838739"/>
            <a:ext cx="184731" cy="37965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en-US" sz="1867" dirty="0">
              <a:solidFill>
                <a:srgbClr val="000000"/>
              </a:solidFill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4" y="2230644"/>
            <a:ext cx="10760075" cy="21092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32" indent="-285744">
              <a:buFont typeface="Courier New" charset="0"/>
              <a:buChar char="o"/>
              <a:defRPr sz="1867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21" indent="-285744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1 Column Text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2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4" y="2230644"/>
            <a:ext cx="10760075" cy="21092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32" indent="-285744">
              <a:buFont typeface="Courier New" charset="0"/>
              <a:buChar char="o"/>
              <a:defRPr sz="1867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21" indent="-285744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1 Column Text Slide Heading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3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0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5" y="2230644"/>
            <a:ext cx="5022228" cy="210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32" indent="-285744">
              <a:buFont typeface="Courier New" charset="0"/>
              <a:buChar char="o"/>
              <a:defRPr sz="1867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21" indent="-285744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10" y="2230644"/>
            <a:ext cx="5022228" cy="210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32" indent="-285744">
              <a:buFont typeface="Courier New" charset="0"/>
              <a:buChar char="o"/>
              <a:defRPr sz="1867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21" indent="-285744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Text Slide Heading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7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6" y="6116894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5" y="2230644"/>
            <a:ext cx="5022228" cy="210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32" indent="-285744">
              <a:buFont typeface="Courier New" charset="0"/>
              <a:buChar char="o"/>
              <a:defRPr sz="1867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21" indent="-285744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10" y="2230644"/>
            <a:ext cx="5022228" cy="2109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44" marR="0" indent="-28574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32" indent="-285744">
              <a:buFont typeface="Courier New" charset="0"/>
              <a:buChar char="o"/>
              <a:defRPr sz="1867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21" indent="-285744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4pPr>
            <a:lvl5pPr marL="1828754" indent="0">
              <a:buNone/>
              <a:defRPr sz="1467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4" y="716218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Text Slide Heading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3" y="1158975"/>
            <a:ext cx="10760075" cy="3935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4" y="130270"/>
            <a:ext cx="1899703" cy="7339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5181" y="6352757"/>
            <a:ext cx="12218860" cy="516923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3" tIns="60921" rIns="121843" bIns="60921" rtlCol="0" anchor="ctr"/>
          <a:lstStyle/>
          <a:p>
            <a:pPr algn="ctr"/>
            <a:endParaRPr lang="en-US" sz="2400">
              <a:solidFill>
                <a:srgbClr val="005A9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2661" y="6430823"/>
            <a:ext cx="11058211" cy="369253"/>
          </a:xfrm>
          <a:prstGeom prst="rect">
            <a:avLst/>
          </a:prstGeom>
          <a:noFill/>
        </p:spPr>
        <p:txBody>
          <a:bodyPr wrap="square" lIns="121843" tIns="60921" rIns="121843" bIns="60921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International Association of National Public Health Institutes</a:t>
            </a:r>
            <a:endParaRPr lang="en-US" sz="1600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21098" y="6337216"/>
            <a:ext cx="1221886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609123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43" indent="-456843" algn="l" defTabSz="609123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878" indent="-380720" algn="l" defTabSz="609123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2861" indent="-304560" algn="l" defTabSz="60912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00" indent="-304560" algn="l" defTabSz="609123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158" indent="-304560" algn="l" defTabSz="609123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280" indent="-304560" algn="l" defTabSz="60912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440" indent="-304560" algn="l" defTabSz="60912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580" indent="-304560" algn="l" defTabSz="60912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720" indent="-304560" algn="l" defTabSz="60912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23" algn="l" defTabSz="60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00" algn="l" defTabSz="60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40" algn="l" defTabSz="60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98" algn="l" defTabSz="60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20" algn="l" defTabSz="60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843" algn="l" defTabSz="60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00" algn="l" defTabSz="60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141" algn="l" defTabSz="60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91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38" y="1827251"/>
            <a:ext cx="11154489" cy="1724503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Sustainable Development </a:t>
            </a:r>
            <a:r>
              <a:rPr lang="en-US" b="1" dirty="0" smtClean="0"/>
              <a:t>Goals: </a:t>
            </a:r>
            <a:r>
              <a:rPr lang="en-US" b="1" dirty="0"/>
              <a:t>how do WHO and IANPHI’s members adapt their activities in response to the SDGs?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00" y="5373511"/>
            <a:ext cx="9276549" cy="1164288"/>
          </a:xfrm>
        </p:spPr>
        <p:txBody>
          <a:bodyPr>
            <a:noAutofit/>
          </a:bodyPr>
          <a:lstStyle/>
          <a:p>
            <a:r>
              <a:rPr lang="en-US" sz="2400" dirty="0"/>
              <a:t>Tracey Cooper, Wales, UK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4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5216" y="2580141"/>
            <a:ext cx="9076272" cy="1361811"/>
          </a:xfrm>
        </p:spPr>
        <p:txBody>
          <a:bodyPr/>
          <a:lstStyle/>
          <a:p>
            <a:pPr algn="ctr"/>
            <a:endParaRPr lang="en-GB" sz="4400" i="1" dirty="0">
              <a:solidFill>
                <a:schemeClr val="bg1"/>
              </a:solidFill>
              <a:latin typeface="Ubuntu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solidFill>
                <a:srgbClr val="000000"/>
              </a:solidFill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5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538" y="84366"/>
            <a:ext cx="10460453" cy="700695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Well-being of Future Generations (Wales) Act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33" y="929150"/>
            <a:ext cx="11076040" cy="578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18293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Consolas</vt:lpstr>
      <vt:lpstr>Courier New</vt:lpstr>
      <vt:lpstr>Open Sans</vt:lpstr>
      <vt:lpstr>Ubuntu</vt:lpstr>
      <vt:lpstr>Ubuntu Light</vt:lpstr>
      <vt:lpstr>Verdana</vt:lpstr>
      <vt:lpstr>ヒラギノ角ゴ Pro W3</vt:lpstr>
      <vt:lpstr>Custom Design</vt:lpstr>
      <vt:lpstr>2_Office Theme</vt:lpstr>
      <vt:lpstr>The Sustainable Development Goals: how do WHO and IANPHI’s members adapt their activities in response to the SDGs?    </vt:lpstr>
      <vt:lpstr>PowerPoint Presentation</vt:lpstr>
      <vt:lpstr>Well-being of Future Generations (Wales) Act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Sustainable Development Goals: how do WHO and IANPHI’s members adapt their activities in response to the SDGs?    </dc:title>
  <dc:creator>Van Rooi, Stormm</dc:creator>
  <cp:lastModifiedBy>Van Rooi, Stormm</cp:lastModifiedBy>
  <cp:revision>1</cp:revision>
  <dcterms:created xsi:type="dcterms:W3CDTF">2018-11-27T20:07:24Z</dcterms:created>
  <dcterms:modified xsi:type="dcterms:W3CDTF">2018-11-27T20:08:15Z</dcterms:modified>
</cp:coreProperties>
</file>