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57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2"/>
    <a:srgbClr val="0276BD"/>
    <a:srgbClr val="6AB43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64" autoAdjust="0"/>
    <p:restoredTop sz="69656" autoAdjust="0"/>
  </p:normalViewPr>
  <p:slideViewPr>
    <p:cSldViewPr snapToGrid="0" showGuides="1">
      <p:cViewPr>
        <p:scale>
          <a:sx n="63" d="100"/>
          <a:sy n="63" d="100"/>
        </p:scale>
        <p:origin x="1714" y="-5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CBF35-D74D-0246-9A69-377FCB2F770B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7FC3-CE43-AA47-A3C3-AE36AD966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5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Formal Use:  GNB    Togo    Colombia    Mongolia     Nigeria     Liberia    DRC   </a:t>
            </a:r>
          </a:p>
          <a:p>
            <a:endParaRPr lang="en-US" dirty="0" smtClean="0"/>
          </a:p>
          <a:p>
            <a:r>
              <a:rPr lang="en-US" dirty="0" smtClean="0"/>
              <a:t>Informal Use: Somalia</a:t>
            </a:r>
            <a:r>
              <a:rPr lang="en-US" baseline="0" dirty="0" smtClean="0"/>
              <a:t>     Rwanda     </a:t>
            </a:r>
            <a:r>
              <a:rPr lang="en-US" baseline="0" dirty="0" err="1" smtClean="0"/>
              <a:t>SAfrica</a:t>
            </a:r>
            <a:r>
              <a:rPr lang="en-US" baseline="0" dirty="0" smtClean="0"/>
              <a:t>     Mozambique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7FC3-CE43-AA47-A3C3-AE36AD966E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2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6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4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3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5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0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97F1-550C-4612-A0CA-67690B526D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5CDC4-7471-4E46-8E20-83540D109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7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547967" cy="6858000"/>
          </a:xfrm>
          <a:prstGeom prst="rect">
            <a:avLst/>
          </a:prstGeom>
          <a:solidFill>
            <a:srgbClr val="0276BD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-12321"/>
            <a:ext cx="12192000" cy="6858000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0" y="51158"/>
            <a:ext cx="12192000" cy="6882642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063" y="5852513"/>
            <a:ext cx="2356109" cy="88697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790215" y="465668"/>
            <a:ext cx="5288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cap="small" spc="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 Annual Meeting| London, England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30089" y="1107172"/>
            <a:ext cx="101202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Staged Development Tool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Updates</a:t>
            </a:r>
            <a:endParaRPr lang="en-US"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Shelly Bratton, US CDC</a:t>
            </a:r>
            <a:endParaRPr lang="en-US" sz="3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8970" y="51158"/>
            <a:ext cx="1098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cap="small" spc="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1512423" y="0"/>
            <a:ext cx="45719" cy="6858000"/>
          </a:xfrm>
          <a:prstGeom prst="rect">
            <a:avLst/>
          </a:prstGeom>
          <a:solidFill>
            <a:srgbClr val="6AB43F"/>
          </a:solidFill>
          <a:ln>
            <a:solidFill>
              <a:srgbClr val="6AB43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5400000" flipH="1">
            <a:off x="6829350" y="-4920321"/>
            <a:ext cx="45719" cy="10679578"/>
          </a:xfrm>
          <a:prstGeom prst="rect">
            <a:avLst/>
          </a:prstGeom>
          <a:solidFill>
            <a:srgbClr val="6AB43F"/>
          </a:solidFill>
          <a:ln>
            <a:solidFill>
              <a:srgbClr val="6AB43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18647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099" y="5837422"/>
            <a:ext cx="2384037" cy="9211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5287" y="90046"/>
            <a:ext cx="1098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cap="small" spc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335" y="518646"/>
            <a:ext cx="7445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spc="400" dirty="0">
                <a:solidFill>
                  <a:schemeClr val="bg1"/>
                </a:solidFill>
              </a:rPr>
              <a:t>2018 Annual Meeting| London, England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18646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48573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93921B9-2665-594D-9A1C-B149B7B8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64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Open Sans" panose="020B0606030504020204" pitchFamily="34" charset="0"/>
              </a:rPr>
              <a:t>SDT 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86E7F-6184-1B47-B7FE-5C8896D0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1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Staged Development Tool (SDT) was developed to support planning in National Public Health Institutes (NPHIs). </a:t>
            </a:r>
            <a:r>
              <a:rPr lang="en-US" dirty="0" smtClean="0"/>
              <a:t>The SDT is a </a:t>
            </a:r>
            <a:r>
              <a:rPr lang="en-US" dirty="0"/>
              <a:t>facilitated self-assessment </a:t>
            </a:r>
            <a:r>
              <a:rPr lang="en-US" dirty="0" smtClean="0"/>
              <a:t>tool </a:t>
            </a:r>
            <a:r>
              <a:rPr lang="en-US" dirty="0"/>
              <a:t>and process that helps </a:t>
            </a:r>
            <a:r>
              <a:rPr lang="en-US" dirty="0" smtClean="0"/>
              <a:t>NPHIs:</a:t>
            </a:r>
          </a:p>
          <a:p>
            <a:pPr lvl="1"/>
            <a:r>
              <a:rPr lang="en-US" sz="2800" dirty="0" smtClean="0"/>
              <a:t>assess capacities</a:t>
            </a:r>
          </a:p>
          <a:p>
            <a:pPr lvl="1"/>
            <a:r>
              <a:rPr lang="en-US" sz="2800" dirty="0" smtClean="0"/>
              <a:t>prioritize </a:t>
            </a:r>
            <a:r>
              <a:rPr lang="en-US" sz="2800" dirty="0"/>
              <a:t>gaps that need to be </a:t>
            </a:r>
            <a:r>
              <a:rPr lang="en-US" sz="2800" dirty="0" smtClean="0"/>
              <a:t>addressed</a:t>
            </a:r>
          </a:p>
          <a:p>
            <a:pPr lvl="1"/>
            <a:r>
              <a:rPr lang="en-US" sz="2800" dirty="0" smtClean="0"/>
              <a:t>develop </a:t>
            </a:r>
            <a:r>
              <a:rPr lang="en-US" sz="2800" dirty="0"/>
              <a:t>concrete plans to address priority </a:t>
            </a:r>
            <a:r>
              <a:rPr lang="en-US" sz="2800" dirty="0" smtClean="0"/>
              <a:t>gaps </a:t>
            </a:r>
            <a:endParaRPr lang="en-US" sz="2800" dirty="0"/>
          </a:p>
          <a:p>
            <a:pPr marL="0" indent="0">
              <a:buNone/>
            </a:pPr>
            <a:r>
              <a:rPr lang="en-US" dirty="0" smtClean="0"/>
              <a:t>SDT implementation at various levels in </a:t>
            </a:r>
            <a:r>
              <a:rPr lang="en-US" dirty="0"/>
              <a:t>Guinea </a:t>
            </a:r>
            <a:r>
              <a:rPr lang="en-US" dirty="0" smtClean="0"/>
              <a:t>Bissau, Togo, Colombia, Mongolia, Nigeria, Liberia, </a:t>
            </a:r>
            <a:r>
              <a:rPr lang="en-US" dirty="0"/>
              <a:t>Democratic Republic of the </a:t>
            </a:r>
            <a:r>
              <a:rPr lang="en-US" dirty="0" smtClean="0"/>
              <a:t>Congo, Somalia, Rwanda, </a:t>
            </a:r>
            <a:r>
              <a:rPr lang="en-US" dirty="0"/>
              <a:t>South </a:t>
            </a:r>
            <a:r>
              <a:rPr lang="en-US" dirty="0" smtClean="0"/>
              <a:t>Africa, </a:t>
            </a:r>
            <a:r>
              <a:rPr lang="en-US" dirty="0"/>
              <a:t>and </a:t>
            </a:r>
            <a:r>
              <a:rPr lang="en-US" dirty="0" smtClean="0"/>
              <a:t>Mozambique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783"/>
            <a:ext cx="12192000" cy="518647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099" y="5837422"/>
            <a:ext cx="2384037" cy="9211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5287" y="90046"/>
            <a:ext cx="1098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cap="small" spc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335" y="518646"/>
            <a:ext cx="7445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spc="400" dirty="0">
                <a:solidFill>
                  <a:schemeClr val="bg1"/>
                </a:solidFill>
              </a:rPr>
              <a:t>2018 Annual Meeting| London, England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18646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48573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93921B9-2665-594D-9A1C-B149B7B8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3248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SDT implementation internal facing</a:t>
            </a:r>
            <a:endParaRPr lang="en-US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30"/>
          <a:stretch/>
        </p:blipFill>
        <p:spPr bwMode="auto">
          <a:xfrm>
            <a:off x="383705" y="1588754"/>
            <a:ext cx="11424590" cy="427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8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18647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5287" y="90046"/>
            <a:ext cx="1098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cap="small" spc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335" y="518646"/>
            <a:ext cx="7445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spc="400" dirty="0">
                <a:solidFill>
                  <a:schemeClr val="bg1"/>
                </a:solidFill>
              </a:rPr>
              <a:t>2018 Annual Meeting| London, England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18646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48573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93921B9-2665-594D-9A1C-B149B7B8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64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SDT implementation external facing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29"/>
          <a:stretch/>
        </p:blipFill>
        <p:spPr bwMode="auto">
          <a:xfrm>
            <a:off x="1004316" y="1588009"/>
            <a:ext cx="10443972" cy="499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6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18647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099" y="5837422"/>
            <a:ext cx="2384037" cy="9211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5287" y="90046"/>
            <a:ext cx="1098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cap="small" spc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335" y="518646"/>
            <a:ext cx="7445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spc="400" dirty="0">
                <a:solidFill>
                  <a:schemeClr val="bg1"/>
                </a:solidFill>
              </a:rPr>
              <a:t>2018 Annual Meeting| London, England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18646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48573"/>
            <a:ext cx="12192000" cy="0"/>
          </a:xfrm>
          <a:prstGeom prst="line">
            <a:avLst/>
          </a:prstGeom>
          <a:ln w="38100">
            <a:solidFill>
              <a:srgbClr val="6AB4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93921B9-2665-594D-9A1C-B149B7B8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64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Open Sans" panose="020B0606030504020204" pitchFamily="34" charset="0"/>
              </a:rPr>
              <a:t>SDT facilitators training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86E7F-6184-1B47-B7FE-5C8896D0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145"/>
            <a:ext cx="10219944" cy="4351338"/>
          </a:xfrm>
        </p:spPr>
        <p:txBody>
          <a:bodyPr/>
          <a:lstStyle/>
          <a:p>
            <a:r>
              <a:rPr lang="en-US" dirty="0" smtClean="0"/>
              <a:t>April 2018 in Johannesburg, South Africa</a:t>
            </a:r>
          </a:p>
          <a:p>
            <a:r>
              <a:rPr lang="en-US" dirty="0" smtClean="0"/>
              <a:t>23 facilitators trained from all regions of the world including African participants from: Ethiopia, Guinea-Bissau, Mozambique, Nigeria,  South Africa, Uganda, Africa CDC, WHO/AFRO</a:t>
            </a:r>
          </a:p>
          <a:p>
            <a:r>
              <a:rPr lang="en-US" dirty="0" smtClean="0"/>
              <a:t>Trained facilitator supported SDT implementation in DRC in September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240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PowerPoint Presentation</vt:lpstr>
      <vt:lpstr>SDT Background</vt:lpstr>
      <vt:lpstr>SDT implementation internal facing</vt:lpstr>
      <vt:lpstr>SDT implementation external facing</vt:lpstr>
      <vt:lpstr>SDT facilitators training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Rooi, Stormm</dc:creator>
  <cp:lastModifiedBy>Bratton, Shelly (CDC/CGH/DGHP)</cp:lastModifiedBy>
  <cp:revision>28</cp:revision>
  <dcterms:created xsi:type="dcterms:W3CDTF">2018-03-15T16:51:47Z</dcterms:created>
  <dcterms:modified xsi:type="dcterms:W3CDTF">2018-11-07T11:30:33Z</dcterms:modified>
</cp:coreProperties>
</file>