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1" d="100"/>
          <a:sy n="111" d="100"/>
        </p:scale>
        <p:origin x="45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solidFill>
          <a:srgbClr val="1E7F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58531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3786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9144000" y="30"/>
            <a:ext cx="3048000" cy="585154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" y="30"/>
            <a:ext cx="8970243" cy="585154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46400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7"/>
            <a:ext cx="12192000" cy="123827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590083" y="1542080"/>
            <a:ext cx="11055335" cy="4309467"/>
          </a:xfrm>
        </p:spPr>
        <p:txBody>
          <a:bodyPr/>
          <a:lstStyle/>
          <a:p>
            <a:pPr lvl="0"/>
            <a:r>
              <a:rPr lang="en-US" noProof="0"/>
              <a:t>Click icon to add table</a:t>
            </a:r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6655978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14400" y="213045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28800" y="3886201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0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0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7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6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51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41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32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22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09962" y="6356965"/>
            <a:ext cx="2845283" cy="364281"/>
          </a:xfrm>
          <a:prstGeom prst="rect">
            <a:avLst/>
          </a:prstGeom>
        </p:spPr>
        <p:txBody>
          <a:bodyPr vert="horz" wrap="square" lIns="91364" tIns="45682" rIns="91364" bIns="45682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defTabSz="1218294"/>
            <a:fld id="{1D8BD707-D9CF-40AE-B4C6-C98DA3205C09}" type="datetimeFigureOut">
              <a:rPr lang="en-US" sz="2400" smtClean="0">
                <a:solidFill>
                  <a:srgbClr val="000000"/>
                </a:solidFill>
              </a:rPr>
              <a:pPr defTabSz="1218294"/>
              <a:t>11/27/2018</a:t>
            </a:fld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164789" y="6356965"/>
            <a:ext cx="3862489" cy="364281"/>
          </a:xfrm>
          <a:prstGeom prst="rect">
            <a:avLst/>
          </a:prstGeom>
        </p:spPr>
        <p:txBody>
          <a:bodyPr vert="horz" wrap="square" lIns="91364" tIns="45682" rIns="91364" bIns="45682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defTabSz="1218294"/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736757" y="6356965"/>
            <a:ext cx="2845283" cy="364281"/>
          </a:xfrm>
          <a:prstGeom prst="rect">
            <a:avLst/>
          </a:prstGeom>
        </p:spPr>
        <p:txBody>
          <a:bodyPr vert="horz" wrap="square" lIns="91364" tIns="45682" rIns="91364" bIns="45682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defTabSz="1218294"/>
            <a:fld id="{B6F15528-21DE-4FAA-801E-634DDDAF4B2B}" type="slidenum">
              <a:rPr lang="en-US" sz="2400" smtClean="0">
                <a:solidFill>
                  <a:srgbClr val="000000"/>
                </a:solidFill>
              </a:rPr>
              <a:pPr defTabSz="1218294"/>
              <a:t>‹#›</a:t>
            </a:fld>
            <a:endParaRPr lang="en-US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4234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"/>
            <a:ext cx="12192000" cy="12382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90059" y="1380817"/>
            <a:ext cx="5440788" cy="46118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4602" y="1380817"/>
            <a:ext cx="5440788" cy="46118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12402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066800"/>
          </a:xfrm>
        </p:spPr>
        <p:txBody>
          <a:bodyPr/>
          <a:lstStyle>
            <a:lvl1pPr algn="ctr" defTabSz="1385689" rtl="0" fontAlgn="base">
              <a:spcBef>
                <a:spcPct val="0"/>
              </a:spcBef>
              <a:spcAft>
                <a:spcPct val="0"/>
              </a:spcAft>
              <a:defRPr lang="fr-FR" sz="4800" b="1">
                <a:solidFill>
                  <a:srgbClr val="000066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r-FR" dirty="0"/>
          </a:p>
        </p:txBody>
      </p:sp>
      <p:cxnSp>
        <p:nvCxnSpPr>
          <p:cNvPr id="5" name="Straight Connector 4"/>
          <p:cNvCxnSpPr/>
          <p:nvPr userDrawn="1"/>
        </p:nvCxnSpPr>
        <p:spPr bwMode="auto">
          <a:xfrm>
            <a:off x="0" y="1066800"/>
            <a:ext cx="12192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48104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2911" y="4407410"/>
            <a:ext cx="10363924" cy="1362097"/>
          </a:xfrm>
        </p:spPr>
        <p:txBody>
          <a:bodyPr anchor="t"/>
          <a:lstStyle>
            <a:lvl1pPr algn="l">
              <a:defRPr sz="4667" b="1" cap="all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62911" y="2907057"/>
            <a:ext cx="10363924" cy="1500323"/>
          </a:xfrm>
        </p:spPr>
        <p:txBody>
          <a:bodyPr anchor="b"/>
          <a:lstStyle>
            <a:lvl1pPr marL="0" indent="0">
              <a:buNone/>
              <a:defRPr sz="2400"/>
            </a:lvl1pPr>
            <a:lvl2pPr marL="533915" indent="0">
              <a:buNone/>
              <a:defRPr sz="2133"/>
            </a:lvl2pPr>
            <a:lvl3pPr marL="1067827" indent="0">
              <a:buNone/>
              <a:defRPr sz="1867"/>
            </a:lvl3pPr>
            <a:lvl4pPr marL="1601740" indent="0">
              <a:buNone/>
              <a:defRPr sz="1600"/>
            </a:lvl4pPr>
            <a:lvl5pPr marL="2135653" indent="0">
              <a:buNone/>
              <a:defRPr sz="1600"/>
            </a:lvl5pPr>
            <a:lvl6pPr marL="2669568" indent="0">
              <a:buNone/>
              <a:defRPr sz="1600"/>
            </a:lvl6pPr>
            <a:lvl7pPr marL="3203481" indent="0">
              <a:buNone/>
              <a:defRPr sz="1600"/>
            </a:lvl7pPr>
            <a:lvl8pPr marL="3737395" indent="0">
              <a:buNone/>
              <a:defRPr sz="1600"/>
            </a:lvl8pPr>
            <a:lvl9pPr marL="4271307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4299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90059" y="1542080"/>
            <a:ext cx="5440788" cy="4309467"/>
          </a:xfrm>
        </p:spPr>
        <p:txBody>
          <a:bodyPr/>
          <a:lstStyle>
            <a:lvl1pPr>
              <a:defRPr sz="3333"/>
            </a:lvl1pPr>
            <a:lvl2pPr>
              <a:defRPr sz="2800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204602" y="1542080"/>
            <a:ext cx="5440788" cy="4309467"/>
          </a:xfrm>
        </p:spPr>
        <p:txBody>
          <a:bodyPr/>
          <a:lstStyle>
            <a:lvl1pPr>
              <a:defRPr sz="3333"/>
            </a:lvl1pPr>
            <a:lvl2pPr>
              <a:defRPr sz="2800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9784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967" y="275013"/>
            <a:ext cx="10972076" cy="114324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996" y="1534880"/>
            <a:ext cx="5386489" cy="639293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33915" indent="0">
              <a:buNone/>
              <a:defRPr sz="2400" b="1"/>
            </a:lvl2pPr>
            <a:lvl3pPr marL="1067827" indent="0">
              <a:buNone/>
              <a:defRPr sz="2133" b="1"/>
            </a:lvl3pPr>
            <a:lvl4pPr marL="1601740" indent="0">
              <a:buNone/>
              <a:defRPr sz="1867" b="1"/>
            </a:lvl4pPr>
            <a:lvl5pPr marL="2135653" indent="0">
              <a:buNone/>
              <a:defRPr sz="1867" b="1"/>
            </a:lvl5pPr>
            <a:lvl6pPr marL="2669568" indent="0">
              <a:buNone/>
              <a:defRPr sz="1867" b="1"/>
            </a:lvl6pPr>
            <a:lvl7pPr marL="3203481" indent="0">
              <a:buNone/>
              <a:defRPr sz="1867" b="1"/>
            </a:lvl7pPr>
            <a:lvl8pPr marL="3737395" indent="0">
              <a:buNone/>
              <a:defRPr sz="1867" b="1"/>
            </a:lvl8pPr>
            <a:lvl9pPr marL="4271307" indent="0">
              <a:buNone/>
              <a:defRPr sz="18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996" y="2174179"/>
            <a:ext cx="5386489" cy="395238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33"/>
            </a:lvl3pPr>
            <a:lvl4pPr>
              <a:defRPr sz="1867"/>
            </a:lvl4pPr>
            <a:lvl5pPr>
              <a:defRPr sz="1867"/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93743" y="1534880"/>
            <a:ext cx="5388300" cy="639293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33915" indent="0">
              <a:buNone/>
              <a:defRPr sz="2400" b="1"/>
            </a:lvl2pPr>
            <a:lvl3pPr marL="1067827" indent="0">
              <a:buNone/>
              <a:defRPr sz="2133" b="1"/>
            </a:lvl3pPr>
            <a:lvl4pPr marL="1601740" indent="0">
              <a:buNone/>
              <a:defRPr sz="1867" b="1"/>
            </a:lvl4pPr>
            <a:lvl5pPr marL="2135653" indent="0">
              <a:buNone/>
              <a:defRPr sz="1867" b="1"/>
            </a:lvl5pPr>
            <a:lvl6pPr marL="2669568" indent="0">
              <a:buNone/>
              <a:defRPr sz="1867" b="1"/>
            </a:lvl6pPr>
            <a:lvl7pPr marL="3203481" indent="0">
              <a:buNone/>
              <a:defRPr sz="1867" b="1"/>
            </a:lvl7pPr>
            <a:lvl8pPr marL="3737395" indent="0">
              <a:buNone/>
              <a:defRPr sz="1867" b="1"/>
            </a:lvl8pPr>
            <a:lvl9pPr marL="4271307" indent="0">
              <a:buNone/>
              <a:defRPr sz="18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3743" y="2174179"/>
            <a:ext cx="5388300" cy="395238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33"/>
            </a:lvl3pPr>
            <a:lvl4pPr>
              <a:defRPr sz="1867"/>
            </a:lvl4pPr>
            <a:lvl5pPr>
              <a:defRPr sz="1867"/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6928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8140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015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967" y="273603"/>
            <a:ext cx="4010908" cy="1161959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7510" y="273573"/>
            <a:ext cx="6814561" cy="5852987"/>
          </a:xfrm>
        </p:spPr>
        <p:txBody>
          <a:bodyPr/>
          <a:lstStyle>
            <a:lvl1pPr>
              <a:defRPr sz="3733"/>
            </a:lvl1pPr>
            <a:lvl2pPr>
              <a:defRPr sz="3333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967" y="1435533"/>
            <a:ext cx="4010908" cy="4691027"/>
          </a:xfrm>
        </p:spPr>
        <p:txBody>
          <a:bodyPr/>
          <a:lstStyle>
            <a:lvl1pPr marL="0" indent="0">
              <a:buNone/>
              <a:defRPr sz="1600"/>
            </a:lvl1pPr>
            <a:lvl2pPr marL="533915" indent="0">
              <a:buNone/>
              <a:defRPr sz="1467"/>
            </a:lvl2pPr>
            <a:lvl3pPr marL="1067827" indent="0">
              <a:buNone/>
              <a:defRPr sz="1200"/>
            </a:lvl3pPr>
            <a:lvl4pPr marL="1601740" indent="0">
              <a:buNone/>
              <a:defRPr sz="1067"/>
            </a:lvl4pPr>
            <a:lvl5pPr marL="2135653" indent="0">
              <a:buNone/>
              <a:defRPr sz="1067"/>
            </a:lvl5pPr>
            <a:lvl6pPr marL="2669568" indent="0">
              <a:buNone/>
              <a:defRPr sz="1067"/>
            </a:lvl6pPr>
            <a:lvl7pPr marL="3203481" indent="0">
              <a:buNone/>
              <a:defRPr sz="1067"/>
            </a:lvl7pPr>
            <a:lvl8pPr marL="3737395" indent="0">
              <a:buNone/>
              <a:defRPr sz="1067"/>
            </a:lvl8pPr>
            <a:lvl9pPr marL="4271307" indent="0">
              <a:buNone/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26855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9175" y="4800459"/>
            <a:ext cx="7315924" cy="567300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389175" y="613376"/>
            <a:ext cx="7315924" cy="4113648"/>
          </a:xfrm>
        </p:spPr>
        <p:txBody>
          <a:bodyPr/>
          <a:lstStyle>
            <a:lvl1pPr marL="0" indent="0">
              <a:buNone/>
              <a:defRPr sz="3733"/>
            </a:lvl1pPr>
            <a:lvl2pPr marL="533915" indent="0">
              <a:buNone/>
              <a:defRPr sz="3333"/>
            </a:lvl2pPr>
            <a:lvl3pPr marL="1067827" indent="0">
              <a:buNone/>
              <a:defRPr sz="2800"/>
            </a:lvl3pPr>
            <a:lvl4pPr marL="1601740" indent="0">
              <a:buNone/>
              <a:defRPr sz="2400"/>
            </a:lvl4pPr>
            <a:lvl5pPr marL="2135653" indent="0">
              <a:buNone/>
              <a:defRPr sz="2400"/>
            </a:lvl5pPr>
            <a:lvl6pPr marL="2669568" indent="0">
              <a:buNone/>
              <a:defRPr sz="2400"/>
            </a:lvl6pPr>
            <a:lvl7pPr marL="3203481" indent="0">
              <a:buNone/>
              <a:defRPr sz="2400"/>
            </a:lvl7pPr>
            <a:lvl8pPr marL="3737395" indent="0">
              <a:buNone/>
              <a:defRPr sz="2400"/>
            </a:lvl8pPr>
            <a:lvl9pPr marL="4271307" indent="0">
              <a:buNone/>
              <a:defRPr sz="2400"/>
            </a:lvl9pPr>
          </a:lstStyle>
          <a:p>
            <a:pPr lvl="0"/>
            <a:r>
              <a:rPr lang="en-US" noProof="0"/>
              <a:t>Click icon to add picture</a:t>
            </a:r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389175" y="5367759"/>
            <a:ext cx="7315924" cy="804876"/>
          </a:xfrm>
        </p:spPr>
        <p:txBody>
          <a:bodyPr/>
          <a:lstStyle>
            <a:lvl1pPr marL="0" indent="0">
              <a:buNone/>
              <a:defRPr sz="1600"/>
            </a:lvl1pPr>
            <a:lvl2pPr marL="533915" indent="0">
              <a:buNone/>
              <a:defRPr sz="1467"/>
            </a:lvl2pPr>
            <a:lvl3pPr marL="1067827" indent="0">
              <a:buNone/>
              <a:defRPr sz="1200"/>
            </a:lvl3pPr>
            <a:lvl4pPr marL="1601740" indent="0">
              <a:buNone/>
              <a:defRPr sz="1067"/>
            </a:lvl4pPr>
            <a:lvl5pPr marL="2135653" indent="0">
              <a:buNone/>
              <a:defRPr sz="1067"/>
            </a:lvl5pPr>
            <a:lvl6pPr marL="2669568" indent="0">
              <a:buNone/>
              <a:defRPr sz="1067"/>
            </a:lvl6pPr>
            <a:lvl7pPr marL="3203481" indent="0">
              <a:buNone/>
              <a:defRPr sz="1067"/>
            </a:lvl7pPr>
            <a:lvl8pPr marL="3737395" indent="0">
              <a:buNone/>
              <a:defRPr sz="1067"/>
            </a:lvl8pPr>
            <a:lvl9pPr marL="4271307" indent="0">
              <a:buNone/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22748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0" y="27"/>
            <a:ext cx="12192000" cy="1238271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6CCEE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/>
              <a:t>Click to edit Master title style</a:t>
            </a:r>
            <a:endParaRPr lang="en-GB" altLang="fr-FR"/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90083" y="1542080"/>
            <a:ext cx="11055335" cy="4309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fr-FR"/>
              <a:t>Click to edit Master text styles</a:t>
            </a:r>
          </a:p>
          <a:p>
            <a:pPr lvl="1"/>
            <a:r>
              <a:rPr lang="en-GB" altLang="fr-FR"/>
              <a:t>Second level</a:t>
            </a:r>
          </a:p>
          <a:p>
            <a:pPr lvl="2"/>
            <a:r>
              <a:rPr lang="en-GB" altLang="fr-FR"/>
              <a:t>Third level</a:t>
            </a:r>
          </a:p>
          <a:p>
            <a:pPr lvl="3"/>
            <a:r>
              <a:rPr lang="en-GB" altLang="fr-FR"/>
              <a:t>Fourth level</a:t>
            </a:r>
          </a:p>
        </p:txBody>
      </p:sp>
      <p:sp>
        <p:nvSpPr>
          <p:cNvPr id="1028" name="Rectangle 12"/>
          <p:cNvSpPr>
            <a:spLocks noChangeArrowheads="1"/>
          </p:cNvSpPr>
          <p:nvPr/>
        </p:nvSpPr>
        <p:spPr bwMode="auto">
          <a:xfrm>
            <a:off x="1811" y="6398688"/>
            <a:ext cx="12192000" cy="459312"/>
          </a:xfrm>
          <a:prstGeom prst="rect">
            <a:avLst/>
          </a:prstGeom>
          <a:solidFill>
            <a:srgbClr val="1E7FB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6785" tIns="53393" rIns="106785" bIns="53393" anchor="ctr"/>
          <a:lstStyle/>
          <a:p>
            <a:pPr defTabSz="1218294" fontAlgn="auto">
              <a:spcBef>
                <a:spcPts val="0"/>
              </a:spcBef>
              <a:spcAft>
                <a:spcPts val="0"/>
              </a:spcAft>
            </a:pPr>
            <a:endParaRPr lang="fr-FR" altLang="fr-FR" sz="2400">
              <a:solidFill>
                <a:srgbClr val="000000"/>
              </a:solidFill>
              <a:latin typeface="Arial Narrow"/>
              <a:ea typeface="+mn-ea"/>
              <a:cs typeface="Arial"/>
            </a:endParaRPr>
          </a:p>
        </p:txBody>
      </p:sp>
      <p:sp>
        <p:nvSpPr>
          <p:cNvPr id="1029" name="Rectangle 14"/>
          <p:cNvSpPr>
            <a:spLocks noChangeArrowheads="1"/>
          </p:cNvSpPr>
          <p:nvPr/>
        </p:nvSpPr>
        <p:spPr bwMode="auto">
          <a:xfrm>
            <a:off x="242540" y="6525423"/>
            <a:ext cx="474213" cy="3326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1042988" eaLnBrk="0" hangingPunct="0">
              <a:defRPr sz="3900" b="1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1042988" eaLnBrk="0" hangingPunct="0">
              <a:defRPr sz="3900" b="1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1042988" eaLnBrk="0" hangingPunct="0">
              <a:defRPr sz="3900" b="1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1042988" eaLnBrk="0" hangingPunct="0">
              <a:defRPr sz="3900" b="1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1042988" eaLnBrk="0" hangingPunct="0">
              <a:defRPr sz="3900" b="1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1042988" rtl="1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1042988" rtl="1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1042988" rtl="1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1042988" rtl="1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4E6CBC8D-9CD9-42F1-AE6E-07107E87F327}" type="slidenum">
              <a:rPr lang="en-US" altLang="fr-FR" sz="2000" smtClean="0">
                <a:solidFill>
                  <a:srgbClr val="72BBE8"/>
                </a:solidFill>
                <a:latin typeface="Arial Narrow" pitchFamily="34" charset="0"/>
                <a:ea typeface="+mn-ea"/>
              </a:rPr>
              <a:pPr algn="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r>
              <a:rPr lang="en-GB" altLang="fr-FR" sz="2000">
                <a:solidFill>
                  <a:srgbClr val="72BBE8"/>
                </a:solidFill>
                <a:latin typeface="Arial Narrow" pitchFamily="34" charset="0"/>
                <a:ea typeface="+mn-ea"/>
              </a:rPr>
              <a:t> </a:t>
            </a:r>
            <a:r>
              <a:rPr lang="en-GB" altLang="fr-FR" sz="2800" baseline="14000">
                <a:solidFill>
                  <a:srgbClr val="FFFFFF"/>
                </a:solidFill>
                <a:latin typeface="Arial Narrow" pitchFamily="34" charset="0"/>
                <a:ea typeface="+mn-ea"/>
              </a:rPr>
              <a:t>|</a:t>
            </a:r>
          </a:p>
        </p:txBody>
      </p:sp>
      <p:pic>
        <p:nvPicPr>
          <p:cNvPr id="1030" name="Picture 17" descr="WHO-EN-white-H"/>
          <p:cNvPicPr>
            <a:picLocks noChangeAspect="1" noChangeArrowheads="1"/>
          </p:cNvPicPr>
          <p:nvPr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0033" y="6424258"/>
            <a:ext cx="1663489" cy="4052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6346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defTabSz="1218000" rtl="0" eaLnBrk="1" fontAlgn="base" hangingPunct="1">
        <a:spcBef>
          <a:spcPct val="0"/>
        </a:spcBef>
        <a:spcAft>
          <a:spcPct val="0"/>
        </a:spcAft>
        <a:defRPr sz="4667" b="1">
          <a:solidFill>
            <a:srgbClr val="1C78B0"/>
          </a:solidFill>
          <a:latin typeface="+mj-lt"/>
          <a:ea typeface="+mj-ea"/>
          <a:cs typeface="+mj-cs"/>
        </a:defRPr>
      </a:lvl1pPr>
      <a:lvl2pPr algn="ctr" defTabSz="1218000" rtl="0" eaLnBrk="1" fontAlgn="base" hangingPunct="1">
        <a:spcBef>
          <a:spcPct val="0"/>
        </a:spcBef>
        <a:spcAft>
          <a:spcPct val="0"/>
        </a:spcAft>
        <a:defRPr sz="4667" b="1">
          <a:solidFill>
            <a:srgbClr val="1C78B0"/>
          </a:solidFill>
          <a:latin typeface="Arial" charset="0"/>
          <a:cs typeface="Arial" charset="0"/>
        </a:defRPr>
      </a:lvl2pPr>
      <a:lvl3pPr algn="ctr" defTabSz="1218000" rtl="0" eaLnBrk="1" fontAlgn="base" hangingPunct="1">
        <a:spcBef>
          <a:spcPct val="0"/>
        </a:spcBef>
        <a:spcAft>
          <a:spcPct val="0"/>
        </a:spcAft>
        <a:defRPr sz="4667" b="1">
          <a:solidFill>
            <a:srgbClr val="1C78B0"/>
          </a:solidFill>
          <a:latin typeface="Arial" charset="0"/>
          <a:cs typeface="Arial" charset="0"/>
        </a:defRPr>
      </a:lvl3pPr>
      <a:lvl4pPr algn="ctr" defTabSz="1218000" rtl="0" eaLnBrk="1" fontAlgn="base" hangingPunct="1">
        <a:spcBef>
          <a:spcPct val="0"/>
        </a:spcBef>
        <a:spcAft>
          <a:spcPct val="0"/>
        </a:spcAft>
        <a:defRPr sz="4667" b="1">
          <a:solidFill>
            <a:srgbClr val="1C78B0"/>
          </a:solidFill>
          <a:latin typeface="Arial" charset="0"/>
          <a:cs typeface="Arial" charset="0"/>
        </a:defRPr>
      </a:lvl4pPr>
      <a:lvl5pPr algn="ctr" defTabSz="1218000" rtl="0" eaLnBrk="1" fontAlgn="base" hangingPunct="1">
        <a:spcBef>
          <a:spcPct val="0"/>
        </a:spcBef>
        <a:spcAft>
          <a:spcPct val="0"/>
        </a:spcAft>
        <a:defRPr sz="4667" b="1">
          <a:solidFill>
            <a:srgbClr val="1C78B0"/>
          </a:solidFill>
          <a:latin typeface="Arial" charset="0"/>
          <a:cs typeface="Arial" charset="0"/>
        </a:defRPr>
      </a:lvl5pPr>
      <a:lvl6pPr marL="533915" algn="ctr" defTabSz="1218000" rtl="0" eaLnBrk="1" fontAlgn="base" hangingPunct="1">
        <a:spcBef>
          <a:spcPct val="0"/>
        </a:spcBef>
        <a:spcAft>
          <a:spcPct val="0"/>
        </a:spcAft>
        <a:defRPr sz="4667" b="1">
          <a:solidFill>
            <a:srgbClr val="1C78B0"/>
          </a:solidFill>
          <a:latin typeface="Arial" charset="0"/>
          <a:cs typeface="Arial" charset="0"/>
        </a:defRPr>
      </a:lvl6pPr>
      <a:lvl7pPr marL="1067827" algn="ctr" defTabSz="1218000" rtl="0" eaLnBrk="1" fontAlgn="base" hangingPunct="1">
        <a:spcBef>
          <a:spcPct val="0"/>
        </a:spcBef>
        <a:spcAft>
          <a:spcPct val="0"/>
        </a:spcAft>
        <a:defRPr sz="4667" b="1">
          <a:solidFill>
            <a:srgbClr val="1C78B0"/>
          </a:solidFill>
          <a:latin typeface="Arial" charset="0"/>
          <a:cs typeface="Arial" charset="0"/>
        </a:defRPr>
      </a:lvl7pPr>
      <a:lvl8pPr marL="1601740" algn="ctr" defTabSz="1218000" rtl="0" eaLnBrk="1" fontAlgn="base" hangingPunct="1">
        <a:spcBef>
          <a:spcPct val="0"/>
        </a:spcBef>
        <a:spcAft>
          <a:spcPct val="0"/>
        </a:spcAft>
        <a:defRPr sz="4667" b="1">
          <a:solidFill>
            <a:srgbClr val="1C78B0"/>
          </a:solidFill>
          <a:latin typeface="Arial" charset="0"/>
          <a:cs typeface="Arial" charset="0"/>
        </a:defRPr>
      </a:lvl8pPr>
      <a:lvl9pPr marL="2135653" algn="ctr" defTabSz="1218000" rtl="0" eaLnBrk="1" fontAlgn="base" hangingPunct="1">
        <a:spcBef>
          <a:spcPct val="0"/>
        </a:spcBef>
        <a:spcAft>
          <a:spcPct val="0"/>
        </a:spcAft>
        <a:defRPr sz="4667" b="1">
          <a:solidFill>
            <a:srgbClr val="1C78B0"/>
          </a:solidFill>
          <a:latin typeface="Arial" charset="0"/>
          <a:cs typeface="Arial" charset="0"/>
        </a:defRPr>
      </a:lvl9pPr>
    </p:titleStyle>
    <p:bodyStyle>
      <a:lvl1pPr marL="456039" indent="-456039" algn="l" defTabSz="1218000" rtl="0" eaLnBrk="1" fontAlgn="base" hangingPunct="1">
        <a:spcBef>
          <a:spcPct val="80000"/>
        </a:spcBef>
        <a:spcAft>
          <a:spcPct val="0"/>
        </a:spcAft>
        <a:buClr>
          <a:srgbClr val="1E7FB8"/>
        </a:buClr>
        <a:buFont typeface="Wingdings" pitchFamily="2" charset="2"/>
        <a:buChar char="l"/>
        <a:defRPr sz="3333">
          <a:solidFill>
            <a:srgbClr val="000066"/>
          </a:solidFill>
          <a:latin typeface="+mn-lt"/>
          <a:ea typeface="+mn-ea"/>
          <a:cs typeface="+mn-cs"/>
        </a:defRPr>
      </a:lvl1pPr>
      <a:lvl2pPr marL="1073392" indent="-376337" algn="l" defTabSz="1218000" rtl="0" eaLnBrk="1" fontAlgn="base" hangingPunct="1">
        <a:spcBef>
          <a:spcPct val="20000"/>
        </a:spcBef>
        <a:spcAft>
          <a:spcPct val="0"/>
        </a:spcAft>
        <a:buClr>
          <a:srgbClr val="1E7FB8"/>
        </a:buClr>
        <a:buFont typeface="Arial" pitchFamily="34" charset="0"/>
        <a:buChar char="–"/>
        <a:defRPr sz="2800">
          <a:solidFill>
            <a:srgbClr val="000066"/>
          </a:solidFill>
          <a:latin typeface="+mn-lt"/>
          <a:cs typeface="+mn-cs"/>
        </a:defRPr>
      </a:lvl2pPr>
      <a:lvl3pPr marL="1674037" indent="-359670" algn="l" defTabSz="1218000" rtl="0" eaLnBrk="1" fontAlgn="base" hangingPunct="1">
        <a:spcBef>
          <a:spcPct val="20000"/>
        </a:spcBef>
        <a:spcAft>
          <a:spcPct val="0"/>
        </a:spcAft>
        <a:buClr>
          <a:srgbClr val="1E7FB8"/>
        </a:buClr>
        <a:buChar char="•"/>
        <a:defRPr sz="2800">
          <a:solidFill>
            <a:srgbClr val="000066"/>
          </a:solidFill>
          <a:latin typeface="+mn-lt"/>
          <a:cs typeface="+mn-cs"/>
        </a:defRPr>
      </a:lvl3pPr>
      <a:lvl4pPr marL="2217211" indent="-302171" algn="l" defTabSz="1218000" rtl="0" eaLnBrk="1" fontAlgn="base" hangingPunct="1">
        <a:spcBef>
          <a:spcPct val="20000"/>
        </a:spcBef>
        <a:spcAft>
          <a:spcPct val="0"/>
        </a:spcAft>
        <a:buClr>
          <a:srgbClr val="1E7FB8"/>
        </a:buClr>
        <a:buChar char="–"/>
        <a:defRPr sz="2800">
          <a:solidFill>
            <a:srgbClr val="000066"/>
          </a:solidFill>
          <a:latin typeface="+mn-lt"/>
          <a:cs typeface="+mn-cs"/>
        </a:defRPr>
      </a:lvl4pPr>
      <a:lvl5pPr marL="2649178" indent="-192821" algn="r" defTabSz="1218000" rtl="1" eaLnBrk="1" fontAlgn="base" hangingPunct="1">
        <a:spcBef>
          <a:spcPct val="20000"/>
        </a:spcBef>
        <a:spcAft>
          <a:spcPct val="0"/>
        </a:spcAft>
        <a:buChar char="»"/>
        <a:defRPr sz="2667">
          <a:solidFill>
            <a:srgbClr val="000066"/>
          </a:solidFill>
          <a:latin typeface="+mj-lt"/>
          <a:cs typeface="+mn-cs"/>
        </a:defRPr>
      </a:lvl5pPr>
      <a:lvl6pPr marL="3183079" indent="-192821" algn="r" defTabSz="1218000" rtl="1" eaLnBrk="1" fontAlgn="base" hangingPunct="1">
        <a:spcBef>
          <a:spcPct val="20000"/>
        </a:spcBef>
        <a:spcAft>
          <a:spcPct val="0"/>
        </a:spcAft>
        <a:buChar char="»"/>
        <a:defRPr sz="2667">
          <a:solidFill>
            <a:srgbClr val="000066"/>
          </a:solidFill>
          <a:latin typeface="+mj-lt"/>
          <a:cs typeface="+mn-cs"/>
        </a:defRPr>
      </a:lvl6pPr>
      <a:lvl7pPr marL="3717018" indent="-192821" algn="r" defTabSz="1218000" rtl="1" eaLnBrk="1" fontAlgn="base" hangingPunct="1">
        <a:spcBef>
          <a:spcPct val="20000"/>
        </a:spcBef>
        <a:spcAft>
          <a:spcPct val="0"/>
        </a:spcAft>
        <a:buChar char="»"/>
        <a:defRPr sz="2667">
          <a:solidFill>
            <a:srgbClr val="000066"/>
          </a:solidFill>
          <a:latin typeface="+mj-lt"/>
          <a:cs typeface="+mn-cs"/>
        </a:defRPr>
      </a:lvl7pPr>
      <a:lvl8pPr marL="4250918" indent="-192821" algn="r" defTabSz="1218000" rtl="1" eaLnBrk="1" fontAlgn="base" hangingPunct="1">
        <a:spcBef>
          <a:spcPct val="20000"/>
        </a:spcBef>
        <a:spcAft>
          <a:spcPct val="0"/>
        </a:spcAft>
        <a:buChar char="»"/>
        <a:defRPr sz="2667">
          <a:solidFill>
            <a:srgbClr val="000066"/>
          </a:solidFill>
          <a:latin typeface="+mj-lt"/>
          <a:cs typeface="+mn-cs"/>
        </a:defRPr>
      </a:lvl8pPr>
      <a:lvl9pPr marL="4784819" indent="-192821" algn="r" defTabSz="1218000" rtl="1" eaLnBrk="1" fontAlgn="base" hangingPunct="1">
        <a:spcBef>
          <a:spcPct val="20000"/>
        </a:spcBef>
        <a:spcAft>
          <a:spcPct val="0"/>
        </a:spcAft>
        <a:buChar char="»"/>
        <a:defRPr sz="2667">
          <a:solidFill>
            <a:srgbClr val="000066"/>
          </a:solidFill>
          <a:latin typeface="+mj-lt"/>
          <a:cs typeface="+mn-cs"/>
        </a:defRPr>
      </a:lvl9pPr>
    </p:bodyStyle>
    <p:otherStyle>
      <a:defPPr>
        <a:defRPr lang="fr-FR"/>
      </a:defPPr>
      <a:lvl1pPr marL="0" algn="l" defTabSz="1067827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33915" algn="l" defTabSz="1067827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67827" algn="l" defTabSz="1067827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01740" algn="l" defTabSz="1067827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35653" algn="l" defTabSz="1067827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669568" algn="l" defTabSz="1067827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03481" algn="l" defTabSz="1067827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737395" algn="l" defTabSz="1067827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271307" algn="l" defTabSz="1067827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s://www.google.com/url?sa=i&amp;rct=j&amp;q=&amp;esrc=s&amp;source=images&amp;cd=&amp;cad=rja&amp;uact=8&amp;ved=2ahUKEwj4s_XayLPeAhVCK1AKHRUOCPYQjRx6BAgBEAU&amp;url=https://hackernoon.com/blockchain-in-healthcare-opportunities-challenges-and-applications-d6b286da6e1f&amp;psig=AOvVaw1WX5vJYAFot_NMZkNcFKCw&amp;ust=1541174515567439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www.google.com/url?sa=i&amp;rct=j&amp;q=&amp;esrc=s&amp;source=images&amp;cd=&amp;cad=rja&amp;uact=8&amp;ved=2ahUKEwjG5LmXzLPeAhUNK1AKHXYGBPkQjRx6BAgBEAU&amp;url=https://gregfellpublichealth.wordpress.com/2017/01/19/to-rct-or-to-not-rct-on-the-issue-of-evidence-and-pubic-health/&amp;psig=AOvVaw1WX5vJYAFot_NMZkNcFKCw&amp;ust=1541174515567439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263639" y="1239296"/>
            <a:ext cx="11634980" cy="516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defTabSz="914179" rtl="0" eaLnBrk="1" fontAlgn="base" hangingPunct="1">
              <a:spcBef>
                <a:spcPct val="0"/>
              </a:spcBef>
              <a:spcAft>
                <a:spcPct val="0"/>
              </a:spcAft>
              <a:defRPr sz="3500" b="1">
                <a:solidFill>
                  <a:srgbClr val="1C78B0"/>
                </a:solidFill>
                <a:latin typeface="+mj-lt"/>
                <a:ea typeface="+mj-ea"/>
                <a:cs typeface="+mj-cs"/>
              </a:defRPr>
            </a:lvl1pPr>
            <a:lvl2pPr algn="ctr" defTabSz="914179" rtl="0" eaLnBrk="1" fontAlgn="base" hangingPunct="1">
              <a:spcBef>
                <a:spcPct val="0"/>
              </a:spcBef>
              <a:spcAft>
                <a:spcPct val="0"/>
              </a:spcAft>
              <a:defRPr sz="3500" b="1">
                <a:solidFill>
                  <a:srgbClr val="1C78B0"/>
                </a:solidFill>
                <a:latin typeface="Arial" charset="0"/>
                <a:cs typeface="Arial" charset="0"/>
              </a:defRPr>
            </a:lvl2pPr>
            <a:lvl3pPr algn="ctr" defTabSz="914179" rtl="0" eaLnBrk="1" fontAlgn="base" hangingPunct="1">
              <a:spcBef>
                <a:spcPct val="0"/>
              </a:spcBef>
              <a:spcAft>
                <a:spcPct val="0"/>
              </a:spcAft>
              <a:defRPr sz="3500" b="1">
                <a:solidFill>
                  <a:srgbClr val="1C78B0"/>
                </a:solidFill>
                <a:latin typeface="Arial" charset="0"/>
                <a:cs typeface="Arial" charset="0"/>
              </a:defRPr>
            </a:lvl3pPr>
            <a:lvl4pPr algn="ctr" defTabSz="914179" rtl="0" eaLnBrk="1" fontAlgn="base" hangingPunct="1">
              <a:spcBef>
                <a:spcPct val="0"/>
              </a:spcBef>
              <a:spcAft>
                <a:spcPct val="0"/>
              </a:spcAft>
              <a:defRPr sz="3500" b="1">
                <a:solidFill>
                  <a:srgbClr val="1C78B0"/>
                </a:solidFill>
                <a:latin typeface="Arial" charset="0"/>
                <a:cs typeface="Arial" charset="0"/>
              </a:defRPr>
            </a:lvl4pPr>
            <a:lvl5pPr algn="ctr" defTabSz="914179" rtl="0" eaLnBrk="1" fontAlgn="base" hangingPunct="1">
              <a:spcBef>
                <a:spcPct val="0"/>
              </a:spcBef>
              <a:spcAft>
                <a:spcPct val="0"/>
              </a:spcAft>
              <a:defRPr sz="3500" b="1">
                <a:solidFill>
                  <a:srgbClr val="1C78B0"/>
                </a:solidFill>
                <a:latin typeface="Arial" charset="0"/>
                <a:cs typeface="Arial" charset="0"/>
              </a:defRPr>
            </a:lvl5pPr>
            <a:lvl6pPr marL="400736" algn="ctr" defTabSz="914179" rtl="0" eaLnBrk="1" fontAlgn="base" hangingPunct="1">
              <a:spcBef>
                <a:spcPct val="0"/>
              </a:spcBef>
              <a:spcAft>
                <a:spcPct val="0"/>
              </a:spcAft>
              <a:defRPr sz="3500" b="1">
                <a:solidFill>
                  <a:srgbClr val="1C78B0"/>
                </a:solidFill>
                <a:latin typeface="Arial" charset="0"/>
                <a:cs typeface="Arial" charset="0"/>
              </a:defRPr>
            </a:lvl6pPr>
            <a:lvl7pPr marL="801472" algn="ctr" defTabSz="914179" rtl="0" eaLnBrk="1" fontAlgn="base" hangingPunct="1">
              <a:spcBef>
                <a:spcPct val="0"/>
              </a:spcBef>
              <a:spcAft>
                <a:spcPct val="0"/>
              </a:spcAft>
              <a:defRPr sz="3500" b="1">
                <a:solidFill>
                  <a:srgbClr val="1C78B0"/>
                </a:solidFill>
                <a:latin typeface="Arial" charset="0"/>
                <a:cs typeface="Arial" charset="0"/>
              </a:defRPr>
            </a:lvl7pPr>
            <a:lvl8pPr marL="1202207" algn="ctr" defTabSz="914179" rtl="0" eaLnBrk="1" fontAlgn="base" hangingPunct="1">
              <a:spcBef>
                <a:spcPct val="0"/>
              </a:spcBef>
              <a:spcAft>
                <a:spcPct val="0"/>
              </a:spcAft>
              <a:defRPr sz="3500" b="1">
                <a:solidFill>
                  <a:srgbClr val="1C78B0"/>
                </a:solidFill>
                <a:latin typeface="Arial" charset="0"/>
                <a:cs typeface="Arial" charset="0"/>
              </a:defRPr>
            </a:lvl8pPr>
            <a:lvl9pPr marL="1602943" algn="ctr" defTabSz="914179" rtl="0" eaLnBrk="1" fontAlgn="base" hangingPunct="1">
              <a:spcBef>
                <a:spcPct val="0"/>
              </a:spcBef>
              <a:spcAft>
                <a:spcPct val="0"/>
              </a:spcAft>
              <a:defRPr sz="3500" b="1">
                <a:solidFill>
                  <a:srgbClr val="1C78B0"/>
                </a:solidFill>
                <a:latin typeface="Arial" charset="0"/>
                <a:cs typeface="Arial" charset="0"/>
              </a:defRPr>
            </a:lvl9pPr>
          </a:lstStyle>
          <a:p>
            <a:pPr defTabSz="1218875"/>
            <a:r>
              <a:rPr lang="en-US" sz="4800" i="1" kern="0" dirty="0">
                <a:solidFill>
                  <a:srgbClr val="FFFFFF">
                    <a:lumMod val="65000"/>
                  </a:srgbClr>
                </a:solidFill>
                <a:latin typeface="Arial"/>
                <a:cs typeface="Arial"/>
              </a:rPr>
              <a:t>The role of Public Health Institutes in the Implementation of the SDGs</a:t>
            </a:r>
            <a:endParaRPr lang="en-US" sz="4800" kern="0" dirty="0">
              <a:solidFill>
                <a:srgbClr val="FFFFFF">
                  <a:lumMod val="65000"/>
                </a:srgbClr>
              </a:solidFill>
              <a:latin typeface="Arial"/>
              <a:cs typeface="Arial"/>
            </a:endParaRPr>
          </a:p>
          <a:p>
            <a:pPr defTabSz="1218875"/>
            <a:endParaRPr lang="en-US" sz="4800" kern="0" dirty="0">
              <a:solidFill>
                <a:srgbClr val="FFFFFF">
                  <a:lumMod val="65000"/>
                </a:srgbClr>
              </a:solidFill>
              <a:latin typeface="Arial"/>
              <a:cs typeface="Arial"/>
            </a:endParaRPr>
          </a:p>
          <a:p>
            <a:pPr defTabSz="1218875"/>
            <a:r>
              <a:rPr lang="en-GB" sz="4267" kern="0" dirty="0">
                <a:solidFill>
                  <a:srgbClr val="FFFFFF">
                    <a:lumMod val="65000"/>
                  </a:srgbClr>
                </a:solidFill>
                <a:latin typeface="Arial"/>
                <a:cs typeface="Arial"/>
              </a:rPr>
              <a:t>IANPHI Annual Meeting,</a:t>
            </a:r>
          </a:p>
          <a:p>
            <a:pPr defTabSz="1218875"/>
            <a:r>
              <a:rPr lang="en-GB" sz="4267" kern="0" dirty="0">
                <a:solidFill>
                  <a:srgbClr val="FFFFFF">
                    <a:lumMod val="65000"/>
                  </a:srgbClr>
                </a:solidFill>
                <a:latin typeface="Arial"/>
                <a:cs typeface="Arial"/>
              </a:rPr>
              <a:t>London, 5 November, 2018 </a:t>
            </a:r>
            <a:endParaRPr lang="en-US" sz="4267" kern="0" dirty="0">
              <a:solidFill>
                <a:srgbClr val="FFFFFF">
                  <a:lumMod val="65000"/>
                </a:srgbClr>
              </a:solidFill>
              <a:latin typeface="Arial"/>
              <a:cs typeface="Arial"/>
            </a:endParaRPr>
          </a:p>
          <a:p>
            <a:pPr defTabSz="1218875"/>
            <a:endParaRPr lang="en-US" sz="3200" kern="0" dirty="0">
              <a:solidFill>
                <a:srgbClr val="FFFFFF">
                  <a:lumMod val="65000"/>
                </a:srgbClr>
              </a:solidFill>
              <a:latin typeface="Arial"/>
              <a:cs typeface="Arial"/>
            </a:endParaRPr>
          </a:p>
          <a:p>
            <a:pPr defTabSz="1218875"/>
            <a:r>
              <a:rPr lang="en-US" sz="2133" kern="0" dirty="0">
                <a:solidFill>
                  <a:srgbClr val="969696">
                    <a:lumMod val="75000"/>
                  </a:srgbClr>
                </a:solidFill>
                <a:latin typeface="Arial"/>
                <a:cs typeface="Arial"/>
              </a:rPr>
              <a:t>Dr Rüdiger Krech, Director, Universal Health Coverage and Health Systems </a:t>
            </a:r>
          </a:p>
          <a:p>
            <a:pPr defTabSz="1218875"/>
            <a:r>
              <a:rPr lang="en-US" sz="2133" kern="0" dirty="0">
                <a:solidFill>
                  <a:srgbClr val="969696">
                    <a:lumMod val="75000"/>
                  </a:srgbClr>
                </a:solidFill>
                <a:latin typeface="Arial"/>
                <a:cs typeface="Arial"/>
              </a:rPr>
              <a:t>World Health Organization </a:t>
            </a:r>
          </a:p>
        </p:txBody>
      </p:sp>
      <p:grpSp>
        <p:nvGrpSpPr>
          <p:cNvPr id="7" name="Group 14"/>
          <p:cNvGrpSpPr/>
          <p:nvPr/>
        </p:nvGrpSpPr>
        <p:grpSpPr>
          <a:xfrm>
            <a:off x="0" y="1"/>
            <a:ext cx="12192000" cy="1101083"/>
            <a:chOff x="0" y="-1"/>
            <a:chExt cx="9144000" cy="1101083"/>
          </a:xfrm>
        </p:grpSpPr>
        <p:pic>
          <p:nvPicPr>
            <p:cNvPr id="8" name="Picture 31" descr="EUROs"/>
            <p:cNvPicPr>
              <a:picLocks noChangeAspect="1" noChangeArrowheads="1"/>
            </p:cNvPicPr>
            <p:nvPr/>
          </p:nvPicPr>
          <p:blipFill>
            <a:blip r:embed="rId2" cstate="email">
              <a:lum bright="6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-1"/>
              <a:ext cx="1555878" cy="11010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32" descr="WPROs"/>
            <p:cNvPicPr>
              <a:picLocks noChangeAspect="1" noChangeArrowheads="1"/>
            </p:cNvPicPr>
            <p:nvPr/>
          </p:nvPicPr>
          <p:blipFill>
            <a:blip r:embed="rId3" cstate="email">
              <a:lum bright="6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57724" y="-1"/>
              <a:ext cx="1554169" cy="11010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33" descr="AFROs"/>
            <p:cNvPicPr>
              <a:picLocks noChangeAspect="1" noChangeArrowheads="1"/>
            </p:cNvPicPr>
            <p:nvPr/>
          </p:nvPicPr>
          <p:blipFill>
            <a:blip r:embed="rId4" cstate="email">
              <a:lum bright="6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07125" y="-1"/>
              <a:ext cx="1487488" cy="11010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34" descr="AMROs"/>
            <p:cNvPicPr>
              <a:picLocks noChangeAspect="1" noChangeArrowheads="1"/>
            </p:cNvPicPr>
            <p:nvPr/>
          </p:nvPicPr>
          <p:blipFill>
            <a:blip r:embed="rId5" cstate="email">
              <a:lum bright="6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01975" y="-1"/>
              <a:ext cx="1561008" cy="11010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35" descr="EMROss"/>
            <p:cNvPicPr>
              <a:picLocks noChangeAspect="1" noChangeArrowheads="1"/>
            </p:cNvPicPr>
            <p:nvPr/>
          </p:nvPicPr>
          <p:blipFill>
            <a:blip r:embed="rId6" cstate="email">
              <a:lum bright="6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50988" y="-1"/>
              <a:ext cx="1555878" cy="11010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36" descr="SEAROs"/>
            <p:cNvPicPr>
              <a:picLocks noChangeAspect="1" noChangeArrowheads="1"/>
            </p:cNvPicPr>
            <p:nvPr/>
          </p:nvPicPr>
          <p:blipFill>
            <a:blip r:embed="rId7" cstate="email">
              <a:lum bright="6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82993" y="-1"/>
              <a:ext cx="1561007" cy="11010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3720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 Health System</a:t>
            </a:r>
            <a:endParaRPr lang="en-GB" dirty="0"/>
          </a:p>
        </p:txBody>
      </p:sp>
      <p:sp>
        <p:nvSpPr>
          <p:cNvPr id="7" name="AutoShape 2" descr="Image result for UNiversal Health COverage Rate global"/>
          <p:cNvSpPr>
            <a:spLocks noChangeAspect="1" noChangeArrowheads="1"/>
          </p:cNvSpPr>
          <p:nvPr/>
        </p:nvSpPr>
        <p:spPr bwMode="auto">
          <a:xfrm>
            <a:off x="0" y="-144461"/>
            <a:ext cx="4064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21861" tIns="60931" rIns="121861" bIns="60931" numCol="1" anchor="t" anchorCtr="0" compatLnSpc="1">
            <a:prstTxWarp prst="textNoShape">
              <a:avLst/>
            </a:prstTxWarp>
          </a:bodyPr>
          <a:lstStyle/>
          <a:p>
            <a:pPr defTabSz="1218294"/>
            <a:endParaRPr lang="en-US" sz="2400">
              <a:solidFill>
                <a:srgbClr val="000000"/>
              </a:solidFill>
              <a:latin typeface="Arial Narrow"/>
              <a:ea typeface="ヒラギノ角ゴ Pro W3" pitchFamily="84" charset="-128"/>
              <a:cs typeface="Arial"/>
            </a:endParaRPr>
          </a:p>
        </p:txBody>
      </p:sp>
      <p:pic>
        <p:nvPicPr>
          <p:cNvPr id="5" name="Picture 4" descr="Image result for complexity players in health Governance">
            <a:hlinkClick r:id="rId2"/>
          </p:cNvPr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000" y="1022667"/>
            <a:ext cx="10972800" cy="522573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6879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Example: Addressing Obesity</a:t>
            </a:r>
            <a:endParaRPr lang="en-GB" dirty="0"/>
          </a:p>
        </p:txBody>
      </p:sp>
      <p:pic>
        <p:nvPicPr>
          <p:cNvPr id="4" name="Picture 3" descr="Related image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01" y="1177297"/>
            <a:ext cx="11074400" cy="507111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00303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HO">
  <a:themeElements>
    <a:clrScheme name="Presentation (2)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Presentation (2)">
      <a:majorFont>
        <a:latin typeface="Arial"/>
        <a:ea typeface=""/>
        <a:cs typeface="Arial"/>
      </a:majorFont>
      <a:minorFont>
        <a:latin typeface="Arial Narrow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42988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3900" b="1" i="0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42988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3900" b="1" i="0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Presentation (2)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(2)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(2)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(2)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(2)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(2)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 (2)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 (2)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 (2)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 (2)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 (2)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 (2)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</Words>
  <Application>Microsoft Office PowerPoint</Application>
  <PresentationFormat>Widescreen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Arial Narrow</vt:lpstr>
      <vt:lpstr>Calibri</vt:lpstr>
      <vt:lpstr>Wingdings</vt:lpstr>
      <vt:lpstr>ヒラギノ角ゴ Pro W3</vt:lpstr>
      <vt:lpstr>WHO</vt:lpstr>
      <vt:lpstr>PowerPoint Presentation</vt:lpstr>
      <vt:lpstr>US Health System</vt:lpstr>
      <vt:lpstr>Example: Addressing Obesity</vt:lpstr>
    </vt:vector>
  </TitlesOfParts>
  <Company>Emory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Van Rooi, Stormm</dc:creator>
  <cp:lastModifiedBy>Van Rooi, Stormm</cp:lastModifiedBy>
  <cp:revision>1</cp:revision>
  <dcterms:created xsi:type="dcterms:W3CDTF">2018-11-27T20:05:54Z</dcterms:created>
  <dcterms:modified xsi:type="dcterms:W3CDTF">2018-11-27T20:06:30Z</dcterms:modified>
</cp:coreProperties>
</file>