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6" r:id="rId4"/>
    <p:sldId id="263" r:id="rId5"/>
    <p:sldId id="257" r:id="rId6"/>
    <p:sldId id="265" r:id="rId7"/>
    <p:sldId id="258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33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6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10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pic>
        <p:nvPicPr>
          <p:cNvPr id="20" name="Bild 19" descr="RKI_Jubilaeumslogo_PPT_EN-0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37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16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09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92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75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7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64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6FE6-D3DC-42B4-B321-D22E29AF1E7E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2296-C645-4491-9DC8-0551FFA7A9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G20 Germany 2017</a:t>
            </a: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Lothar H. </a:t>
            </a:r>
            <a:r>
              <a:rPr lang="de-DE" smtClean="0"/>
              <a:t>Wieler</a:t>
            </a:r>
          </a:p>
          <a:p>
            <a:r>
              <a:rPr lang="de-DE" dirty="0" smtClean="0"/>
              <a:t>Robert </a:t>
            </a:r>
            <a:r>
              <a:rPr lang="de-DE" dirty="0" smtClean="0"/>
              <a:t>Koch Institute</a:t>
            </a:r>
          </a:p>
        </p:txBody>
      </p:sp>
    </p:spTree>
    <p:extLst>
      <p:ext uri="{BB962C8B-B14F-4D97-AF65-F5344CB8AC3E}">
        <p14:creationId xmlns:p14="http://schemas.microsoft.com/office/powerpoint/2010/main" val="36137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9504" r="19016" b="6383"/>
          <a:stretch/>
        </p:blipFill>
        <p:spPr bwMode="auto">
          <a:xfrm>
            <a:off x="467544" y="260648"/>
            <a:ext cx="8208912" cy="613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8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G20,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Science20 </a:t>
            </a:r>
            <a:r>
              <a:rPr lang="de-DE" sz="2800" dirty="0" err="1" smtClean="0"/>
              <a:t>Dialogue</a:t>
            </a:r>
            <a:r>
              <a:rPr lang="de-DE" sz="2800" dirty="0" smtClean="0"/>
              <a:t> Forum (March 22nd, Halle)</a:t>
            </a:r>
          </a:p>
          <a:p>
            <a:r>
              <a:rPr lang="de-DE" sz="2800" dirty="0" smtClean="0"/>
              <a:t>Ministers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Healths</a:t>
            </a:r>
            <a:r>
              <a:rPr lang="de-DE" sz="2800" dirty="0" smtClean="0"/>
              <a:t> Meeting (May 19th/20th, Berlin)</a:t>
            </a:r>
          </a:p>
          <a:p>
            <a:r>
              <a:rPr lang="de-DE" sz="2800" dirty="0" smtClean="0"/>
              <a:t>Meeting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NPHI </a:t>
            </a:r>
            <a:r>
              <a:rPr lang="de-DE" sz="2800" dirty="0" err="1" smtClean="0"/>
              <a:t>and</a:t>
            </a:r>
            <a:r>
              <a:rPr lang="de-DE" sz="2800" dirty="0" smtClean="0"/>
              <a:t> VPHI (Berlin, September 13th/14, Berlin)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1323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r="28830" b="9504"/>
          <a:stretch/>
        </p:blipFill>
        <p:spPr bwMode="auto">
          <a:xfrm>
            <a:off x="-344212" y="332656"/>
            <a:ext cx="927280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2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9788" r="17420" b="6099"/>
          <a:stretch/>
        </p:blipFill>
        <p:spPr bwMode="auto">
          <a:xfrm>
            <a:off x="539552" y="332656"/>
            <a:ext cx="8054502" cy="576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5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 t="9504" r="33192" b="8085"/>
          <a:stretch/>
        </p:blipFill>
        <p:spPr bwMode="auto">
          <a:xfrm>
            <a:off x="35496" y="116632"/>
            <a:ext cx="4644514" cy="659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7" t="10354" r="33537" b="6808"/>
          <a:stretch/>
        </p:blipFill>
        <p:spPr bwMode="auto">
          <a:xfrm>
            <a:off x="4385276" y="250966"/>
            <a:ext cx="4363188" cy="64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87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16596" r="17740" b="7518"/>
          <a:stretch/>
        </p:blipFill>
        <p:spPr bwMode="auto">
          <a:xfrm>
            <a:off x="647221" y="476672"/>
            <a:ext cx="7957227" cy="52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5177" r="7686" b="4539"/>
          <a:stretch/>
        </p:blipFill>
        <p:spPr bwMode="auto">
          <a:xfrm>
            <a:off x="-36512" y="-27384"/>
            <a:ext cx="9180512" cy="48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34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1095" r="9920" b="6742"/>
          <a:stretch/>
        </p:blipFill>
        <p:spPr bwMode="auto">
          <a:xfrm>
            <a:off x="-72008" y="533511"/>
            <a:ext cx="9324528" cy="54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10416" r="22578" b="11666"/>
          <a:stretch/>
        </p:blipFill>
        <p:spPr bwMode="auto">
          <a:xfrm>
            <a:off x="425870" y="116632"/>
            <a:ext cx="8322594" cy="674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3290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Bildschirmpräsentation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G20 Germany 2017</vt:lpstr>
      <vt:lpstr>G20, Germany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Wieler, Lothar</dc:creator>
  <cp:lastModifiedBy>Wieler, Lothar</cp:lastModifiedBy>
  <cp:revision>9</cp:revision>
  <dcterms:created xsi:type="dcterms:W3CDTF">2017-10-22T05:28:03Z</dcterms:created>
  <dcterms:modified xsi:type="dcterms:W3CDTF">2017-10-23T08:28:55Z</dcterms:modified>
</cp:coreProperties>
</file>