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5" r:id="rId2"/>
  </p:sldMasterIdLst>
  <p:notesMasterIdLst>
    <p:notesMasterId r:id="rId27"/>
  </p:notesMasterIdLst>
  <p:handoutMasterIdLst>
    <p:handoutMasterId r:id="rId28"/>
  </p:handoutMasterIdLst>
  <p:sldIdLst>
    <p:sldId id="526" r:id="rId3"/>
    <p:sldId id="829" r:id="rId4"/>
    <p:sldId id="830" r:id="rId5"/>
    <p:sldId id="844" r:id="rId6"/>
    <p:sldId id="802" r:id="rId7"/>
    <p:sldId id="805" r:id="rId8"/>
    <p:sldId id="845" r:id="rId9"/>
    <p:sldId id="848" r:id="rId10"/>
    <p:sldId id="825" r:id="rId11"/>
    <p:sldId id="828" r:id="rId12"/>
    <p:sldId id="846" r:id="rId13"/>
    <p:sldId id="807" r:id="rId14"/>
    <p:sldId id="815" r:id="rId15"/>
    <p:sldId id="847" r:id="rId16"/>
    <p:sldId id="817" r:id="rId17"/>
    <p:sldId id="819" r:id="rId18"/>
    <p:sldId id="821" r:id="rId19"/>
    <p:sldId id="823" r:id="rId20"/>
    <p:sldId id="839" r:id="rId21"/>
    <p:sldId id="836" r:id="rId22"/>
    <p:sldId id="835" r:id="rId23"/>
    <p:sldId id="832" r:id="rId24"/>
    <p:sldId id="834" r:id="rId25"/>
    <p:sldId id="822" r:id="rId2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F81"/>
    <a:srgbClr val="C6605E"/>
    <a:srgbClr val="BE6869"/>
    <a:srgbClr val="00B092"/>
    <a:srgbClr val="70C9C0"/>
    <a:srgbClr val="00AE9E"/>
    <a:srgbClr val="9B3937"/>
    <a:srgbClr val="98002E"/>
    <a:srgbClr val="BF4C49"/>
    <a:srgbClr val="008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59" autoAdjust="0"/>
    <p:restoredTop sz="93831" autoAdjust="0"/>
  </p:normalViewPr>
  <p:slideViewPr>
    <p:cSldViewPr>
      <p:cViewPr varScale="1">
        <p:scale>
          <a:sx n="88" d="100"/>
          <a:sy n="88" d="100"/>
        </p:scale>
        <p:origin x="-894" y="-96"/>
      </p:cViewPr>
      <p:guideLst>
        <p:guide orient="horz" pos="2160"/>
        <p:guide pos="1066"/>
      </p:guideLst>
    </p:cSldViewPr>
  </p:slideViewPr>
  <p:outlineViewPr>
    <p:cViewPr>
      <p:scale>
        <a:sx n="33" d="100"/>
        <a:sy n="33" d="100"/>
      </p:scale>
      <p:origin x="0" y="3043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D4FD1-7CA8-48B8-B6AB-DB6B69A0A191}"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n-GB"/>
        </a:p>
      </dgm:t>
    </dgm:pt>
    <dgm:pt modelId="{3FD665A4-1240-4AFB-AE9C-72FAECB82A45}">
      <dgm:prSet phldrT="[Text]"/>
      <dgm:spPr/>
      <dgm:t>
        <a:bodyPr/>
        <a:lstStyle/>
        <a:p>
          <a:r>
            <a:rPr lang="en-GB" dirty="0" smtClean="0"/>
            <a:t>Physical activity </a:t>
          </a:r>
          <a:endParaRPr lang="en-GB" dirty="0"/>
        </a:p>
      </dgm:t>
    </dgm:pt>
    <dgm:pt modelId="{7BFB37F0-7D62-40F1-AD8A-FA5C04C884FE}" type="parTrans" cxnId="{803723CE-B27F-4A66-99FA-85FF8D375439}">
      <dgm:prSet/>
      <dgm:spPr/>
      <dgm:t>
        <a:bodyPr/>
        <a:lstStyle/>
        <a:p>
          <a:endParaRPr lang="en-GB"/>
        </a:p>
      </dgm:t>
    </dgm:pt>
    <dgm:pt modelId="{F49FD59D-A6DC-4D5B-ACFC-59B19FFDD82E}" type="sibTrans" cxnId="{803723CE-B27F-4A66-99FA-85FF8D375439}">
      <dgm:prSet/>
      <dgm:spPr/>
      <dgm:t>
        <a:bodyPr/>
        <a:lstStyle/>
        <a:p>
          <a:endParaRPr lang="en-GB"/>
        </a:p>
      </dgm:t>
    </dgm:pt>
    <dgm:pt modelId="{776D5382-EAD0-4EF4-9A34-568138265753}">
      <dgm:prSet phldrT="[Text]" custT="1"/>
      <dgm:spPr/>
      <dgm:t>
        <a:bodyPr/>
        <a:lstStyle/>
        <a:p>
          <a:r>
            <a:rPr lang="en-GB" sz="2000" b="1" dirty="0" smtClean="0"/>
            <a:t>Active living</a:t>
          </a:r>
          <a:endParaRPr lang="en-GB" sz="2000" b="1" dirty="0"/>
        </a:p>
      </dgm:t>
    </dgm:pt>
    <dgm:pt modelId="{6439B71A-A4EB-45F2-86FC-DC84B85D7702}" type="parTrans" cxnId="{55F830E6-E250-460B-8A25-6DE81891B821}">
      <dgm:prSet/>
      <dgm:spPr/>
      <dgm:t>
        <a:bodyPr/>
        <a:lstStyle/>
        <a:p>
          <a:endParaRPr lang="en-GB"/>
        </a:p>
      </dgm:t>
    </dgm:pt>
    <dgm:pt modelId="{EE697908-FF18-4B53-8E33-B7BA9E29D978}" type="sibTrans" cxnId="{55F830E6-E250-460B-8A25-6DE81891B821}">
      <dgm:prSet/>
      <dgm:spPr/>
      <dgm:t>
        <a:bodyPr/>
        <a:lstStyle/>
        <a:p>
          <a:endParaRPr lang="en-GB"/>
        </a:p>
      </dgm:t>
    </dgm:pt>
    <dgm:pt modelId="{9B9A0C11-562A-4BFE-8BD8-93ED72F4658B}">
      <dgm:prSet phldrT="[Text]" custT="1"/>
      <dgm:spPr/>
      <dgm:t>
        <a:bodyPr/>
        <a:lstStyle/>
        <a:p>
          <a:r>
            <a:rPr lang="en-GB" sz="1800" b="1" dirty="0" smtClean="0"/>
            <a:t>Active travel</a:t>
          </a:r>
          <a:endParaRPr lang="en-GB" sz="1800" b="1" dirty="0"/>
        </a:p>
      </dgm:t>
    </dgm:pt>
    <dgm:pt modelId="{26A918C5-670D-42D5-90FB-0753552391B9}" type="parTrans" cxnId="{3DE8C7FC-409D-49E7-829D-57ED13B27241}">
      <dgm:prSet/>
      <dgm:spPr/>
      <dgm:t>
        <a:bodyPr/>
        <a:lstStyle/>
        <a:p>
          <a:endParaRPr lang="en-GB"/>
        </a:p>
      </dgm:t>
    </dgm:pt>
    <dgm:pt modelId="{3619FE92-E853-4C8F-B556-1E8D91240892}" type="sibTrans" cxnId="{3DE8C7FC-409D-49E7-829D-57ED13B27241}">
      <dgm:prSet/>
      <dgm:spPr/>
      <dgm:t>
        <a:bodyPr/>
        <a:lstStyle/>
        <a:p>
          <a:endParaRPr lang="en-GB"/>
        </a:p>
      </dgm:t>
    </dgm:pt>
    <dgm:pt modelId="{F89BA73E-5F4C-43AE-B535-627987F82C79}">
      <dgm:prSet phldrT="[Text]" custT="1"/>
      <dgm:spPr/>
      <dgm:t>
        <a:bodyPr/>
        <a:lstStyle/>
        <a:p>
          <a:r>
            <a:rPr lang="en-GB" sz="1800" b="1" dirty="0" smtClean="0"/>
            <a:t>Active recreation</a:t>
          </a:r>
          <a:endParaRPr lang="en-GB" sz="1800" b="1" dirty="0"/>
        </a:p>
      </dgm:t>
    </dgm:pt>
    <dgm:pt modelId="{2994267C-0930-4D01-8AA7-BC7642F84A53}" type="parTrans" cxnId="{5CCE2EEB-2626-4EB8-8EA2-73E1E2C56B59}">
      <dgm:prSet/>
      <dgm:spPr/>
      <dgm:t>
        <a:bodyPr/>
        <a:lstStyle/>
        <a:p>
          <a:endParaRPr lang="en-GB"/>
        </a:p>
      </dgm:t>
    </dgm:pt>
    <dgm:pt modelId="{85D40E66-D6A4-482E-9C38-11CAD78E9059}" type="sibTrans" cxnId="{5CCE2EEB-2626-4EB8-8EA2-73E1E2C56B59}">
      <dgm:prSet/>
      <dgm:spPr/>
      <dgm:t>
        <a:bodyPr/>
        <a:lstStyle/>
        <a:p>
          <a:endParaRPr lang="en-GB"/>
        </a:p>
      </dgm:t>
    </dgm:pt>
    <dgm:pt modelId="{7EA0A158-3CE8-44F3-BFF1-079D9B43F006}">
      <dgm:prSet phldrT="[Text]"/>
      <dgm:spPr/>
      <dgm:t>
        <a:bodyPr/>
        <a:lstStyle/>
        <a:p>
          <a:r>
            <a:rPr lang="en-GB" dirty="0" smtClean="0"/>
            <a:t>Informal sport</a:t>
          </a:r>
          <a:endParaRPr lang="en-GB" dirty="0"/>
        </a:p>
      </dgm:t>
    </dgm:pt>
    <dgm:pt modelId="{59809B17-0866-490A-8436-E1B9549F5A73}" type="parTrans" cxnId="{EFBCEDBF-ED29-4015-A240-78BB52163AA2}">
      <dgm:prSet/>
      <dgm:spPr/>
      <dgm:t>
        <a:bodyPr/>
        <a:lstStyle/>
        <a:p>
          <a:endParaRPr lang="en-GB"/>
        </a:p>
      </dgm:t>
    </dgm:pt>
    <dgm:pt modelId="{6561C133-6616-4289-88BE-B53D473C0F50}" type="sibTrans" cxnId="{EFBCEDBF-ED29-4015-A240-78BB52163AA2}">
      <dgm:prSet/>
      <dgm:spPr/>
      <dgm:t>
        <a:bodyPr/>
        <a:lstStyle/>
        <a:p>
          <a:endParaRPr lang="en-GB"/>
        </a:p>
      </dgm:t>
    </dgm:pt>
    <dgm:pt modelId="{7A58EE63-FE95-45E6-AC09-4A2A8D614588}">
      <dgm:prSet phldrT="[Text]"/>
      <dgm:spPr/>
      <dgm:t>
        <a:bodyPr/>
        <a:lstStyle/>
        <a:p>
          <a:r>
            <a:rPr lang="en-GB" dirty="0" smtClean="0"/>
            <a:t>Organised sport</a:t>
          </a:r>
          <a:endParaRPr lang="en-GB" dirty="0"/>
        </a:p>
      </dgm:t>
    </dgm:pt>
    <dgm:pt modelId="{5A5976D5-3824-4DB3-B996-D8217E5904BC}" type="parTrans" cxnId="{01195C43-5C42-47DF-B35F-15FC10ADD20B}">
      <dgm:prSet/>
      <dgm:spPr/>
      <dgm:t>
        <a:bodyPr/>
        <a:lstStyle/>
        <a:p>
          <a:endParaRPr lang="en-GB"/>
        </a:p>
      </dgm:t>
    </dgm:pt>
    <dgm:pt modelId="{95177DDF-3952-4073-A612-C21E3613D62D}" type="sibTrans" cxnId="{01195C43-5C42-47DF-B35F-15FC10ADD20B}">
      <dgm:prSet/>
      <dgm:spPr/>
      <dgm:t>
        <a:bodyPr/>
        <a:lstStyle/>
        <a:p>
          <a:endParaRPr lang="en-GB"/>
        </a:p>
      </dgm:t>
    </dgm:pt>
    <dgm:pt modelId="{D560BC79-843F-4458-9DEB-7039A97A2954}">
      <dgm:prSet phldrT="[Text]" custT="1"/>
      <dgm:spPr/>
      <dgm:t>
        <a:bodyPr/>
        <a:lstStyle/>
        <a:p>
          <a:r>
            <a:rPr lang="en-GB" sz="2000" b="1" dirty="0" smtClean="0"/>
            <a:t>Active sport</a:t>
          </a:r>
          <a:endParaRPr lang="en-GB" sz="2000" b="1" dirty="0"/>
        </a:p>
      </dgm:t>
    </dgm:pt>
    <dgm:pt modelId="{95C6D238-68F1-4971-BA34-CB972A1B632C}" type="parTrans" cxnId="{725F2744-A06B-4A44-A1DC-3A0C253D4A11}">
      <dgm:prSet/>
      <dgm:spPr/>
      <dgm:t>
        <a:bodyPr/>
        <a:lstStyle/>
        <a:p>
          <a:endParaRPr lang="en-GB"/>
        </a:p>
      </dgm:t>
    </dgm:pt>
    <dgm:pt modelId="{B9182AF3-4738-457F-903B-204B79ECF6C2}" type="sibTrans" cxnId="{725F2744-A06B-4A44-A1DC-3A0C253D4A11}">
      <dgm:prSet/>
      <dgm:spPr/>
      <dgm:t>
        <a:bodyPr/>
        <a:lstStyle/>
        <a:p>
          <a:endParaRPr lang="en-GB"/>
        </a:p>
      </dgm:t>
    </dgm:pt>
    <dgm:pt modelId="{9000815E-5E26-49CF-81C1-0CEF28FCD256}">
      <dgm:prSet phldrT="[Text]"/>
      <dgm:spPr/>
      <dgm:t>
        <a:bodyPr/>
        <a:lstStyle/>
        <a:p>
          <a:r>
            <a:rPr lang="en-GB" b="0" dirty="0" smtClean="0"/>
            <a:t>Active Play</a:t>
          </a:r>
          <a:endParaRPr lang="en-GB" b="0" dirty="0"/>
        </a:p>
      </dgm:t>
    </dgm:pt>
    <dgm:pt modelId="{F529792B-BD8E-4627-AB23-5DCF19E666F8}" type="parTrans" cxnId="{BCD2C896-67CF-4FC2-86C9-86550A3F2707}">
      <dgm:prSet/>
      <dgm:spPr/>
      <dgm:t>
        <a:bodyPr/>
        <a:lstStyle/>
        <a:p>
          <a:endParaRPr lang="en-GB"/>
        </a:p>
      </dgm:t>
    </dgm:pt>
    <dgm:pt modelId="{49631878-DC16-41D6-B867-8212E338D37B}" type="sibTrans" cxnId="{BCD2C896-67CF-4FC2-86C9-86550A3F2707}">
      <dgm:prSet/>
      <dgm:spPr/>
      <dgm:t>
        <a:bodyPr/>
        <a:lstStyle/>
        <a:p>
          <a:endParaRPr lang="en-GB"/>
        </a:p>
      </dgm:t>
    </dgm:pt>
    <dgm:pt modelId="{0E1A50A1-3F6F-4F00-B7CA-87EB9D81D963}">
      <dgm:prSet phldrT="[Text]"/>
      <dgm:spPr/>
      <dgm:t>
        <a:bodyPr/>
        <a:lstStyle/>
        <a:p>
          <a:r>
            <a:rPr lang="en-GB" b="0" dirty="0" smtClean="0"/>
            <a:t>Utility transport</a:t>
          </a:r>
          <a:endParaRPr lang="en-GB" b="0" dirty="0"/>
        </a:p>
      </dgm:t>
    </dgm:pt>
    <dgm:pt modelId="{DC4A064F-69FF-47E9-A004-DE9A2FAD6CB2}" type="parTrans" cxnId="{AE5C03C1-BDBB-4FE3-8DE2-4CEE737B703C}">
      <dgm:prSet/>
      <dgm:spPr/>
      <dgm:t>
        <a:bodyPr/>
        <a:lstStyle/>
        <a:p>
          <a:endParaRPr lang="en-GB"/>
        </a:p>
      </dgm:t>
    </dgm:pt>
    <dgm:pt modelId="{68D926C6-349D-4061-B4E8-0321811B6988}" type="sibTrans" cxnId="{AE5C03C1-BDBB-4FE3-8DE2-4CEE737B703C}">
      <dgm:prSet/>
      <dgm:spPr/>
      <dgm:t>
        <a:bodyPr/>
        <a:lstStyle/>
        <a:p>
          <a:endParaRPr lang="en-GB"/>
        </a:p>
      </dgm:t>
    </dgm:pt>
    <dgm:pt modelId="{BDF96E90-EF65-4B36-B606-C481F5A8BFDC}">
      <dgm:prSet phldrT="[Text]"/>
      <dgm:spPr/>
      <dgm:t>
        <a:bodyPr/>
        <a:lstStyle/>
        <a:p>
          <a:r>
            <a:rPr lang="en-GB" b="0" dirty="0" smtClean="0"/>
            <a:t>Schools</a:t>
          </a:r>
          <a:endParaRPr lang="en-GB" b="0" dirty="0"/>
        </a:p>
      </dgm:t>
    </dgm:pt>
    <dgm:pt modelId="{5176F96C-A252-4BC4-8D2E-431CEC6C0EBD}" type="parTrans" cxnId="{FAD04838-CF2A-499E-BD8F-49A3ABD24633}">
      <dgm:prSet/>
      <dgm:spPr/>
      <dgm:t>
        <a:bodyPr/>
        <a:lstStyle/>
        <a:p>
          <a:endParaRPr lang="en-GB"/>
        </a:p>
      </dgm:t>
    </dgm:pt>
    <dgm:pt modelId="{7E3046C4-7767-46AB-9EFD-8CC1608C763F}" type="sibTrans" cxnId="{FAD04838-CF2A-499E-BD8F-49A3ABD24633}">
      <dgm:prSet/>
      <dgm:spPr/>
      <dgm:t>
        <a:bodyPr/>
        <a:lstStyle/>
        <a:p>
          <a:endParaRPr lang="en-GB"/>
        </a:p>
      </dgm:t>
    </dgm:pt>
    <dgm:pt modelId="{7DBF63E5-292A-4CD2-892F-B16E62D82C75}">
      <dgm:prSet phldrT="[Text]"/>
      <dgm:spPr/>
      <dgm:t>
        <a:bodyPr/>
        <a:lstStyle/>
        <a:p>
          <a:r>
            <a:rPr lang="en-GB" b="0" dirty="0" smtClean="0"/>
            <a:t>Homes</a:t>
          </a:r>
          <a:endParaRPr lang="en-GB" b="0" dirty="0"/>
        </a:p>
      </dgm:t>
    </dgm:pt>
    <dgm:pt modelId="{0BD4DFC1-DE6D-406C-850C-FDA3BADCC988}" type="parTrans" cxnId="{A78FC3CD-A14B-44CC-A54D-39DD4C90C681}">
      <dgm:prSet/>
      <dgm:spPr/>
      <dgm:t>
        <a:bodyPr/>
        <a:lstStyle/>
        <a:p>
          <a:endParaRPr lang="en-GB"/>
        </a:p>
      </dgm:t>
    </dgm:pt>
    <dgm:pt modelId="{72FA8C05-8EB9-4BE7-872B-90811C0021B2}" type="sibTrans" cxnId="{A78FC3CD-A14B-44CC-A54D-39DD4C90C681}">
      <dgm:prSet/>
      <dgm:spPr/>
      <dgm:t>
        <a:bodyPr/>
        <a:lstStyle/>
        <a:p>
          <a:endParaRPr lang="en-GB"/>
        </a:p>
      </dgm:t>
    </dgm:pt>
    <dgm:pt modelId="{0AE83D61-CBED-4ECF-8EF6-BB913632F6BD}">
      <dgm:prSet phldrT="[Text]"/>
      <dgm:spPr/>
      <dgm:t>
        <a:bodyPr/>
        <a:lstStyle/>
        <a:p>
          <a:r>
            <a:rPr lang="en-GB" b="0" dirty="0" smtClean="0"/>
            <a:t>Workplaces</a:t>
          </a:r>
          <a:endParaRPr lang="en-GB" b="0" dirty="0"/>
        </a:p>
      </dgm:t>
    </dgm:pt>
    <dgm:pt modelId="{190EB028-5713-4B1D-95C0-D3461A937F08}" type="parTrans" cxnId="{51C15A53-220D-439F-8F8A-9545FECEF5E0}">
      <dgm:prSet/>
      <dgm:spPr/>
      <dgm:t>
        <a:bodyPr/>
        <a:lstStyle/>
        <a:p>
          <a:endParaRPr lang="en-GB"/>
        </a:p>
      </dgm:t>
    </dgm:pt>
    <dgm:pt modelId="{8C041E0A-F451-467C-B2DA-0D9F57293AB0}" type="sibTrans" cxnId="{51C15A53-220D-439F-8F8A-9545FECEF5E0}">
      <dgm:prSet/>
      <dgm:spPr/>
      <dgm:t>
        <a:bodyPr/>
        <a:lstStyle/>
        <a:p>
          <a:endParaRPr lang="en-GB"/>
        </a:p>
      </dgm:t>
    </dgm:pt>
    <dgm:pt modelId="{465B4702-9811-4BD1-B73B-544FD7157491}" type="pres">
      <dgm:prSet presAssocID="{60ED4FD1-7CA8-48B8-B6AB-DB6B69A0A191}" presName="Name0" presStyleCnt="0">
        <dgm:presLayoutVars>
          <dgm:chPref val="1"/>
          <dgm:dir/>
          <dgm:animOne val="branch"/>
          <dgm:animLvl val="lvl"/>
          <dgm:resizeHandles/>
        </dgm:presLayoutVars>
      </dgm:prSet>
      <dgm:spPr/>
      <dgm:t>
        <a:bodyPr/>
        <a:lstStyle/>
        <a:p>
          <a:endParaRPr lang="en-GB"/>
        </a:p>
      </dgm:t>
    </dgm:pt>
    <dgm:pt modelId="{10A37BDB-9918-4BC3-99D1-567164F91C36}" type="pres">
      <dgm:prSet presAssocID="{3FD665A4-1240-4AFB-AE9C-72FAECB82A45}" presName="vertOne" presStyleCnt="0"/>
      <dgm:spPr/>
    </dgm:pt>
    <dgm:pt modelId="{279E043D-4218-4525-951C-267D1D110D45}" type="pres">
      <dgm:prSet presAssocID="{3FD665A4-1240-4AFB-AE9C-72FAECB82A45}" presName="txOne" presStyleLbl="node0" presStyleIdx="0" presStyleCnt="1">
        <dgm:presLayoutVars>
          <dgm:chPref val="3"/>
        </dgm:presLayoutVars>
      </dgm:prSet>
      <dgm:spPr/>
      <dgm:t>
        <a:bodyPr/>
        <a:lstStyle/>
        <a:p>
          <a:endParaRPr lang="en-GB"/>
        </a:p>
      </dgm:t>
    </dgm:pt>
    <dgm:pt modelId="{CCB4B126-D99A-4AE6-A139-C35248C21B35}" type="pres">
      <dgm:prSet presAssocID="{3FD665A4-1240-4AFB-AE9C-72FAECB82A45}" presName="parTransOne" presStyleCnt="0"/>
      <dgm:spPr/>
    </dgm:pt>
    <dgm:pt modelId="{3C0136FC-B302-453E-AF94-A12EE75D982B}" type="pres">
      <dgm:prSet presAssocID="{3FD665A4-1240-4AFB-AE9C-72FAECB82A45}" presName="horzOne" presStyleCnt="0"/>
      <dgm:spPr/>
    </dgm:pt>
    <dgm:pt modelId="{7727CDFE-213E-483F-B3AE-2561157A453A}" type="pres">
      <dgm:prSet presAssocID="{776D5382-EAD0-4EF4-9A34-568138265753}" presName="vertTwo" presStyleCnt="0"/>
      <dgm:spPr/>
    </dgm:pt>
    <dgm:pt modelId="{82237976-4333-414E-B317-34DFB5D2FCAB}" type="pres">
      <dgm:prSet presAssocID="{776D5382-EAD0-4EF4-9A34-568138265753}" presName="txTwo" presStyleLbl="node2" presStyleIdx="0" presStyleCnt="4">
        <dgm:presLayoutVars>
          <dgm:chPref val="3"/>
        </dgm:presLayoutVars>
      </dgm:prSet>
      <dgm:spPr/>
      <dgm:t>
        <a:bodyPr/>
        <a:lstStyle/>
        <a:p>
          <a:endParaRPr lang="en-GB"/>
        </a:p>
      </dgm:t>
    </dgm:pt>
    <dgm:pt modelId="{A967B981-61ED-4407-8BC8-43DD558ECE1F}" type="pres">
      <dgm:prSet presAssocID="{776D5382-EAD0-4EF4-9A34-568138265753}" presName="parTransTwo" presStyleCnt="0"/>
      <dgm:spPr/>
    </dgm:pt>
    <dgm:pt modelId="{9FA00904-D1D4-4084-9A15-D0E0EE11CD02}" type="pres">
      <dgm:prSet presAssocID="{776D5382-EAD0-4EF4-9A34-568138265753}" presName="horzTwo" presStyleCnt="0"/>
      <dgm:spPr/>
    </dgm:pt>
    <dgm:pt modelId="{09966607-D360-4DDF-B56B-D061ECF38DB6}" type="pres">
      <dgm:prSet presAssocID="{BDF96E90-EF65-4B36-B606-C481F5A8BFDC}" presName="vertThree" presStyleCnt="0"/>
      <dgm:spPr/>
    </dgm:pt>
    <dgm:pt modelId="{BA8307AA-2F1C-4EAB-93D5-C292808DBB68}" type="pres">
      <dgm:prSet presAssocID="{BDF96E90-EF65-4B36-B606-C481F5A8BFDC}" presName="txThree" presStyleLbl="node3" presStyleIdx="0" presStyleCnt="7">
        <dgm:presLayoutVars>
          <dgm:chPref val="3"/>
        </dgm:presLayoutVars>
      </dgm:prSet>
      <dgm:spPr/>
      <dgm:t>
        <a:bodyPr/>
        <a:lstStyle/>
        <a:p>
          <a:endParaRPr lang="en-GB"/>
        </a:p>
      </dgm:t>
    </dgm:pt>
    <dgm:pt modelId="{D93E50BC-32BA-4A39-BB90-36811255A854}" type="pres">
      <dgm:prSet presAssocID="{BDF96E90-EF65-4B36-B606-C481F5A8BFDC}" presName="horzThree" presStyleCnt="0"/>
      <dgm:spPr/>
    </dgm:pt>
    <dgm:pt modelId="{17EF252F-9AD1-437F-B665-3A64D8665D05}" type="pres">
      <dgm:prSet presAssocID="{7E3046C4-7767-46AB-9EFD-8CC1608C763F}" presName="sibSpaceThree" presStyleCnt="0"/>
      <dgm:spPr/>
    </dgm:pt>
    <dgm:pt modelId="{7264BD84-CD4C-4527-A9CA-0E9BDEA33396}" type="pres">
      <dgm:prSet presAssocID="{7DBF63E5-292A-4CD2-892F-B16E62D82C75}" presName="vertThree" presStyleCnt="0"/>
      <dgm:spPr/>
    </dgm:pt>
    <dgm:pt modelId="{8D6017FB-7334-427F-AC5A-F2CE6D1F1714}" type="pres">
      <dgm:prSet presAssocID="{7DBF63E5-292A-4CD2-892F-B16E62D82C75}" presName="txThree" presStyleLbl="node3" presStyleIdx="1" presStyleCnt="7">
        <dgm:presLayoutVars>
          <dgm:chPref val="3"/>
        </dgm:presLayoutVars>
      </dgm:prSet>
      <dgm:spPr/>
      <dgm:t>
        <a:bodyPr/>
        <a:lstStyle/>
        <a:p>
          <a:endParaRPr lang="en-GB"/>
        </a:p>
      </dgm:t>
    </dgm:pt>
    <dgm:pt modelId="{EA86179C-B19F-4D2F-8464-1D3213D876ED}" type="pres">
      <dgm:prSet presAssocID="{7DBF63E5-292A-4CD2-892F-B16E62D82C75}" presName="horzThree" presStyleCnt="0"/>
      <dgm:spPr/>
    </dgm:pt>
    <dgm:pt modelId="{8A9F056A-9914-402C-BD3B-2B897928534A}" type="pres">
      <dgm:prSet presAssocID="{72FA8C05-8EB9-4BE7-872B-90811C0021B2}" presName="sibSpaceThree" presStyleCnt="0"/>
      <dgm:spPr/>
    </dgm:pt>
    <dgm:pt modelId="{A2472ED2-4693-48C7-86E1-E10C914F79BD}" type="pres">
      <dgm:prSet presAssocID="{0AE83D61-CBED-4ECF-8EF6-BB913632F6BD}" presName="vertThree" presStyleCnt="0"/>
      <dgm:spPr/>
    </dgm:pt>
    <dgm:pt modelId="{D8B3C386-21D1-4C00-A27E-908BFCA9952B}" type="pres">
      <dgm:prSet presAssocID="{0AE83D61-CBED-4ECF-8EF6-BB913632F6BD}" presName="txThree" presStyleLbl="node3" presStyleIdx="2" presStyleCnt="7">
        <dgm:presLayoutVars>
          <dgm:chPref val="3"/>
        </dgm:presLayoutVars>
      </dgm:prSet>
      <dgm:spPr/>
      <dgm:t>
        <a:bodyPr/>
        <a:lstStyle/>
        <a:p>
          <a:endParaRPr lang="en-GB"/>
        </a:p>
      </dgm:t>
    </dgm:pt>
    <dgm:pt modelId="{E6BFB0CB-F9FF-45F7-9598-4520A9A64ECC}" type="pres">
      <dgm:prSet presAssocID="{0AE83D61-CBED-4ECF-8EF6-BB913632F6BD}" presName="horzThree" presStyleCnt="0"/>
      <dgm:spPr/>
    </dgm:pt>
    <dgm:pt modelId="{EBE28EFB-6A55-4569-8690-DDBB0DC1E14D}" type="pres">
      <dgm:prSet presAssocID="{EE697908-FF18-4B53-8E33-B7BA9E29D978}" presName="sibSpaceTwo" presStyleCnt="0"/>
      <dgm:spPr/>
    </dgm:pt>
    <dgm:pt modelId="{B5E31DBE-61DE-493C-83EB-F733E005E3C0}" type="pres">
      <dgm:prSet presAssocID="{9B9A0C11-562A-4BFE-8BD8-93ED72F4658B}" presName="vertTwo" presStyleCnt="0"/>
      <dgm:spPr/>
    </dgm:pt>
    <dgm:pt modelId="{BFC546BA-B35B-4CDD-8E00-CAB4C3475BF4}" type="pres">
      <dgm:prSet presAssocID="{9B9A0C11-562A-4BFE-8BD8-93ED72F4658B}" presName="txTwo" presStyleLbl="node2" presStyleIdx="1" presStyleCnt="4">
        <dgm:presLayoutVars>
          <dgm:chPref val="3"/>
        </dgm:presLayoutVars>
      </dgm:prSet>
      <dgm:spPr/>
      <dgm:t>
        <a:bodyPr/>
        <a:lstStyle/>
        <a:p>
          <a:endParaRPr lang="en-GB"/>
        </a:p>
      </dgm:t>
    </dgm:pt>
    <dgm:pt modelId="{0305ECA6-CBD5-4EA9-9679-F13B7588AA78}" type="pres">
      <dgm:prSet presAssocID="{9B9A0C11-562A-4BFE-8BD8-93ED72F4658B}" presName="parTransTwo" presStyleCnt="0"/>
      <dgm:spPr/>
    </dgm:pt>
    <dgm:pt modelId="{E6EEDCE2-059B-4932-838B-DB25E6E61E49}" type="pres">
      <dgm:prSet presAssocID="{9B9A0C11-562A-4BFE-8BD8-93ED72F4658B}" presName="horzTwo" presStyleCnt="0"/>
      <dgm:spPr/>
    </dgm:pt>
    <dgm:pt modelId="{26687F17-72D9-47B4-BB5D-A7F87C9EA94D}" type="pres">
      <dgm:prSet presAssocID="{0E1A50A1-3F6F-4F00-B7CA-87EB9D81D963}" presName="vertThree" presStyleCnt="0"/>
      <dgm:spPr/>
    </dgm:pt>
    <dgm:pt modelId="{8EFBBBD6-0F92-437D-9985-5154E1DFF31B}" type="pres">
      <dgm:prSet presAssocID="{0E1A50A1-3F6F-4F00-B7CA-87EB9D81D963}" presName="txThree" presStyleLbl="node3" presStyleIdx="3" presStyleCnt="7">
        <dgm:presLayoutVars>
          <dgm:chPref val="3"/>
        </dgm:presLayoutVars>
      </dgm:prSet>
      <dgm:spPr/>
      <dgm:t>
        <a:bodyPr/>
        <a:lstStyle/>
        <a:p>
          <a:endParaRPr lang="en-GB"/>
        </a:p>
      </dgm:t>
    </dgm:pt>
    <dgm:pt modelId="{BBBF5BD1-D6E6-412C-8143-F47D59315156}" type="pres">
      <dgm:prSet presAssocID="{0E1A50A1-3F6F-4F00-B7CA-87EB9D81D963}" presName="horzThree" presStyleCnt="0"/>
      <dgm:spPr/>
    </dgm:pt>
    <dgm:pt modelId="{D9B49085-7EA5-4BCD-BCD5-8BE172298056}" type="pres">
      <dgm:prSet presAssocID="{3619FE92-E853-4C8F-B556-1E8D91240892}" presName="sibSpaceTwo" presStyleCnt="0"/>
      <dgm:spPr/>
    </dgm:pt>
    <dgm:pt modelId="{027464E7-E26A-484B-9BCD-CD122B6D4C74}" type="pres">
      <dgm:prSet presAssocID="{F89BA73E-5F4C-43AE-B535-627987F82C79}" presName="vertTwo" presStyleCnt="0"/>
      <dgm:spPr/>
    </dgm:pt>
    <dgm:pt modelId="{4316AF9D-F899-42E3-ABE3-92099D86A73E}" type="pres">
      <dgm:prSet presAssocID="{F89BA73E-5F4C-43AE-B535-627987F82C79}" presName="txTwo" presStyleLbl="node2" presStyleIdx="2" presStyleCnt="4" custScaleX="140476">
        <dgm:presLayoutVars>
          <dgm:chPref val="3"/>
        </dgm:presLayoutVars>
      </dgm:prSet>
      <dgm:spPr/>
      <dgm:t>
        <a:bodyPr/>
        <a:lstStyle/>
        <a:p>
          <a:endParaRPr lang="en-GB"/>
        </a:p>
      </dgm:t>
    </dgm:pt>
    <dgm:pt modelId="{80A2C4AB-7A86-4B9B-A509-F0477341B6CC}" type="pres">
      <dgm:prSet presAssocID="{F89BA73E-5F4C-43AE-B535-627987F82C79}" presName="parTransTwo" presStyleCnt="0"/>
      <dgm:spPr/>
    </dgm:pt>
    <dgm:pt modelId="{9A312878-643A-4568-BC09-294A6FFBB8A4}" type="pres">
      <dgm:prSet presAssocID="{F89BA73E-5F4C-43AE-B535-627987F82C79}" presName="horzTwo" presStyleCnt="0"/>
      <dgm:spPr/>
    </dgm:pt>
    <dgm:pt modelId="{7587A55C-1F3C-42AA-84F8-075B0625574F}" type="pres">
      <dgm:prSet presAssocID="{9000815E-5E26-49CF-81C1-0CEF28FCD256}" presName="vertThree" presStyleCnt="0"/>
      <dgm:spPr/>
    </dgm:pt>
    <dgm:pt modelId="{9CC596EB-5CD4-494D-9C22-ABF771A5E773}" type="pres">
      <dgm:prSet presAssocID="{9000815E-5E26-49CF-81C1-0CEF28FCD256}" presName="txThree" presStyleLbl="node3" presStyleIdx="4" presStyleCnt="7">
        <dgm:presLayoutVars>
          <dgm:chPref val="3"/>
        </dgm:presLayoutVars>
      </dgm:prSet>
      <dgm:spPr/>
      <dgm:t>
        <a:bodyPr/>
        <a:lstStyle/>
        <a:p>
          <a:endParaRPr lang="en-GB"/>
        </a:p>
      </dgm:t>
    </dgm:pt>
    <dgm:pt modelId="{B1B2088C-003E-487B-9EFF-DA2310B848BE}" type="pres">
      <dgm:prSet presAssocID="{9000815E-5E26-49CF-81C1-0CEF28FCD256}" presName="horzThree" presStyleCnt="0"/>
      <dgm:spPr/>
    </dgm:pt>
    <dgm:pt modelId="{262F6858-9971-4B6B-8647-5351588FDBD0}" type="pres">
      <dgm:prSet presAssocID="{85D40E66-D6A4-482E-9C38-11CAD78E9059}" presName="sibSpaceTwo" presStyleCnt="0"/>
      <dgm:spPr/>
    </dgm:pt>
    <dgm:pt modelId="{AFA03141-9195-4F90-BCF9-93093349524E}" type="pres">
      <dgm:prSet presAssocID="{D560BC79-843F-4458-9DEB-7039A97A2954}" presName="vertTwo" presStyleCnt="0"/>
      <dgm:spPr/>
    </dgm:pt>
    <dgm:pt modelId="{FF3571C5-5E22-42F0-A814-D417472E553E}" type="pres">
      <dgm:prSet presAssocID="{D560BC79-843F-4458-9DEB-7039A97A2954}" presName="txTwo" presStyleLbl="node2" presStyleIdx="3" presStyleCnt="4" custScaleX="82231">
        <dgm:presLayoutVars>
          <dgm:chPref val="3"/>
        </dgm:presLayoutVars>
      </dgm:prSet>
      <dgm:spPr/>
      <dgm:t>
        <a:bodyPr/>
        <a:lstStyle/>
        <a:p>
          <a:endParaRPr lang="en-GB"/>
        </a:p>
      </dgm:t>
    </dgm:pt>
    <dgm:pt modelId="{A3491F0B-80DF-4311-84A1-78B6E0026CA5}" type="pres">
      <dgm:prSet presAssocID="{D560BC79-843F-4458-9DEB-7039A97A2954}" presName="parTransTwo" presStyleCnt="0"/>
      <dgm:spPr/>
    </dgm:pt>
    <dgm:pt modelId="{8C1D1335-D51E-435C-B0E5-61B68ADD02B0}" type="pres">
      <dgm:prSet presAssocID="{D560BC79-843F-4458-9DEB-7039A97A2954}" presName="horzTwo" presStyleCnt="0"/>
      <dgm:spPr/>
    </dgm:pt>
    <dgm:pt modelId="{884DE2CF-30D0-44FE-80BA-B606EB2C8C83}" type="pres">
      <dgm:prSet presAssocID="{7EA0A158-3CE8-44F3-BFF1-079D9B43F006}" presName="vertThree" presStyleCnt="0"/>
      <dgm:spPr/>
    </dgm:pt>
    <dgm:pt modelId="{0A85E81D-E77F-410A-96AD-D09150C1ACC8}" type="pres">
      <dgm:prSet presAssocID="{7EA0A158-3CE8-44F3-BFF1-079D9B43F006}" presName="txThree" presStyleLbl="node3" presStyleIdx="5" presStyleCnt="7">
        <dgm:presLayoutVars>
          <dgm:chPref val="3"/>
        </dgm:presLayoutVars>
      </dgm:prSet>
      <dgm:spPr/>
      <dgm:t>
        <a:bodyPr/>
        <a:lstStyle/>
        <a:p>
          <a:endParaRPr lang="en-GB"/>
        </a:p>
      </dgm:t>
    </dgm:pt>
    <dgm:pt modelId="{427B4FD7-7A17-4436-8AB4-87017954E2E7}" type="pres">
      <dgm:prSet presAssocID="{7EA0A158-3CE8-44F3-BFF1-079D9B43F006}" presName="horzThree" presStyleCnt="0"/>
      <dgm:spPr/>
    </dgm:pt>
    <dgm:pt modelId="{D64D0D1A-E608-4137-86ED-B2E50161A469}" type="pres">
      <dgm:prSet presAssocID="{6561C133-6616-4289-88BE-B53D473C0F50}" presName="sibSpaceThree" presStyleCnt="0"/>
      <dgm:spPr/>
    </dgm:pt>
    <dgm:pt modelId="{DECAFE51-BEC3-4B3B-A455-A2A04C30D546}" type="pres">
      <dgm:prSet presAssocID="{7A58EE63-FE95-45E6-AC09-4A2A8D614588}" presName="vertThree" presStyleCnt="0"/>
      <dgm:spPr/>
    </dgm:pt>
    <dgm:pt modelId="{A04CBB2E-CD69-40B8-888A-286DFBC4C5A1}" type="pres">
      <dgm:prSet presAssocID="{7A58EE63-FE95-45E6-AC09-4A2A8D614588}" presName="txThree" presStyleLbl="node3" presStyleIdx="6" presStyleCnt="7">
        <dgm:presLayoutVars>
          <dgm:chPref val="3"/>
        </dgm:presLayoutVars>
      </dgm:prSet>
      <dgm:spPr/>
      <dgm:t>
        <a:bodyPr/>
        <a:lstStyle/>
        <a:p>
          <a:endParaRPr lang="en-GB"/>
        </a:p>
      </dgm:t>
    </dgm:pt>
    <dgm:pt modelId="{C1D64220-BE19-4187-9C04-239B8F66847A}" type="pres">
      <dgm:prSet presAssocID="{7A58EE63-FE95-45E6-AC09-4A2A8D614588}" presName="horzThree" presStyleCnt="0"/>
      <dgm:spPr/>
    </dgm:pt>
  </dgm:ptLst>
  <dgm:cxnLst>
    <dgm:cxn modelId="{01195C43-5C42-47DF-B35F-15FC10ADD20B}" srcId="{D560BC79-843F-4458-9DEB-7039A97A2954}" destId="{7A58EE63-FE95-45E6-AC09-4A2A8D614588}" srcOrd="1" destOrd="0" parTransId="{5A5976D5-3824-4DB3-B996-D8217E5904BC}" sibTransId="{95177DDF-3952-4073-A612-C21E3613D62D}"/>
    <dgm:cxn modelId="{3DE8C7FC-409D-49E7-829D-57ED13B27241}" srcId="{3FD665A4-1240-4AFB-AE9C-72FAECB82A45}" destId="{9B9A0C11-562A-4BFE-8BD8-93ED72F4658B}" srcOrd="1" destOrd="0" parTransId="{26A918C5-670D-42D5-90FB-0753552391B9}" sibTransId="{3619FE92-E853-4C8F-B556-1E8D91240892}"/>
    <dgm:cxn modelId="{E9E10F3B-1715-4825-930B-F30DF8CA75CB}" type="presOf" srcId="{60ED4FD1-7CA8-48B8-B6AB-DB6B69A0A191}" destId="{465B4702-9811-4BD1-B73B-544FD7157491}" srcOrd="0" destOrd="0" presId="urn:microsoft.com/office/officeart/2005/8/layout/hierarchy4"/>
    <dgm:cxn modelId="{EFBCEDBF-ED29-4015-A240-78BB52163AA2}" srcId="{D560BC79-843F-4458-9DEB-7039A97A2954}" destId="{7EA0A158-3CE8-44F3-BFF1-079D9B43F006}" srcOrd="0" destOrd="0" parTransId="{59809B17-0866-490A-8436-E1B9549F5A73}" sibTransId="{6561C133-6616-4289-88BE-B53D473C0F50}"/>
    <dgm:cxn modelId="{A78FC3CD-A14B-44CC-A54D-39DD4C90C681}" srcId="{776D5382-EAD0-4EF4-9A34-568138265753}" destId="{7DBF63E5-292A-4CD2-892F-B16E62D82C75}" srcOrd="1" destOrd="0" parTransId="{0BD4DFC1-DE6D-406C-850C-FDA3BADCC988}" sibTransId="{72FA8C05-8EB9-4BE7-872B-90811C0021B2}"/>
    <dgm:cxn modelId="{B49C4B71-CED6-42A2-BACE-7E5802089B33}" type="presOf" srcId="{7EA0A158-3CE8-44F3-BFF1-079D9B43F006}" destId="{0A85E81D-E77F-410A-96AD-D09150C1ACC8}" srcOrd="0" destOrd="0" presId="urn:microsoft.com/office/officeart/2005/8/layout/hierarchy4"/>
    <dgm:cxn modelId="{B8BA016C-7BF0-4D29-ABCF-614769CE169E}" type="presOf" srcId="{9B9A0C11-562A-4BFE-8BD8-93ED72F4658B}" destId="{BFC546BA-B35B-4CDD-8E00-CAB4C3475BF4}" srcOrd="0" destOrd="0" presId="urn:microsoft.com/office/officeart/2005/8/layout/hierarchy4"/>
    <dgm:cxn modelId="{803723CE-B27F-4A66-99FA-85FF8D375439}" srcId="{60ED4FD1-7CA8-48B8-B6AB-DB6B69A0A191}" destId="{3FD665A4-1240-4AFB-AE9C-72FAECB82A45}" srcOrd="0" destOrd="0" parTransId="{7BFB37F0-7D62-40F1-AD8A-FA5C04C884FE}" sibTransId="{F49FD59D-A6DC-4D5B-ACFC-59B19FFDD82E}"/>
    <dgm:cxn modelId="{DC4216A0-2E06-4ADA-A58D-5C9194B7FD0B}" type="presOf" srcId="{D560BC79-843F-4458-9DEB-7039A97A2954}" destId="{FF3571C5-5E22-42F0-A814-D417472E553E}" srcOrd="0" destOrd="0" presId="urn:microsoft.com/office/officeart/2005/8/layout/hierarchy4"/>
    <dgm:cxn modelId="{5CCE2EEB-2626-4EB8-8EA2-73E1E2C56B59}" srcId="{3FD665A4-1240-4AFB-AE9C-72FAECB82A45}" destId="{F89BA73E-5F4C-43AE-B535-627987F82C79}" srcOrd="2" destOrd="0" parTransId="{2994267C-0930-4D01-8AA7-BC7642F84A53}" sibTransId="{85D40E66-D6A4-482E-9C38-11CAD78E9059}"/>
    <dgm:cxn modelId="{FB0AE92A-44FA-4D8F-8377-5A35FB16FCF0}" type="presOf" srcId="{7A58EE63-FE95-45E6-AC09-4A2A8D614588}" destId="{A04CBB2E-CD69-40B8-888A-286DFBC4C5A1}" srcOrd="0" destOrd="0" presId="urn:microsoft.com/office/officeart/2005/8/layout/hierarchy4"/>
    <dgm:cxn modelId="{BCD2C896-67CF-4FC2-86C9-86550A3F2707}" srcId="{F89BA73E-5F4C-43AE-B535-627987F82C79}" destId="{9000815E-5E26-49CF-81C1-0CEF28FCD256}" srcOrd="0" destOrd="0" parTransId="{F529792B-BD8E-4627-AB23-5DCF19E666F8}" sibTransId="{49631878-DC16-41D6-B867-8212E338D37B}"/>
    <dgm:cxn modelId="{40AB7A05-01EB-4D12-AAEE-2737220922DB}" type="presOf" srcId="{BDF96E90-EF65-4B36-B606-C481F5A8BFDC}" destId="{BA8307AA-2F1C-4EAB-93D5-C292808DBB68}" srcOrd="0" destOrd="0" presId="urn:microsoft.com/office/officeart/2005/8/layout/hierarchy4"/>
    <dgm:cxn modelId="{EB5B82BF-6BF2-4797-8D68-50017EA3BED3}" type="presOf" srcId="{776D5382-EAD0-4EF4-9A34-568138265753}" destId="{82237976-4333-414E-B317-34DFB5D2FCAB}" srcOrd="0" destOrd="0" presId="urn:microsoft.com/office/officeart/2005/8/layout/hierarchy4"/>
    <dgm:cxn modelId="{AE5C03C1-BDBB-4FE3-8DE2-4CEE737B703C}" srcId="{9B9A0C11-562A-4BFE-8BD8-93ED72F4658B}" destId="{0E1A50A1-3F6F-4F00-B7CA-87EB9D81D963}" srcOrd="0" destOrd="0" parTransId="{DC4A064F-69FF-47E9-A004-DE9A2FAD6CB2}" sibTransId="{68D926C6-349D-4061-B4E8-0321811B6988}"/>
    <dgm:cxn modelId="{5DFD472B-E2EF-401A-8D23-08FD29C5635E}" type="presOf" srcId="{3FD665A4-1240-4AFB-AE9C-72FAECB82A45}" destId="{279E043D-4218-4525-951C-267D1D110D45}" srcOrd="0" destOrd="0" presId="urn:microsoft.com/office/officeart/2005/8/layout/hierarchy4"/>
    <dgm:cxn modelId="{725F2744-A06B-4A44-A1DC-3A0C253D4A11}" srcId="{3FD665A4-1240-4AFB-AE9C-72FAECB82A45}" destId="{D560BC79-843F-4458-9DEB-7039A97A2954}" srcOrd="3" destOrd="0" parTransId="{95C6D238-68F1-4971-BA34-CB972A1B632C}" sibTransId="{B9182AF3-4738-457F-903B-204B79ECF6C2}"/>
    <dgm:cxn modelId="{94AB4CC2-9947-41CB-A4B7-954F13840219}" type="presOf" srcId="{F89BA73E-5F4C-43AE-B535-627987F82C79}" destId="{4316AF9D-F899-42E3-ABE3-92099D86A73E}" srcOrd="0" destOrd="0" presId="urn:microsoft.com/office/officeart/2005/8/layout/hierarchy4"/>
    <dgm:cxn modelId="{6A04932D-AF77-4593-9046-C73CA3D048E8}" type="presOf" srcId="{9000815E-5E26-49CF-81C1-0CEF28FCD256}" destId="{9CC596EB-5CD4-494D-9C22-ABF771A5E773}" srcOrd="0" destOrd="0" presId="urn:microsoft.com/office/officeart/2005/8/layout/hierarchy4"/>
    <dgm:cxn modelId="{CB13C0E2-5024-4117-AC65-24CD37E34599}" type="presOf" srcId="{0E1A50A1-3F6F-4F00-B7CA-87EB9D81D963}" destId="{8EFBBBD6-0F92-437D-9985-5154E1DFF31B}" srcOrd="0" destOrd="0" presId="urn:microsoft.com/office/officeart/2005/8/layout/hierarchy4"/>
    <dgm:cxn modelId="{55F830E6-E250-460B-8A25-6DE81891B821}" srcId="{3FD665A4-1240-4AFB-AE9C-72FAECB82A45}" destId="{776D5382-EAD0-4EF4-9A34-568138265753}" srcOrd="0" destOrd="0" parTransId="{6439B71A-A4EB-45F2-86FC-DC84B85D7702}" sibTransId="{EE697908-FF18-4B53-8E33-B7BA9E29D978}"/>
    <dgm:cxn modelId="{094A4697-4739-4B90-8095-1C5219010183}" type="presOf" srcId="{7DBF63E5-292A-4CD2-892F-B16E62D82C75}" destId="{8D6017FB-7334-427F-AC5A-F2CE6D1F1714}" srcOrd="0" destOrd="0" presId="urn:microsoft.com/office/officeart/2005/8/layout/hierarchy4"/>
    <dgm:cxn modelId="{FAD04838-CF2A-499E-BD8F-49A3ABD24633}" srcId="{776D5382-EAD0-4EF4-9A34-568138265753}" destId="{BDF96E90-EF65-4B36-B606-C481F5A8BFDC}" srcOrd="0" destOrd="0" parTransId="{5176F96C-A252-4BC4-8D2E-431CEC6C0EBD}" sibTransId="{7E3046C4-7767-46AB-9EFD-8CC1608C763F}"/>
    <dgm:cxn modelId="{70F5BE69-297F-4D95-8477-92D452DA34CB}" type="presOf" srcId="{0AE83D61-CBED-4ECF-8EF6-BB913632F6BD}" destId="{D8B3C386-21D1-4C00-A27E-908BFCA9952B}" srcOrd="0" destOrd="0" presId="urn:microsoft.com/office/officeart/2005/8/layout/hierarchy4"/>
    <dgm:cxn modelId="{51C15A53-220D-439F-8F8A-9545FECEF5E0}" srcId="{776D5382-EAD0-4EF4-9A34-568138265753}" destId="{0AE83D61-CBED-4ECF-8EF6-BB913632F6BD}" srcOrd="2" destOrd="0" parTransId="{190EB028-5713-4B1D-95C0-D3461A937F08}" sibTransId="{8C041E0A-F451-467C-B2DA-0D9F57293AB0}"/>
    <dgm:cxn modelId="{183FA95C-7DC2-43E8-A66E-F1683E69EAFB}" type="presParOf" srcId="{465B4702-9811-4BD1-B73B-544FD7157491}" destId="{10A37BDB-9918-4BC3-99D1-567164F91C36}" srcOrd="0" destOrd="0" presId="urn:microsoft.com/office/officeart/2005/8/layout/hierarchy4"/>
    <dgm:cxn modelId="{26797553-FD94-4292-88B8-BABF7F813F74}" type="presParOf" srcId="{10A37BDB-9918-4BC3-99D1-567164F91C36}" destId="{279E043D-4218-4525-951C-267D1D110D45}" srcOrd="0" destOrd="0" presId="urn:microsoft.com/office/officeart/2005/8/layout/hierarchy4"/>
    <dgm:cxn modelId="{B771C324-B0E4-4FDF-B907-886E50816D00}" type="presParOf" srcId="{10A37BDB-9918-4BC3-99D1-567164F91C36}" destId="{CCB4B126-D99A-4AE6-A139-C35248C21B35}" srcOrd="1" destOrd="0" presId="urn:microsoft.com/office/officeart/2005/8/layout/hierarchy4"/>
    <dgm:cxn modelId="{283E0306-5441-459E-BBB8-9EC91C9AE699}" type="presParOf" srcId="{10A37BDB-9918-4BC3-99D1-567164F91C36}" destId="{3C0136FC-B302-453E-AF94-A12EE75D982B}" srcOrd="2" destOrd="0" presId="urn:microsoft.com/office/officeart/2005/8/layout/hierarchy4"/>
    <dgm:cxn modelId="{D6E5662F-A747-42E4-971B-CC01C31A1A69}" type="presParOf" srcId="{3C0136FC-B302-453E-AF94-A12EE75D982B}" destId="{7727CDFE-213E-483F-B3AE-2561157A453A}" srcOrd="0" destOrd="0" presId="urn:microsoft.com/office/officeart/2005/8/layout/hierarchy4"/>
    <dgm:cxn modelId="{96D7F75F-DDB6-450B-929C-4D48BF99F447}" type="presParOf" srcId="{7727CDFE-213E-483F-B3AE-2561157A453A}" destId="{82237976-4333-414E-B317-34DFB5D2FCAB}" srcOrd="0" destOrd="0" presId="urn:microsoft.com/office/officeart/2005/8/layout/hierarchy4"/>
    <dgm:cxn modelId="{C5447C69-E731-4C34-AA13-8BA4ADFAA3AC}" type="presParOf" srcId="{7727CDFE-213E-483F-B3AE-2561157A453A}" destId="{A967B981-61ED-4407-8BC8-43DD558ECE1F}" srcOrd="1" destOrd="0" presId="urn:microsoft.com/office/officeart/2005/8/layout/hierarchy4"/>
    <dgm:cxn modelId="{41395FE0-3940-4C2F-9B50-2DC266D7A73B}" type="presParOf" srcId="{7727CDFE-213E-483F-B3AE-2561157A453A}" destId="{9FA00904-D1D4-4084-9A15-D0E0EE11CD02}" srcOrd="2" destOrd="0" presId="urn:microsoft.com/office/officeart/2005/8/layout/hierarchy4"/>
    <dgm:cxn modelId="{C84C4187-1B3A-4AC4-9723-4761E39BB779}" type="presParOf" srcId="{9FA00904-D1D4-4084-9A15-D0E0EE11CD02}" destId="{09966607-D360-4DDF-B56B-D061ECF38DB6}" srcOrd="0" destOrd="0" presId="urn:microsoft.com/office/officeart/2005/8/layout/hierarchy4"/>
    <dgm:cxn modelId="{3D3A9021-453C-41D3-B0BC-B60742998B1B}" type="presParOf" srcId="{09966607-D360-4DDF-B56B-D061ECF38DB6}" destId="{BA8307AA-2F1C-4EAB-93D5-C292808DBB68}" srcOrd="0" destOrd="0" presId="urn:microsoft.com/office/officeart/2005/8/layout/hierarchy4"/>
    <dgm:cxn modelId="{16A9670A-BB6E-4369-908D-262A9A6D0AFE}" type="presParOf" srcId="{09966607-D360-4DDF-B56B-D061ECF38DB6}" destId="{D93E50BC-32BA-4A39-BB90-36811255A854}" srcOrd="1" destOrd="0" presId="urn:microsoft.com/office/officeart/2005/8/layout/hierarchy4"/>
    <dgm:cxn modelId="{39A3FD33-D9BF-44D5-823C-B6BD172A62E5}" type="presParOf" srcId="{9FA00904-D1D4-4084-9A15-D0E0EE11CD02}" destId="{17EF252F-9AD1-437F-B665-3A64D8665D05}" srcOrd="1" destOrd="0" presId="urn:microsoft.com/office/officeart/2005/8/layout/hierarchy4"/>
    <dgm:cxn modelId="{F0EEC53C-83DF-4DF1-B81E-DEC0FC83D4E3}" type="presParOf" srcId="{9FA00904-D1D4-4084-9A15-D0E0EE11CD02}" destId="{7264BD84-CD4C-4527-A9CA-0E9BDEA33396}" srcOrd="2" destOrd="0" presId="urn:microsoft.com/office/officeart/2005/8/layout/hierarchy4"/>
    <dgm:cxn modelId="{7169C18C-3FF1-4102-BE68-2281382EF7C6}" type="presParOf" srcId="{7264BD84-CD4C-4527-A9CA-0E9BDEA33396}" destId="{8D6017FB-7334-427F-AC5A-F2CE6D1F1714}" srcOrd="0" destOrd="0" presId="urn:microsoft.com/office/officeart/2005/8/layout/hierarchy4"/>
    <dgm:cxn modelId="{E0E6A1F2-0813-4710-8ED5-A2C8CAE4283A}" type="presParOf" srcId="{7264BD84-CD4C-4527-A9CA-0E9BDEA33396}" destId="{EA86179C-B19F-4D2F-8464-1D3213D876ED}" srcOrd="1" destOrd="0" presId="urn:microsoft.com/office/officeart/2005/8/layout/hierarchy4"/>
    <dgm:cxn modelId="{E09D27BC-06EA-4737-B97B-A7B653DF17F7}" type="presParOf" srcId="{9FA00904-D1D4-4084-9A15-D0E0EE11CD02}" destId="{8A9F056A-9914-402C-BD3B-2B897928534A}" srcOrd="3" destOrd="0" presId="urn:microsoft.com/office/officeart/2005/8/layout/hierarchy4"/>
    <dgm:cxn modelId="{FA0EA59D-3128-4AC0-9E81-D625CD867533}" type="presParOf" srcId="{9FA00904-D1D4-4084-9A15-D0E0EE11CD02}" destId="{A2472ED2-4693-48C7-86E1-E10C914F79BD}" srcOrd="4" destOrd="0" presId="urn:microsoft.com/office/officeart/2005/8/layout/hierarchy4"/>
    <dgm:cxn modelId="{94633AEC-FBCF-41C2-922F-4498244EAF1A}" type="presParOf" srcId="{A2472ED2-4693-48C7-86E1-E10C914F79BD}" destId="{D8B3C386-21D1-4C00-A27E-908BFCA9952B}" srcOrd="0" destOrd="0" presId="urn:microsoft.com/office/officeart/2005/8/layout/hierarchy4"/>
    <dgm:cxn modelId="{920D65C2-7266-4D14-ADAF-706B588E310E}" type="presParOf" srcId="{A2472ED2-4693-48C7-86E1-E10C914F79BD}" destId="{E6BFB0CB-F9FF-45F7-9598-4520A9A64ECC}" srcOrd="1" destOrd="0" presId="urn:microsoft.com/office/officeart/2005/8/layout/hierarchy4"/>
    <dgm:cxn modelId="{77EAA646-0801-4B3A-A375-0EBC3477ACD2}" type="presParOf" srcId="{3C0136FC-B302-453E-AF94-A12EE75D982B}" destId="{EBE28EFB-6A55-4569-8690-DDBB0DC1E14D}" srcOrd="1" destOrd="0" presId="urn:microsoft.com/office/officeart/2005/8/layout/hierarchy4"/>
    <dgm:cxn modelId="{F9367F44-2F0F-4C18-ACF6-155795D289FB}" type="presParOf" srcId="{3C0136FC-B302-453E-AF94-A12EE75D982B}" destId="{B5E31DBE-61DE-493C-83EB-F733E005E3C0}" srcOrd="2" destOrd="0" presId="urn:microsoft.com/office/officeart/2005/8/layout/hierarchy4"/>
    <dgm:cxn modelId="{377ADE3A-66E5-46D8-AC14-EFF15FA0B027}" type="presParOf" srcId="{B5E31DBE-61DE-493C-83EB-F733E005E3C0}" destId="{BFC546BA-B35B-4CDD-8E00-CAB4C3475BF4}" srcOrd="0" destOrd="0" presId="urn:microsoft.com/office/officeart/2005/8/layout/hierarchy4"/>
    <dgm:cxn modelId="{51DBDB9A-4697-4865-B443-F3E717E6A84F}" type="presParOf" srcId="{B5E31DBE-61DE-493C-83EB-F733E005E3C0}" destId="{0305ECA6-CBD5-4EA9-9679-F13B7588AA78}" srcOrd="1" destOrd="0" presId="urn:microsoft.com/office/officeart/2005/8/layout/hierarchy4"/>
    <dgm:cxn modelId="{365E0909-5068-4B3B-B137-3FD963B6BF4A}" type="presParOf" srcId="{B5E31DBE-61DE-493C-83EB-F733E005E3C0}" destId="{E6EEDCE2-059B-4932-838B-DB25E6E61E49}" srcOrd="2" destOrd="0" presId="urn:microsoft.com/office/officeart/2005/8/layout/hierarchy4"/>
    <dgm:cxn modelId="{E2857C9E-E679-4253-BCC3-F4D42D222F23}" type="presParOf" srcId="{E6EEDCE2-059B-4932-838B-DB25E6E61E49}" destId="{26687F17-72D9-47B4-BB5D-A7F87C9EA94D}" srcOrd="0" destOrd="0" presId="urn:microsoft.com/office/officeart/2005/8/layout/hierarchy4"/>
    <dgm:cxn modelId="{2897AAF6-28BF-40B3-8E72-47C706E4EE6D}" type="presParOf" srcId="{26687F17-72D9-47B4-BB5D-A7F87C9EA94D}" destId="{8EFBBBD6-0F92-437D-9985-5154E1DFF31B}" srcOrd="0" destOrd="0" presId="urn:microsoft.com/office/officeart/2005/8/layout/hierarchy4"/>
    <dgm:cxn modelId="{3D8FC779-3380-47EB-AAB3-038D0E228E4E}" type="presParOf" srcId="{26687F17-72D9-47B4-BB5D-A7F87C9EA94D}" destId="{BBBF5BD1-D6E6-412C-8143-F47D59315156}" srcOrd="1" destOrd="0" presId="urn:microsoft.com/office/officeart/2005/8/layout/hierarchy4"/>
    <dgm:cxn modelId="{C810A723-2C12-4AEF-A50E-2CD1B5FD7AC5}" type="presParOf" srcId="{3C0136FC-B302-453E-AF94-A12EE75D982B}" destId="{D9B49085-7EA5-4BCD-BCD5-8BE172298056}" srcOrd="3" destOrd="0" presId="urn:microsoft.com/office/officeart/2005/8/layout/hierarchy4"/>
    <dgm:cxn modelId="{C446B65E-9EE1-43A4-B933-C7AD51995DE5}" type="presParOf" srcId="{3C0136FC-B302-453E-AF94-A12EE75D982B}" destId="{027464E7-E26A-484B-9BCD-CD122B6D4C74}" srcOrd="4" destOrd="0" presId="urn:microsoft.com/office/officeart/2005/8/layout/hierarchy4"/>
    <dgm:cxn modelId="{F41181D1-7B37-42EB-8A8D-C8453DFF13E6}" type="presParOf" srcId="{027464E7-E26A-484B-9BCD-CD122B6D4C74}" destId="{4316AF9D-F899-42E3-ABE3-92099D86A73E}" srcOrd="0" destOrd="0" presId="urn:microsoft.com/office/officeart/2005/8/layout/hierarchy4"/>
    <dgm:cxn modelId="{0AA8518D-0913-4261-8E8E-87CDA6EFA125}" type="presParOf" srcId="{027464E7-E26A-484B-9BCD-CD122B6D4C74}" destId="{80A2C4AB-7A86-4B9B-A509-F0477341B6CC}" srcOrd="1" destOrd="0" presId="urn:microsoft.com/office/officeart/2005/8/layout/hierarchy4"/>
    <dgm:cxn modelId="{4C1B2487-DA51-4EF4-B955-7472255F1502}" type="presParOf" srcId="{027464E7-E26A-484B-9BCD-CD122B6D4C74}" destId="{9A312878-643A-4568-BC09-294A6FFBB8A4}" srcOrd="2" destOrd="0" presId="urn:microsoft.com/office/officeart/2005/8/layout/hierarchy4"/>
    <dgm:cxn modelId="{4BF4EE44-11F4-4A45-A801-C7C4FEB62367}" type="presParOf" srcId="{9A312878-643A-4568-BC09-294A6FFBB8A4}" destId="{7587A55C-1F3C-42AA-84F8-075B0625574F}" srcOrd="0" destOrd="0" presId="urn:microsoft.com/office/officeart/2005/8/layout/hierarchy4"/>
    <dgm:cxn modelId="{D43601C8-65DC-46DA-B877-7661E789854F}" type="presParOf" srcId="{7587A55C-1F3C-42AA-84F8-075B0625574F}" destId="{9CC596EB-5CD4-494D-9C22-ABF771A5E773}" srcOrd="0" destOrd="0" presId="urn:microsoft.com/office/officeart/2005/8/layout/hierarchy4"/>
    <dgm:cxn modelId="{DABBA7D2-C0B3-4376-92D0-26AFE8391196}" type="presParOf" srcId="{7587A55C-1F3C-42AA-84F8-075B0625574F}" destId="{B1B2088C-003E-487B-9EFF-DA2310B848BE}" srcOrd="1" destOrd="0" presId="urn:microsoft.com/office/officeart/2005/8/layout/hierarchy4"/>
    <dgm:cxn modelId="{B26A0095-14CA-4810-A5BC-6DBC31F301A8}" type="presParOf" srcId="{3C0136FC-B302-453E-AF94-A12EE75D982B}" destId="{262F6858-9971-4B6B-8647-5351588FDBD0}" srcOrd="5" destOrd="0" presId="urn:microsoft.com/office/officeart/2005/8/layout/hierarchy4"/>
    <dgm:cxn modelId="{6961E78C-3199-4997-9A00-8111C5090489}" type="presParOf" srcId="{3C0136FC-B302-453E-AF94-A12EE75D982B}" destId="{AFA03141-9195-4F90-BCF9-93093349524E}" srcOrd="6" destOrd="0" presId="urn:microsoft.com/office/officeart/2005/8/layout/hierarchy4"/>
    <dgm:cxn modelId="{8E2D7420-66E0-4657-B847-5F396C3C34B4}" type="presParOf" srcId="{AFA03141-9195-4F90-BCF9-93093349524E}" destId="{FF3571C5-5E22-42F0-A814-D417472E553E}" srcOrd="0" destOrd="0" presId="urn:microsoft.com/office/officeart/2005/8/layout/hierarchy4"/>
    <dgm:cxn modelId="{20E53562-60F8-40F1-B0DB-E512ADA15DC7}" type="presParOf" srcId="{AFA03141-9195-4F90-BCF9-93093349524E}" destId="{A3491F0B-80DF-4311-84A1-78B6E0026CA5}" srcOrd="1" destOrd="0" presId="urn:microsoft.com/office/officeart/2005/8/layout/hierarchy4"/>
    <dgm:cxn modelId="{19F260E3-4CB4-4CD0-817D-68F41DEC5F14}" type="presParOf" srcId="{AFA03141-9195-4F90-BCF9-93093349524E}" destId="{8C1D1335-D51E-435C-B0E5-61B68ADD02B0}" srcOrd="2" destOrd="0" presId="urn:microsoft.com/office/officeart/2005/8/layout/hierarchy4"/>
    <dgm:cxn modelId="{0FFD58B9-C609-4D0E-BE80-9C2558C046FA}" type="presParOf" srcId="{8C1D1335-D51E-435C-B0E5-61B68ADD02B0}" destId="{884DE2CF-30D0-44FE-80BA-B606EB2C8C83}" srcOrd="0" destOrd="0" presId="urn:microsoft.com/office/officeart/2005/8/layout/hierarchy4"/>
    <dgm:cxn modelId="{827B0BDD-870C-43C8-A7C3-8CF0A30A93A7}" type="presParOf" srcId="{884DE2CF-30D0-44FE-80BA-B606EB2C8C83}" destId="{0A85E81D-E77F-410A-96AD-D09150C1ACC8}" srcOrd="0" destOrd="0" presId="urn:microsoft.com/office/officeart/2005/8/layout/hierarchy4"/>
    <dgm:cxn modelId="{9ECAB9D6-C76F-44D4-B1E3-B5F0D494D50C}" type="presParOf" srcId="{884DE2CF-30D0-44FE-80BA-B606EB2C8C83}" destId="{427B4FD7-7A17-4436-8AB4-87017954E2E7}" srcOrd="1" destOrd="0" presId="urn:microsoft.com/office/officeart/2005/8/layout/hierarchy4"/>
    <dgm:cxn modelId="{B7525FE7-5FFA-446E-9758-B6D12E32BB81}" type="presParOf" srcId="{8C1D1335-D51E-435C-B0E5-61B68ADD02B0}" destId="{D64D0D1A-E608-4137-86ED-B2E50161A469}" srcOrd="1" destOrd="0" presId="urn:microsoft.com/office/officeart/2005/8/layout/hierarchy4"/>
    <dgm:cxn modelId="{1B79A12C-FF75-48E2-80F1-54A9518F58C1}" type="presParOf" srcId="{8C1D1335-D51E-435C-B0E5-61B68ADD02B0}" destId="{DECAFE51-BEC3-4B3B-A455-A2A04C30D546}" srcOrd="2" destOrd="0" presId="urn:microsoft.com/office/officeart/2005/8/layout/hierarchy4"/>
    <dgm:cxn modelId="{DC5400FF-C0F0-4055-B6E7-A1F3D7C36FA4}" type="presParOf" srcId="{DECAFE51-BEC3-4B3B-A455-A2A04C30D546}" destId="{A04CBB2E-CD69-40B8-888A-286DFBC4C5A1}" srcOrd="0" destOrd="0" presId="urn:microsoft.com/office/officeart/2005/8/layout/hierarchy4"/>
    <dgm:cxn modelId="{FA27B31E-859F-415A-BF41-2448361A9A8A}" type="presParOf" srcId="{DECAFE51-BEC3-4B3B-A455-A2A04C30D546}" destId="{C1D64220-BE19-4187-9C04-239B8F66847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F022B16-EE62-4654-86D0-EAE88B0C8061}" type="doc">
      <dgm:prSet loTypeId="urn:microsoft.com/office/officeart/2005/8/layout/radial6" loCatId="relationship" qsTypeId="urn:microsoft.com/office/officeart/2005/8/quickstyle/simple1" qsCatId="simple" csTypeId="urn:microsoft.com/office/officeart/2005/8/colors/colorful5" csCatId="colorful" phldr="1"/>
      <dgm:spPr/>
      <dgm:t>
        <a:bodyPr/>
        <a:lstStyle/>
        <a:p>
          <a:endParaRPr lang="en-GB"/>
        </a:p>
      </dgm:t>
    </dgm:pt>
    <dgm:pt modelId="{184FB530-9466-45E0-BA7E-C3C57BBF88A2}">
      <dgm:prSet phldrT="[Text]"/>
      <dgm:spPr/>
      <dgm:t>
        <a:bodyPr/>
        <a:lstStyle/>
        <a:p>
          <a:r>
            <a:rPr lang="en-GB" dirty="0" smtClean="0"/>
            <a:t>More active citizens</a:t>
          </a:r>
          <a:endParaRPr lang="en-GB" dirty="0"/>
        </a:p>
      </dgm:t>
    </dgm:pt>
    <dgm:pt modelId="{118D009B-F120-4791-8531-E74920DACDD5}" type="parTrans" cxnId="{C9B23A89-5AAE-45DC-85A5-949523E55F9D}">
      <dgm:prSet/>
      <dgm:spPr/>
      <dgm:t>
        <a:bodyPr/>
        <a:lstStyle/>
        <a:p>
          <a:endParaRPr lang="en-GB"/>
        </a:p>
      </dgm:t>
    </dgm:pt>
    <dgm:pt modelId="{FC3E9C6A-EFE8-4830-8FA8-210AD815A69F}" type="sibTrans" cxnId="{C9B23A89-5AAE-45DC-85A5-949523E55F9D}">
      <dgm:prSet/>
      <dgm:spPr/>
      <dgm:t>
        <a:bodyPr/>
        <a:lstStyle/>
        <a:p>
          <a:endParaRPr lang="en-GB"/>
        </a:p>
      </dgm:t>
    </dgm:pt>
    <dgm:pt modelId="{095AF591-D29E-4819-B660-64031B847DEF}">
      <dgm:prSet phldrT="[Text]"/>
      <dgm:spPr/>
      <dgm:t>
        <a:bodyPr/>
        <a:lstStyle/>
        <a:p>
          <a:r>
            <a:rPr lang="en-GB" dirty="0" smtClean="0"/>
            <a:t>Increased economic productivity &amp; sustainability</a:t>
          </a:r>
          <a:endParaRPr lang="en-GB" dirty="0"/>
        </a:p>
      </dgm:t>
    </dgm:pt>
    <dgm:pt modelId="{5E5C6C5E-5308-4A17-9E2D-A02E7C1314EF}" type="parTrans" cxnId="{6FCD16A7-F204-460B-ACFE-F0F188452D60}">
      <dgm:prSet/>
      <dgm:spPr/>
      <dgm:t>
        <a:bodyPr/>
        <a:lstStyle/>
        <a:p>
          <a:endParaRPr lang="en-GB"/>
        </a:p>
      </dgm:t>
    </dgm:pt>
    <dgm:pt modelId="{08C849D4-3D11-4470-A1B8-1D4EC770CBE4}" type="sibTrans" cxnId="{6FCD16A7-F204-460B-ACFE-F0F188452D60}">
      <dgm:prSet/>
      <dgm:spPr/>
      <dgm:t>
        <a:bodyPr/>
        <a:lstStyle/>
        <a:p>
          <a:endParaRPr lang="en-GB"/>
        </a:p>
      </dgm:t>
    </dgm:pt>
    <dgm:pt modelId="{BCE8C396-8D0B-4D6D-B725-F053C77C37F9}">
      <dgm:prSet phldrT="[Text]"/>
      <dgm:spPr/>
      <dgm:t>
        <a:bodyPr/>
        <a:lstStyle/>
        <a:p>
          <a:r>
            <a:rPr lang="en-GB" dirty="0" smtClean="0"/>
            <a:t>Environmental benefits of active travel</a:t>
          </a:r>
          <a:endParaRPr lang="en-GB" dirty="0"/>
        </a:p>
      </dgm:t>
    </dgm:pt>
    <dgm:pt modelId="{5AF93CD6-B058-4986-95C7-63E7EF3961B0}" type="parTrans" cxnId="{18F9FFFD-986D-4421-B0D4-F844F910B7D0}">
      <dgm:prSet/>
      <dgm:spPr/>
      <dgm:t>
        <a:bodyPr/>
        <a:lstStyle/>
        <a:p>
          <a:endParaRPr lang="en-GB"/>
        </a:p>
      </dgm:t>
    </dgm:pt>
    <dgm:pt modelId="{79A80EDA-AD29-47B4-9D5D-EC37BD00673B}" type="sibTrans" cxnId="{18F9FFFD-986D-4421-B0D4-F844F910B7D0}">
      <dgm:prSet/>
      <dgm:spPr/>
      <dgm:t>
        <a:bodyPr/>
        <a:lstStyle/>
        <a:p>
          <a:endParaRPr lang="en-GB"/>
        </a:p>
      </dgm:t>
    </dgm:pt>
    <dgm:pt modelId="{AF5FC6C9-A1C0-4C46-93B6-462FCD6D490B}">
      <dgm:prSet phldrT="[Text]"/>
      <dgm:spPr/>
      <dgm:t>
        <a:bodyPr/>
        <a:lstStyle/>
        <a:p>
          <a:r>
            <a:rPr lang="en-GB" dirty="0" smtClean="0"/>
            <a:t>Reduced burden on social care</a:t>
          </a:r>
          <a:endParaRPr lang="en-GB" dirty="0"/>
        </a:p>
      </dgm:t>
    </dgm:pt>
    <dgm:pt modelId="{4AC3E81A-7CE2-415A-914D-E0FBBD7A0A0F}" type="parTrans" cxnId="{455CF75F-0F6D-492F-AF30-49313FBA9A48}">
      <dgm:prSet/>
      <dgm:spPr/>
      <dgm:t>
        <a:bodyPr/>
        <a:lstStyle/>
        <a:p>
          <a:endParaRPr lang="en-GB"/>
        </a:p>
      </dgm:t>
    </dgm:pt>
    <dgm:pt modelId="{975C2A17-FA1B-4891-AA21-7C5FFB714998}" type="sibTrans" cxnId="{455CF75F-0F6D-492F-AF30-49313FBA9A48}">
      <dgm:prSet/>
      <dgm:spPr/>
      <dgm:t>
        <a:bodyPr/>
        <a:lstStyle/>
        <a:p>
          <a:endParaRPr lang="en-GB"/>
        </a:p>
      </dgm:t>
    </dgm:pt>
    <dgm:pt modelId="{51CF85AD-7AF0-4411-8DED-B413EC77FC4D}">
      <dgm:prSet phldrT="[Text]"/>
      <dgm:spPr/>
      <dgm:t>
        <a:bodyPr/>
        <a:lstStyle/>
        <a:p>
          <a:r>
            <a:rPr lang="en-GB" dirty="0" smtClean="0"/>
            <a:t>Improved educational outcomes</a:t>
          </a:r>
          <a:endParaRPr lang="en-GB" dirty="0"/>
        </a:p>
      </dgm:t>
    </dgm:pt>
    <dgm:pt modelId="{DB5650E9-E6C8-458A-A56C-DC5E961BFAFA}" type="parTrans" cxnId="{EB85B0DA-75BA-4E9D-940D-7B96D0177F35}">
      <dgm:prSet/>
      <dgm:spPr/>
      <dgm:t>
        <a:bodyPr/>
        <a:lstStyle/>
        <a:p>
          <a:endParaRPr lang="en-GB"/>
        </a:p>
      </dgm:t>
    </dgm:pt>
    <dgm:pt modelId="{C8F623DD-0576-497F-8499-B72C26A8701E}" type="sibTrans" cxnId="{EB85B0DA-75BA-4E9D-940D-7B96D0177F35}">
      <dgm:prSet/>
      <dgm:spPr/>
      <dgm:t>
        <a:bodyPr/>
        <a:lstStyle/>
        <a:p>
          <a:endParaRPr lang="en-GB"/>
        </a:p>
      </dgm:t>
    </dgm:pt>
    <dgm:pt modelId="{9A11EDBE-7C6C-464F-9895-2A411F918D8E}" type="pres">
      <dgm:prSet presAssocID="{1F022B16-EE62-4654-86D0-EAE88B0C8061}" presName="Name0" presStyleCnt="0">
        <dgm:presLayoutVars>
          <dgm:chMax val="1"/>
          <dgm:dir/>
          <dgm:animLvl val="ctr"/>
          <dgm:resizeHandles val="exact"/>
        </dgm:presLayoutVars>
      </dgm:prSet>
      <dgm:spPr/>
      <dgm:t>
        <a:bodyPr/>
        <a:lstStyle/>
        <a:p>
          <a:endParaRPr lang="en-GB"/>
        </a:p>
      </dgm:t>
    </dgm:pt>
    <dgm:pt modelId="{40567903-7FCC-48FA-B4A8-320D6CF8AFE0}" type="pres">
      <dgm:prSet presAssocID="{184FB530-9466-45E0-BA7E-C3C57BBF88A2}" presName="centerShape" presStyleLbl="node0" presStyleIdx="0" presStyleCnt="1"/>
      <dgm:spPr/>
      <dgm:t>
        <a:bodyPr/>
        <a:lstStyle/>
        <a:p>
          <a:endParaRPr lang="en-GB"/>
        </a:p>
      </dgm:t>
    </dgm:pt>
    <dgm:pt modelId="{E3A7EEDB-FBFB-4762-9904-07BC6D10588F}" type="pres">
      <dgm:prSet presAssocID="{095AF591-D29E-4819-B660-64031B847DEF}" presName="node" presStyleLbl="node1" presStyleIdx="0" presStyleCnt="4">
        <dgm:presLayoutVars>
          <dgm:bulletEnabled val="1"/>
        </dgm:presLayoutVars>
      </dgm:prSet>
      <dgm:spPr/>
      <dgm:t>
        <a:bodyPr/>
        <a:lstStyle/>
        <a:p>
          <a:endParaRPr lang="en-GB"/>
        </a:p>
      </dgm:t>
    </dgm:pt>
    <dgm:pt modelId="{FF1E3E0B-072D-458D-A09B-E849F58BB2BE}" type="pres">
      <dgm:prSet presAssocID="{095AF591-D29E-4819-B660-64031B847DEF}" presName="dummy" presStyleCnt="0"/>
      <dgm:spPr/>
    </dgm:pt>
    <dgm:pt modelId="{1A39CBB7-7C7A-441B-904F-6569D69C32AC}" type="pres">
      <dgm:prSet presAssocID="{08C849D4-3D11-4470-A1B8-1D4EC770CBE4}" presName="sibTrans" presStyleLbl="sibTrans2D1" presStyleIdx="0" presStyleCnt="4"/>
      <dgm:spPr/>
      <dgm:t>
        <a:bodyPr/>
        <a:lstStyle/>
        <a:p>
          <a:endParaRPr lang="en-GB"/>
        </a:p>
      </dgm:t>
    </dgm:pt>
    <dgm:pt modelId="{67E3DF82-EE69-4C55-A90C-AFA3C8D5F66F}" type="pres">
      <dgm:prSet presAssocID="{BCE8C396-8D0B-4D6D-B725-F053C77C37F9}" presName="node" presStyleLbl="node1" presStyleIdx="1" presStyleCnt="4">
        <dgm:presLayoutVars>
          <dgm:bulletEnabled val="1"/>
        </dgm:presLayoutVars>
      </dgm:prSet>
      <dgm:spPr/>
      <dgm:t>
        <a:bodyPr/>
        <a:lstStyle/>
        <a:p>
          <a:endParaRPr lang="en-GB"/>
        </a:p>
      </dgm:t>
    </dgm:pt>
    <dgm:pt modelId="{F8E2A7F4-EC71-4D47-8793-8B71E5498607}" type="pres">
      <dgm:prSet presAssocID="{BCE8C396-8D0B-4D6D-B725-F053C77C37F9}" presName="dummy" presStyleCnt="0"/>
      <dgm:spPr/>
    </dgm:pt>
    <dgm:pt modelId="{906C2C1A-EDC3-47C8-80BF-E5C8D511A86D}" type="pres">
      <dgm:prSet presAssocID="{79A80EDA-AD29-47B4-9D5D-EC37BD00673B}" presName="sibTrans" presStyleLbl="sibTrans2D1" presStyleIdx="1" presStyleCnt="4"/>
      <dgm:spPr/>
      <dgm:t>
        <a:bodyPr/>
        <a:lstStyle/>
        <a:p>
          <a:endParaRPr lang="en-GB"/>
        </a:p>
      </dgm:t>
    </dgm:pt>
    <dgm:pt modelId="{D5762340-6A2D-42DF-9DCC-4C5EA295C9A6}" type="pres">
      <dgm:prSet presAssocID="{AF5FC6C9-A1C0-4C46-93B6-462FCD6D490B}" presName="node" presStyleLbl="node1" presStyleIdx="2" presStyleCnt="4">
        <dgm:presLayoutVars>
          <dgm:bulletEnabled val="1"/>
        </dgm:presLayoutVars>
      </dgm:prSet>
      <dgm:spPr/>
      <dgm:t>
        <a:bodyPr/>
        <a:lstStyle/>
        <a:p>
          <a:endParaRPr lang="en-GB"/>
        </a:p>
      </dgm:t>
    </dgm:pt>
    <dgm:pt modelId="{5B551289-CD7F-4DF8-9C99-134CA8D85D8D}" type="pres">
      <dgm:prSet presAssocID="{AF5FC6C9-A1C0-4C46-93B6-462FCD6D490B}" presName="dummy" presStyleCnt="0"/>
      <dgm:spPr/>
    </dgm:pt>
    <dgm:pt modelId="{88A2594E-758A-4623-98C3-F36DD4FB8F2D}" type="pres">
      <dgm:prSet presAssocID="{975C2A17-FA1B-4891-AA21-7C5FFB714998}" presName="sibTrans" presStyleLbl="sibTrans2D1" presStyleIdx="2" presStyleCnt="4"/>
      <dgm:spPr/>
      <dgm:t>
        <a:bodyPr/>
        <a:lstStyle/>
        <a:p>
          <a:endParaRPr lang="en-GB"/>
        </a:p>
      </dgm:t>
    </dgm:pt>
    <dgm:pt modelId="{4666F154-33F8-4E2A-B530-0D7C54F0E403}" type="pres">
      <dgm:prSet presAssocID="{51CF85AD-7AF0-4411-8DED-B413EC77FC4D}" presName="node" presStyleLbl="node1" presStyleIdx="3" presStyleCnt="4">
        <dgm:presLayoutVars>
          <dgm:bulletEnabled val="1"/>
        </dgm:presLayoutVars>
      </dgm:prSet>
      <dgm:spPr/>
      <dgm:t>
        <a:bodyPr/>
        <a:lstStyle/>
        <a:p>
          <a:endParaRPr lang="en-GB"/>
        </a:p>
      </dgm:t>
    </dgm:pt>
    <dgm:pt modelId="{4A851589-0BD7-4A93-A5DF-5BEA6B8DAFF9}" type="pres">
      <dgm:prSet presAssocID="{51CF85AD-7AF0-4411-8DED-B413EC77FC4D}" presName="dummy" presStyleCnt="0"/>
      <dgm:spPr/>
    </dgm:pt>
    <dgm:pt modelId="{FB5D1489-20F7-41A4-98ED-9033E33CA40B}" type="pres">
      <dgm:prSet presAssocID="{C8F623DD-0576-497F-8499-B72C26A8701E}" presName="sibTrans" presStyleLbl="sibTrans2D1" presStyleIdx="3" presStyleCnt="4"/>
      <dgm:spPr/>
      <dgm:t>
        <a:bodyPr/>
        <a:lstStyle/>
        <a:p>
          <a:endParaRPr lang="en-GB"/>
        </a:p>
      </dgm:t>
    </dgm:pt>
  </dgm:ptLst>
  <dgm:cxnLst>
    <dgm:cxn modelId="{193757C6-221D-46C2-BE52-24AAF707D0E0}" type="presOf" srcId="{095AF591-D29E-4819-B660-64031B847DEF}" destId="{E3A7EEDB-FBFB-4762-9904-07BC6D10588F}" srcOrd="0" destOrd="0" presId="urn:microsoft.com/office/officeart/2005/8/layout/radial6"/>
    <dgm:cxn modelId="{12C26BE5-DD42-404D-B38F-A8A3ABBCBE01}" type="presOf" srcId="{975C2A17-FA1B-4891-AA21-7C5FFB714998}" destId="{88A2594E-758A-4623-98C3-F36DD4FB8F2D}" srcOrd="0" destOrd="0" presId="urn:microsoft.com/office/officeart/2005/8/layout/radial6"/>
    <dgm:cxn modelId="{0A1976B4-6D27-439E-B79E-AEB3F99F5973}" type="presOf" srcId="{AF5FC6C9-A1C0-4C46-93B6-462FCD6D490B}" destId="{D5762340-6A2D-42DF-9DCC-4C5EA295C9A6}" srcOrd="0" destOrd="0" presId="urn:microsoft.com/office/officeart/2005/8/layout/radial6"/>
    <dgm:cxn modelId="{BC9275D9-DF8A-4BF6-B71B-8EB289F7180B}" type="presOf" srcId="{184FB530-9466-45E0-BA7E-C3C57BBF88A2}" destId="{40567903-7FCC-48FA-B4A8-320D6CF8AFE0}" srcOrd="0" destOrd="0" presId="urn:microsoft.com/office/officeart/2005/8/layout/radial6"/>
    <dgm:cxn modelId="{6FCD16A7-F204-460B-ACFE-F0F188452D60}" srcId="{184FB530-9466-45E0-BA7E-C3C57BBF88A2}" destId="{095AF591-D29E-4819-B660-64031B847DEF}" srcOrd="0" destOrd="0" parTransId="{5E5C6C5E-5308-4A17-9E2D-A02E7C1314EF}" sibTransId="{08C849D4-3D11-4470-A1B8-1D4EC770CBE4}"/>
    <dgm:cxn modelId="{959AB2D6-942B-4184-BE1A-BC038CC8171E}" type="presOf" srcId="{08C849D4-3D11-4470-A1B8-1D4EC770CBE4}" destId="{1A39CBB7-7C7A-441B-904F-6569D69C32AC}" srcOrd="0" destOrd="0" presId="urn:microsoft.com/office/officeart/2005/8/layout/radial6"/>
    <dgm:cxn modelId="{455CF75F-0F6D-492F-AF30-49313FBA9A48}" srcId="{184FB530-9466-45E0-BA7E-C3C57BBF88A2}" destId="{AF5FC6C9-A1C0-4C46-93B6-462FCD6D490B}" srcOrd="2" destOrd="0" parTransId="{4AC3E81A-7CE2-415A-914D-E0FBBD7A0A0F}" sibTransId="{975C2A17-FA1B-4891-AA21-7C5FFB714998}"/>
    <dgm:cxn modelId="{EB85B0DA-75BA-4E9D-940D-7B96D0177F35}" srcId="{184FB530-9466-45E0-BA7E-C3C57BBF88A2}" destId="{51CF85AD-7AF0-4411-8DED-B413EC77FC4D}" srcOrd="3" destOrd="0" parTransId="{DB5650E9-E6C8-458A-A56C-DC5E961BFAFA}" sibTransId="{C8F623DD-0576-497F-8499-B72C26A8701E}"/>
    <dgm:cxn modelId="{52B193E1-A0F9-4094-800F-BBA5505D5547}" type="presOf" srcId="{C8F623DD-0576-497F-8499-B72C26A8701E}" destId="{FB5D1489-20F7-41A4-98ED-9033E33CA40B}" srcOrd="0" destOrd="0" presId="urn:microsoft.com/office/officeart/2005/8/layout/radial6"/>
    <dgm:cxn modelId="{C9B23A89-5AAE-45DC-85A5-949523E55F9D}" srcId="{1F022B16-EE62-4654-86D0-EAE88B0C8061}" destId="{184FB530-9466-45E0-BA7E-C3C57BBF88A2}" srcOrd="0" destOrd="0" parTransId="{118D009B-F120-4791-8531-E74920DACDD5}" sibTransId="{FC3E9C6A-EFE8-4830-8FA8-210AD815A69F}"/>
    <dgm:cxn modelId="{86E971B5-A102-43C9-89A0-28F34258376E}" type="presOf" srcId="{BCE8C396-8D0B-4D6D-B725-F053C77C37F9}" destId="{67E3DF82-EE69-4C55-A90C-AFA3C8D5F66F}" srcOrd="0" destOrd="0" presId="urn:microsoft.com/office/officeart/2005/8/layout/radial6"/>
    <dgm:cxn modelId="{7937A521-B051-4E16-9610-692BFB6A475C}" type="presOf" srcId="{51CF85AD-7AF0-4411-8DED-B413EC77FC4D}" destId="{4666F154-33F8-4E2A-B530-0D7C54F0E403}" srcOrd="0" destOrd="0" presId="urn:microsoft.com/office/officeart/2005/8/layout/radial6"/>
    <dgm:cxn modelId="{18F9FFFD-986D-4421-B0D4-F844F910B7D0}" srcId="{184FB530-9466-45E0-BA7E-C3C57BBF88A2}" destId="{BCE8C396-8D0B-4D6D-B725-F053C77C37F9}" srcOrd="1" destOrd="0" parTransId="{5AF93CD6-B058-4986-95C7-63E7EF3961B0}" sibTransId="{79A80EDA-AD29-47B4-9D5D-EC37BD00673B}"/>
    <dgm:cxn modelId="{BE7E354F-D55C-4E19-B4D1-F1BB4C5855DB}" type="presOf" srcId="{1F022B16-EE62-4654-86D0-EAE88B0C8061}" destId="{9A11EDBE-7C6C-464F-9895-2A411F918D8E}" srcOrd="0" destOrd="0" presId="urn:microsoft.com/office/officeart/2005/8/layout/radial6"/>
    <dgm:cxn modelId="{DA936A77-1A5B-4604-BE80-C84846342415}" type="presOf" srcId="{79A80EDA-AD29-47B4-9D5D-EC37BD00673B}" destId="{906C2C1A-EDC3-47C8-80BF-E5C8D511A86D}" srcOrd="0" destOrd="0" presId="urn:microsoft.com/office/officeart/2005/8/layout/radial6"/>
    <dgm:cxn modelId="{5F769246-4A1C-437E-B13A-97FC5B3B9B5F}" type="presParOf" srcId="{9A11EDBE-7C6C-464F-9895-2A411F918D8E}" destId="{40567903-7FCC-48FA-B4A8-320D6CF8AFE0}" srcOrd="0" destOrd="0" presId="urn:microsoft.com/office/officeart/2005/8/layout/radial6"/>
    <dgm:cxn modelId="{E96252BC-14E6-48E8-9917-39B5AF50FA54}" type="presParOf" srcId="{9A11EDBE-7C6C-464F-9895-2A411F918D8E}" destId="{E3A7EEDB-FBFB-4762-9904-07BC6D10588F}" srcOrd="1" destOrd="0" presId="urn:microsoft.com/office/officeart/2005/8/layout/radial6"/>
    <dgm:cxn modelId="{3132D5E8-07A2-4E27-BEF4-98A1702166BC}" type="presParOf" srcId="{9A11EDBE-7C6C-464F-9895-2A411F918D8E}" destId="{FF1E3E0B-072D-458D-A09B-E849F58BB2BE}" srcOrd="2" destOrd="0" presId="urn:microsoft.com/office/officeart/2005/8/layout/radial6"/>
    <dgm:cxn modelId="{B8E50716-4BD0-4F16-8C61-0CF6069E9621}" type="presParOf" srcId="{9A11EDBE-7C6C-464F-9895-2A411F918D8E}" destId="{1A39CBB7-7C7A-441B-904F-6569D69C32AC}" srcOrd="3" destOrd="0" presId="urn:microsoft.com/office/officeart/2005/8/layout/radial6"/>
    <dgm:cxn modelId="{8AEBEE2F-4948-47C7-B6D1-C6DBA950617F}" type="presParOf" srcId="{9A11EDBE-7C6C-464F-9895-2A411F918D8E}" destId="{67E3DF82-EE69-4C55-A90C-AFA3C8D5F66F}" srcOrd="4" destOrd="0" presId="urn:microsoft.com/office/officeart/2005/8/layout/radial6"/>
    <dgm:cxn modelId="{6DC4A45B-D047-4BBB-AE2D-8468A62750E9}" type="presParOf" srcId="{9A11EDBE-7C6C-464F-9895-2A411F918D8E}" destId="{F8E2A7F4-EC71-4D47-8793-8B71E5498607}" srcOrd="5" destOrd="0" presId="urn:microsoft.com/office/officeart/2005/8/layout/radial6"/>
    <dgm:cxn modelId="{8599147E-0B96-44FD-8B71-58EDF57841D8}" type="presParOf" srcId="{9A11EDBE-7C6C-464F-9895-2A411F918D8E}" destId="{906C2C1A-EDC3-47C8-80BF-E5C8D511A86D}" srcOrd="6" destOrd="0" presId="urn:microsoft.com/office/officeart/2005/8/layout/radial6"/>
    <dgm:cxn modelId="{D1968A11-ECB6-4C41-8B79-85CDA5355EBD}" type="presParOf" srcId="{9A11EDBE-7C6C-464F-9895-2A411F918D8E}" destId="{D5762340-6A2D-42DF-9DCC-4C5EA295C9A6}" srcOrd="7" destOrd="0" presId="urn:microsoft.com/office/officeart/2005/8/layout/radial6"/>
    <dgm:cxn modelId="{0EC491E4-6AC5-420F-AB08-0CE7AAC7BFBC}" type="presParOf" srcId="{9A11EDBE-7C6C-464F-9895-2A411F918D8E}" destId="{5B551289-CD7F-4DF8-9C99-134CA8D85D8D}" srcOrd="8" destOrd="0" presId="urn:microsoft.com/office/officeart/2005/8/layout/radial6"/>
    <dgm:cxn modelId="{6BE3A44B-C8BA-4011-B264-CECE8D5741DA}" type="presParOf" srcId="{9A11EDBE-7C6C-464F-9895-2A411F918D8E}" destId="{88A2594E-758A-4623-98C3-F36DD4FB8F2D}" srcOrd="9" destOrd="0" presId="urn:microsoft.com/office/officeart/2005/8/layout/radial6"/>
    <dgm:cxn modelId="{9E0F0E38-04E2-44CE-97B6-046F901032EE}" type="presParOf" srcId="{9A11EDBE-7C6C-464F-9895-2A411F918D8E}" destId="{4666F154-33F8-4E2A-B530-0D7C54F0E403}" srcOrd="10" destOrd="0" presId="urn:microsoft.com/office/officeart/2005/8/layout/radial6"/>
    <dgm:cxn modelId="{B8207974-01AD-4A16-B7EF-84039A02C971}" type="presParOf" srcId="{9A11EDBE-7C6C-464F-9895-2A411F918D8E}" destId="{4A851589-0BD7-4A93-A5DF-5BEA6B8DAFF9}" srcOrd="11" destOrd="0" presId="urn:microsoft.com/office/officeart/2005/8/layout/radial6"/>
    <dgm:cxn modelId="{C3E35E80-564E-4BB5-A519-889CD29F2364}" type="presParOf" srcId="{9A11EDBE-7C6C-464F-9895-2A411F918D8E}" destId="{FB5D1489-20F7-41A4-98ED-9033E33CA40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C113D0-C6D0-482C-A9E0-8087747D07DC}" type="doc">
      <dgm:prSet loTypeId="urn:microsoft.com/office/officeart/2005/8/layout/gear1" loCatId="relationship" qsTypeId="urn:microsoft.com/office/officeart/2005/8/quickstyle/simple1" qsCatId="simple" csTypeId="urn:microsoft.com/office/officeart/2005/8/colors/colorful5" csCatId="colorful" phldr="1"/>
      <dgm:spPr/>
    </dgm:pt>
    <dgm:pt modelId="{2B880515-68ED-492B-80E7-BD52042B3141}">
      <dgm:prSet phldrT="[Text]" custT="1"/>
      <dgm:spPr/>
      <dgm:t>
        <a:bodyPr/>
        <a:lstStyle/>
        <a:p>
          <a:r>
            <a:rPr lang="en-GB" sz="1800" dirty="0" smtClean="0">
              <a:solidFill>
                <a:schemeClr val="tx1"/>
              </a:solidFill>
            </a:rPr>
            <a:t>Undergraduate education</a:t>
          </a:r>
          <a:endParaRPr lang="en-GB" sz="1800" dirty="0">
            <a:solidFill>
              <a:schemeClr val="tx1"/>
            </a:solidFill>
          </a:endParaRPr>
        </a:p>
      </dgm:t>
    </dgm:pt>
    <dgm:pt modelId="{38CFFDCE-DE8B-47D9-AAB6-4E184DC9D8F9}" type="parTrans" cxnId="{1072E772-1F24-41C2-8C50-A9F83F0D920C}">
      <dgm:prSet/>
      <dgm:spPr/>
      <dgm:t>
        <a:bodyPr/>
        <a:lstStyle/>
        <a:p>
          <a:endParaRPr lang="en-GB"/>
        </a:p>
      </dgm:t>
    </dgm:pt>
    <dgm:pt modelId="{44DED098-35B6-4E23-B09F-D39A1C182F8C}" type="sibTrans" cxnId="{1072E772-1F24-41C2-8C50-A9F83F0D920C}">
      <dgm:prSet/>
      <dgm:spPr/>
      <dgm:t>
        <a:bodyPr/>
        <a:lstStyle/>
        <a:p>
          <a:endParaRPr lang="en-GB"/>
        </a:p>
      </dgm:t>
    </dgm:pt>
    <dgm:pt modelId="{3122F8EE-9B2D-4A07-8811-AECF1002169B}">
      <dgm:prSet phldrT="[Text]" custT="1"/>
      <dgm:spPr/>
      <dgm:t>
        <a:bodyPr/>
        <a:lstStyle/>
        <a:p>
          <a:r>
            <a:rPr lang="en-GB" sz="1600" dirty="0" smtClean="0">
              <a:solidFill>
                <a:schemeClr val="tx1"/>
              </a:solidFill>
            </a:rPr>
            <a:t>Post-graduate education</a:t>
          </a:r>
          <a:endParaRPr lang="en-GB" sz="1600" dirty="0">
            <a:solidFill>
              <a:schemeClr val="tx1"/>
            </a:solidFill>
          </a:endParaRPr>
        </a:p>
      </dgm:t>
    </dgm:pt>
    <dgm:pt modelId="{1719E539-0098-4E50-8A6E-3A9708713E67}" type="parTrans" cxnId="{59063F4B-BD9B-439F-A912-47B06F6742C2}">
      <dgm:prSet/>
      <dgm:spPr/>
      <dgm:t>
        <a:bodyPr/>
        <a:lstStyle/>
        <a:p>
          <a:endParaRPr lang="en-GB"/>
        </a:p>
      </dgm:t>
    </dgm:pt>
    <dgm:pt modelId="{C098215C-0BB7-4B60-A236-D3481A5CB4C4}" type="sibTrans" cxnId="{59063F4B-BD9B-439F-A912-47B06F6742C2}">
      <dgm:prSet/>
      <dgm:spPr/>
      <dgm:t>
        <a:bodyPr/>
        <a:lstStyle/>
        <a:p>
          <a:endParaRPr lang="en-GB"/>
        </a:p>
      </dgm:t>
    </dgm:pt>
    <dgm:pt modelId="{665FBC4E-4530-48A4-B7C1-F82EE5CB9E3F}">
      <dgm:prSet phldrT="[Text]" custT="1"/>
      <dgm:spPr/>
      <dgm:t>
        <a:bodyPr/>
        <a:lstStyle/>
        <a:p>
          <a:r>
            <a:rPr lang="en-GB" sz="1600" b="0" dirty="0" smtClean="0">
              <a:solidFill>
                <a:schemeClr val="tx1"/>
              </a:solidFill>
            </a:rPr>
            <a:t>Continuing professional development</a:t>
          </a:r>
          <a:endParaRPr lang="en-GB" sz="1600" b="0" dirty="0">
            <a:solidFill>
              <a:schemeClr val="tx1"/>
            </a:solidFill>
          </a:endParaRPr>
        </a:p>
      </dgm:t>
    </dgm:pt>
    <dgm:pt modelId="{E7F316F7-5BA4-4A46-A87A-8A03499207A6}" type="parTrans" cxnId="{8B9B4A57-D409-4BD3-9B7A-772319A79223}">
      <dgm:prSet/>
      <dgm:spPr/>
      <dgm:t>
        <a:bodyPr/>
        <a:lstStyle/>
        <a:p>
          <a:endParaRPr lang="en-GB"/>
        </a:p>
      </dgm:t>
    </dgm:pt>
    <dgm:pt modelId="{5FBB6D12-6EF3-455D-AF6B-155C1F5A5A98}" type="sibTrans" cxnId="{8B9B4A57-D409-4BD3-9B7A-772319A79223}">
      <dgm:prSet/>
      <dgm:spPr/>
      <dgm:t>
        <a:bodyPr/>
        <a:lstStyle/>
        <a:p>
          <a:endParaRPr lang="en-GB"/>
        </a:p>
      </dgm:t>
    </dgm:pt>
    <dgm:pt modelId="{9DA3FD37-086C-43DB-B134-8E60700FA63C}" type="pres">
      <dgm:prSet presAssocID="{5EC113D0-C6D0-482C-A9E0-8087747D07DC}" presName="composite" presStyleCnt="0">
        <dgm:presLayoutVars>
          <dgm:chMax val="3"/>
          <dgm:animLvl val="lvl"/>
          <dgm:resizeHandles val="exact"/>
        </dgm:presLayoutVars>
      </dgm:prSet>
      <dgm:spPr/>
    </dgm:pt>
    <dgm:pt modelId="{39DFD8B8-216B-4D0C-8D16-E59C1B64ACB2}" type="pres">
      <dgm:prSet presAssocID="{2B880515-68ED-492B-80E7-BD52042B3141}" presName="gear1" presStyleLbl="node1" presStyleIdx="0" presStyleCnt="3">
        <dgm:presLayoutVars>
          <dgm:chMax val="1"/>
          <dgm:bulletEnabled val="1"/>
        </dgm:presLayoutVars>
      </dgm:prSet>
      <dgm:spPr/>
      <dgm:t>
        <a:bodyPr/>
        <a:lstStyle/>
        <a:p>
          <a:endParaRPr lang="en-GB"/>
        </a:p>
      </dgm:t>
    </dgm:pt>
    <dgm:pt modelId="{F87472F3-B0EC-4C5F-8B88-0AA6DEAA14B1}" type="pres">
      <dgm:prSet presAssocID="{2B880515-68ED-492B-80E7-BD52042B3141}" presName="gear1srcNode" presStyleLbl="node1" presStyleIdx="0" presStyleCnt="3"/>
      <dgm:spPr/>
      <dgm:t>
        <a:bodyPr/>
        <a:lstStyle/>
        <a:p>
          <a:endParaRPr lang="en-GB"/>
        </a:p>
      </dgm:t>
    </dgm:pt>
    <dgm:pt modelId="{784CF35E-32A9-4CFD-ABCB-47AACB302ABC}" type="pres">
      <dgm:prSet presAssocID="{2B880515-68ED-492B-80E7-BD52042B3141}" presName="gear1dstNode" presStyleLbl="node1" presStyleIdx="0" presStyleCnt="3"/>
      <dgm:spPr/>
      <dgm:t>
        <a:bodyPr/>
        <a:lstStyle/>
        <a:p>
          <a:endParaRPr lang="en-GB"/>
        </a:p>
      </dgm:t>
    </dgm:pt>
    <dgm:pt modelId="{34BC1BCE-BD9D-489B-86F7-20B11B7CD6BC}" type="pres">
      <dgm:prSet presAssocID="{3122F8EE-9B2D-4A07-8811-AECF1002169B}" presName="gear2" presStyleLbl="node1" presStyleIdx="1" presStyleCnt="3">
        <dgm:presLayoutVars>
          <dgm:chMax val="1"/>
          <dgm:bulletEnabled val="1"/>
        </dgm:presLayoutVars>
      </dgm:prSet>
      <dgm:spPr/>
      <dgm:t>
        <a:bodyPr/>
        <a:lstStyle/>
        <a:p>
          <a:endParaRPr lang="en-GB"/>
        </a:p>
      </dgm:t>
    </dgm:pt>
    <dgm:pt modelId="{52823C04-17E7-4E10-9130-CFBCA5F0E1DC}" type="pres">
      <dgm:prSet presAssocID="{3122F8EE-9B2D-4A07-8811-AECF1002169B}" presName="gear2srcNode" presStyleLbl="node1" presStyleIdx="1" presStyleCnt="3"/>
      <dgm:spPr/>
      <dgm:t>
        <a:bodyPr/>
        <a:lstStyle/>
        <a:p>
          <a:endParaRPr lang="en-GB"/>
        </a:p>
      </dgm:t>
    </dgm:pt>
    <dgm:pt modelId="{0DAD0017-F109-48B4-A6D6-7543D90F55EC}" type="pres">
      <dgm:prSet presAssocID="{3122F8EE-9B2D-4A07-8811-AECF1002169B}" presName="gear2dstNode" presStyleLbl="node1" presStyleIdx="1" presStyleCnt="3"/>
      <dgm:spPr/>
      <dgm:t>
        <a:bodyPr/>
        <a:lstStyle/>
        <a:p>
          <a:endParaRPr lang="en-GB"/>
        </a:p>
      </dgm:t>
    </dgm:pt>
    <dgm:pt modelId="{2EC6C02D-0683-4DD5-9B84-A4F716302E2D}" type="pres">
      <dgm:prSet presAssocID="{665FBC4E-4530-48A4-B7C1-F82EE5CB9E3F}" presName="gear3" presStyleLbl="node1" presStyleIdx="2" presStyleCnt="3" custScaleX="107838" custScaleY="103928"/>
      <dgm:spPr/>
      <dgm:t>
        <a:bodyPr/>
        <a:lstStyle/>
        <a:p>
          <a:endParaRPr lang="en-GB"/>
        </a:p>
      </dgm:t>
    </dgm:pt>
    <dgm:pt modelId="{FED3A7A3-163D-4AE4-9CC7-90C31855D906}" type="pres">
      <dgm:prSet presAssocID="{665FBC4E-4530-48A4-B7C1-F82EE5CB9E3F}" presName="gear3tx" presStyleLbl="node1" presStyleIdx="2" presStyleCnt="3">
        <dgm:presLayoutVars>
          <dgm:chMax val="1"/>
          <dgm:bulletEnabled val="1"/>
        </dgm:presLayoutVars>
      </dgm:prSet>
      <dgm:spPr/>
      <dgm:t>
        <a:bodyPr/>
        <a:lstStyle/>
        <a:p>
          <a:endParaRPr lang="en-GB"/>
        </a:p>
      </dgm:t>
    </dgm:pt>
    <dgm:pt modelId="{449AA377-7966-40BA-A6D0-F2873E57C9C3}" type="pres">
      <dgm:prSet presAssocID="{665FBC4E-4530-48A4-B7C1-F82EE5CB9E3F}" presName="gear3srcNode" presStyleLbl="node1" presStyleIdx="2" presStyleCnt="3"/>
      <dgm:spPr/>
      <dgm:t>
        <a:bodyPr/>
        <a:lstStyle/>
        <a:p>
          <a:endParaRPr lang="en-GB"/>
        </a:p>
      </dgm:t>
    </dgm:pt>
    <dgm:pt modelId="{3B97894D-A44B-49EA-855E-759123CFB362}" type="pres">
      <dgm:prSet presAssocID="{665FBC4E-4530-48A4-B7C1-F82EE5CB9E3F}" presName="gear3dstNode" presStyleLbl="node1" presStyleIdx="2" presStyleCnt="3"/>
      <dgm:spPr/>
      <dgm:t>
        <a:bodyPr/>
        <a:lstStyle/>
        <a:p>
          <a:endParaRPr lang="en-GB"/>
        </a:p>
      </dgm:t>
    </dgm:pt>
    <dgm:pt modelId="{3CD99CC1-0485-4576-BD70-34F80FF9C9BF}" type="pres">
      <dgm:prSet presAssocID="{44DED098-35B6-4E23-B09F-D39A1C182F8C}" presName="connector1" presStyleLbl="sibTrans2D1" presStyleIdx="0" presStyleCnt="3"/>
      <dgm:spPr/>
      <dgm:t>
        <a:bodyPr/>
        <a:lstStyle/>
        <a:p>
          <a:endParaRPr lang="en-GB"/>
        </a:p>
      </dgm:t>
    </dgm:pt>
    <dgm:pt modelId="{EE3AD82E-996C-4D81-AA6D-FA2B55D9B325}" type="pres">
      <dgm:prSet presAssocID="{C098215C-0BB7-4B60-A236-D3481A5CB4C4}" presName="connector2" presStyleLbl="sibTrans2D1" presStyleIdx="1" presStyleCnt="3"/>
      <dgm:spPr/>
      <dgm:t>
        <a:bodyPr/>
        <a:lstStyle/>
        <a:p>
          <a:endParaRPr lang="en-GB"/>
        </a:p>
      </dgm:t>
    </dgm:pt>
    <dgm:pt modelId="{CAC9A432-6853-481F-A868-87FD7BADB46C}" type="pres">
      <dgm:prSet presAssocID="{5FBB6D12-6EF3-455D-AF6B-155C1F5A5A98}" presName="connector3" presStyleLbl="sibTrans2D1" presStyleIdx="2" presStyleCnt="3"/>
      <dgm:spPr/>
      <dgm:t>
        <a:bodyPr/>
        <a:lstStyle/>
        <a:p>
          <a:endParaRPr lang="en-GB"/>
        </a:p>
      </dgm:t>
    </dgm:pt>
  </dgm:ptLst>
  <dgm:cxnLst>
    <dgm:cxn modelId="{1A9139D7-80C7-4823-9CA5-72D1CDBDE35B}" type="presOf" srcId="{5EC113D0-C6D0-482C-A9E0-8087747D07DC}" destId="{9DA3FD37-086C-43DB-B134-8E60700FA63C}" srcOrd="0" destOrd="0" presId="urn:microsoft.com/office/officeart/2005/8/layout/gear1"/>
    <dgm:cxn modelId="{5F61B42C-E8C6-483E-A453-F6CDA2D4B015}" type="presOf" srcId="{C098215C-0BB7-4B60-A236-D3481A5CB4C4}" destId="{EE3AD82E-996C-4D81-AA6D-FA2B55D9B325}" srcOrd="0" destOrd="0" presId="urn:microsoft.com/office/officeart/2005/8/layout/gear1"/>
    <dgm:cxn modelId="{8B9B4A57-D409-4BD3-9B7A-772319A79223}" srcId="{5EC113D0-C6D0-482C-A9E0-8087747D07DC}" destId="{665FBC4E-4530-48A4-B7C1-F82EE5CB9E3F}" srcOrd="2" destOrd="0" parTransId="{E7F316F7-5BA4-4A46-A87A-8A03499207A6}" sibTransId="{5FBB6D12-6EF3-455D-AF6B-155C1F5A5A98}"/>
    <dgm:cxn modelId="{8FBA0148-06AE-499B-9D9D-C1EE2AFD3240}" type="presOf" srcId="{2B880515-68ED-492B-80E7-BD52042B3141}" destId="{784CF35E-32A9-4CFD-ABCB-47AACB302ABC}" srcOrd="2" destOrd="0" presId="urn:microsoft.com/office/officeart/2005/8/layout/gear1"/>
    <dgm:cxn modelId="{F555AEB1-15A8-4873-886B-6C4007CD424C}" type="presOf" srcId="{3122F8EE-9B2D-4A07-8811-AECF1002169B}" destId="{0DAD0017-F109-48B4-A6D6-7543D90F55EC}" srcOrd="2" destOrd="0" presId="urn:microsoft.com/office/officeart/2005/8/layout/gear1"/>
    <dgm:cxn modelId="{11602309-946E-48E2-804A-8DC3C65C9069}" type="presOf" srcId="{3122F8EE-9B2D-4A07-8811-AECF1002169B}" destId="{34BC1BCE-BD9D-489B-86F7-20B11B7CD6BC}" srcOrd="0" destOrd="0" presId="urn:microsoft.com/office/officeart/2005/8/layout/gear1"/>
    <dgm:cxn modelId="{EB23DCB0-137B-48B0-8156-4E92EDC9F826}" type="presOf" srcId="{5FBB6D12-6EF3-455D-AF6B-155C1F5A5A98}" destId="{CAC9A432-6853-481F-A868-87FD7BADB46C}" srcOrd="0" destOrd="0" presId="urn:microsoft.com/office/officeart/2005/8/layout/gear1"/>
    <dgm:cxn modelId="{5AFAF50C-D6C7-404C-BD5F-57284DB95343}" type="presOf" srcId="{3122F8EE-9B2D-4A07-8811-AECF1002169B}" destId="{52823C04-17E7-4E10-9130-CFBCA5F0E1DC}" srcOrd="1" destOrd="0" presId="urn:microsoft.com/office/officeart/2005/8/layout/gear1"/>
    <dgm:cxn modelId="{46F1D427-C091-4BE6-9D2B-D9B7E12141BB}" type="presOf" srcId="{665FBC4E-4530-48A4-B7C1-F82EE5CB9E3F}" destId="{FED3A7A3-163D-4AE4-9CC7-90C31855D906}" srcOrd="1" destOrd="0" presId="urn:microsoft.com/office/officeart/2005/8/layout/gear1"/>
    <dgm:cxn modelId="{1072E772-1F24-41C2-8C50-A9F83F0D920C}" srcId="{5EC113D0-C6D0-482C-A9E0-8087747D07DC}" destId="{2B880515-68ED-492B-80E7-BD52042B3141}" srcOrd="0" destOrd="0" parTransId="{38CFFDCE-DE8B-47D9-AAB6-4E184DC9D8F9}" sibTransId="{44DED098-35B6-4E23-B09F-D39A1C182F8C}"/>
    <dgm:cxn modelId="{228FD872-EB27-474F-9C86-F3E428812731}" type="presOf" srcId="{665FBC4E-4530-48A4-B7C1-F82EE5CB9E3F}" destId="{449AA377-7966-40BA-A6D0-F2873E57C9C3}" srcOrd="2" destOrd="0" presId="urn:microsoft.com/office/officeart/2005/8/layout/gear1"/>
    <dgm:cxn modelId="{83D7E97A-A540-4404-A671-6C7A6635420A}" type="presOf" srcId="{44DED098-35B6-4E23-B09F-D39A1C182F8C}" destId="{3CD99CC1-0485-4576-BD70-34F80FF9C9BF}" srcOrd="0" destOrd="0" presId="urn:microsoft.com/office/officeart/2005/8/layout/gear1"/>
    <dgm:cxn modelId="{8E75634D-C303-4924-9E88-68B0411D8243}" type="presOf" srcId="{665FBC4E-4530-48A4-B7C1-F82EE5CB9E3F}" destId="{3B97894D-A44B-49EA-855E-759123CFB362}" srcOrd="3" destOrd="0" presId="urn:microsoft.com/office/officeart/2005/8/layout/gear1"/>
    <dgm:cxn modelId="{AD38E742-A893-491C-A7C6-4126F7C9FAD3}" type="presOf" srcId="{2B880515-68ED-492B-80E7-BD52042B3141}" destId="{F87472F3-B0EC-4C5F-8B88-0AA6DEAA14B1}" srcOrd="1" destOrd="0" presId="urn:microsoft.com/office/officeart/2005/8/layout/gear1"/>
    <dgm:cxn modelId="{59063F4B-BD9B-439F-A912-47B06F6742C2}" srcId="{5EC113D0-C6D0-482C-A9E0-8087747D07DC}" destId="{3122F8EE-9B2D-4A07-8811-AECF1002169B}" srcOrd="1" destOrd="0" parTransId="{1719E539-0098-4E50-8A6E-3A9708713E67}" sibTransId="{C098215C-0BB7-4B60-A236-D3481A5CB4C4}"/>
    <dgm:cxn modelId="{AE8D91FD-3925-4B49-90B5-BAA54EF6B403}" type="presOf" srcId="{665FBC4E-4530-48A4-B7C1-F82EE5CB9E3F}" destId="{2EC6C02D-0683-4DD5-9B84-A4F716302E2D}" srcOrd="0" destOrd="0" presId="urn:microsoft.com/office/officeart/2005/8/layout/gear1"/>
    <dgm:cxn modelId="{7069DD0B-061F-47DF-97AE-92EC181E2810}" type="presOf" srcId="{2B880515-68ED-492B-80E7-BD52042B3141}" destId="{39DFD8B8-216B-4D0C-8D16-E59C1B64ACB2}" srcOrd="0" destOrd="0" presId="urn:microsoft.com/office/officeart/2005/8/layout/gear1"/>
    <dgm:cxn modelId="{5E6B1F3B-D4E6-477A-B1B2-8289ECB7DA4B}" type="presParOf" srcId="{9DA3FD37-086C-43DB-B134-8E60700FA63C}" destId="{39DFD8B8-216B-4D0C-8D16-E59C1B64ACB2}" srcOrd="0" destOrd="0" presId="urn:microsoft.com/office/officeart/2005/8/layout/gear1"/>
    <dgm:cxn modelId="{40EE5331-55C3-4560-9AB5-EAB7EA8F3633}" type="presParOf" srcId="{9DA3FD37-086C-43DB-B134-8E60700FA63C}" destId="{F87472F3-B0EC-4C5F-8B88-0AA6DEAA14B1}" srcOrd="1" destOrd="0" presId="urn:microsoft.com/office/officeart/2005/8/layout/gear1"/>
    <dgm:cxn modelId="{A0639715-32F6-4213-966F-F1C99AD987FD}" type="presParOf" srcId="{9DA3FD37-086C-43DB-B134-8E60700FA63C}" destId="{784CF35E-32A9-4CFD-ABCB-47AACB302ABC}" srcOrd="2" destOrd="0" presId="urn:microsoft.com/office/officeart/2005/8/layout/gear1"/>
    <dgm:cxn modelId="{7D0F5A09-A345-4A6C-90C6-95A9A4543CB2}" type="presParOf" srcId="{9DA3FD37-086C-43DB-B134-8E60700FA63C}" destId="{34BC1BCE-BD9D-489B-86F7-20B11B7CD6BC}" srcOrd="3" destOrd="0" presId="urn:microsoft.com/office/officeart/2005/8/layout/gear1"/>
    <dgm:cxn modelId="{D441A987-FFDC-4BB8-9970-9185686CE870}" type="presParOf" srcId="{9DA3FD37-086C-43DB-B134-8E60700FA63C}" destId="{52823C04-17E7-4E10-9130-CFBCA5F0E1DC}" srcOrd="4" destOrd="0" presId="urn:microsoft.com/office/officeart/2005/8/layout/gear1"/>
    <dgm:cxn modelId="{3E944C29-A8BC-4C01-9F1A-9F872B13E798}" type="presParOf" srcId="{9DA3FD37-086C-43DB-B134-8E60700FA63C}" destId="{0DAD0017-F109-48B4-A6D6-7543D90F55EC}" srcOrd="5" destOrd="0" presId="urn:microsoft.com/office/officeart/2005/8/layout/gear1"/>
    <dgm:cxn modelId="{F89C1DE8-69C5-4D30-85AF-1270BA284B00}" type="presParOf" srcId="{9DA3FD37-086C-43DB-B134-8E60700FA63C}" destId="{2EC6C02D-0683-4DD5-9B84-A4F716302E2D}" srcOrd="6" destOrd="0" presId="urn:microsoft.com/office/officeart/2005/8/layout/gear1"/>
    <dgm:cxn modelId="{37CA816C-9EB1-4DEF-90A6-DFC7A162CF0B}" type="presParOf" srcId="{9DA3FD37-086C-43DB-B134-8E60700FA63C}" destId="{FED3A7A3-163D-4AE4-9CC7-90C31855D906}" srcOrd="7" destOrd="0" presId="urn:microsoft.com/office/officeart/2005/8/layout/gear1"/>
    <dgm:cxn modelId="{5F4729D2-9C39-48C2-91AF-AA446C2A2133}" type="presParOf" srcId="{9DA3FD37-086C-43DB-B134-8E60700FA63C}" destId="{449AA377-7966-40BA-A6D0-F2873E57C9C3}" srcOrd="8" destOrd="0" presId="urn:microsoft.com/office/officeart/2005/8/layout/gear1"/>
    <dgm:cxn modelId="{64FEB010-E122-4840-8CE9-8CC18B7E29B4}" type="presParOf" srcId="{9DA3FD37-086C-43DB-B134-8E60700FA63C}" destId="{3B97894D-A44B-49EA-855E-759123CFB362}" srcOrd="9" destOrd="0" presId="urn:microsoft.com/office/officeart/2005/8/layout/gear1"/>
    <dgm:cxn modelId="{DA5545DE-D923-4DC4-BDA1-6ECA4C469A67}" type="presParOf" srcId="{9DA3FD37-086C-43DB-B134-8E60700FA63C}" destId="{3CD99CC1-0485-4576-BD70-34F80FF9C9BF}" srcOrd="10" destOrd="0" presId="urn:microsoft.com/office/officeart/2005/8/layout/gear1"/>
    <dgm:cxn modelId="{5FF2C259-294E-4D3D-969D-7CF869B8D8CE}" type="presParOf" srcId="{9DA3FD37-086C-43DB-B134-8E60700FA63C}" destId="{EE3AD82E-996C-4D81-AA6D-FA2B55D9B325}" srcOrd="11" destOrd="0" presId="urn:microsoft.com/office/officeart/2005/8/layout/gear1"/>
    <dgm:cxn modelId="{2FEB1520-EFB4-472D-9579-4EA37F5FF6EB}" type="presParOf" srcId="{9DA3FD37-086C-43DB-B134-8E60700FA63C}" destId="{CAC9A432-6853-481F-A868-87FD7BADB46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D112DD-1925-4868-994C-625A6BAF1141}" type="doc">
      <dgm:prSet loTypeId="urn:microsoft.com/office/officeart/2005/8/layout/radial1" loCatId="relationship" qsTypeId="urn:microsoft.com/office/officeart/2005/8/quickstyle/simple1" qsCatId="simple" csTypeId="urn:microsoft.com/office/officeart/2005/8/colors/colorful5" csCatId="colorful" phldr="1"/>
      <dgm:spPr/>
      <dgm:t>
        <a:bodyPr/>
        <a:lstStyle/>
        <a:p>
          <a:endParaRPr lang="en-GB"/>
        </a:p>
      </dgm:t>
    </dgm:pt>
    <dgm:pt modelId="{58AB1F60-CDB5-4665-9587-526558724924}">
      <dgm:prSet phldrT="[Text]" custT="1"/>
      <dgm:spPr/>
      <dgm:t>
        <a:bodyPr/>
        <a:lstStyle/>
        <a:p>
          <a:r>
            <a:rPr lang="en-GB" sz="3200" dirty="0" smtClean="0">
              <a:solidFill>
                <a:schemeClr val="tx1"/>
              </a:solidFill>
            </a:rPr>
            <a:t>Ageing</a:t>
          </a:r>
          <a:endParaRPr lang="en-GB" sz="3200" dirty="0">
            <a:solidFill>
              <a:schemeClr val="tx1"/>
            </a:solidFill>
          </a:endParaRPr>
        </a:p>
      </dgm:t>
    </dgm:pt>
    <dgm:pt modelId="{4A2F59A6-E313-4EF9-8B2C-2F84B1D8323C}" type="parTrans" cxnId="{216AF6AA-5794-40F0-B06A-C9B97C76C2DC}">
      <dgm:prSet/>
      <dgm:spPr/>
      <dgm:t>
        <a:bodyPr/>
        <a:lstStyle/>
        <a:p>
          <a:endParaRPr lang="en-GB" sz="2400">
            <a:solidFill>
              <a:schemeClr val="tx1"/>
            </a:solidFill>
          </a:endParaRPr>
        </a:p>
      </dgm:t>
    </dgm:pt>
    <dgm:pt modelId="{9E097911-F790-4D63-9906-203B30925B1C}" type="sibTrans" cxnId="{216AF6AA-5794-40F0-B06A-C9B97C76C2DC}">
      <dgm:prSet/>
      <dgm:spPr/>
      <dgm:t>
        <a:bodyPr/>
        <a:lstStyle/>
        <a:p>
          <a:endParaRPr lang="en-GB" sz="2400">
            <a:solidFill>
              <a:schemeClr val="tx1"/>
            </a:solidFill>
          </a:endParaRPr>
        </a:p>
      </dgm:t>
    </dgm:pt>
    <dgm:pt modelId="{D7B51136-AA11-4EC6-B395-4AAFDE06F169}">
      <dgm:prSet phldrT="[Text]" custT="1"/>
      <dgm:spPr/>
      <dgm:t>
        <a:bodyPr/>
        <a:lstStyle/>
        <a:p>
          <a:r>
            <a:rPr lang="en-GB" sz="1800" dirty="0" smtClean="0">
              <a:solidFill>
                <a:schemeClr val="tx1"/>
              </a:solidFill>
            </a:rPr>
            <a:t>CVD decline</a:t>
          </a:r>
          <a:endParaRPr lang="en-GB" sz="1800" dirty="0">
            <a:solidFill>
              <a:schemeClr val="tx1"/>
            </a:solidFill>
          </a:endParaRPr>
        </a:p>
      </dgm:t>
    </dgm:pt>
    <dgm:pt modelId="{B496B6B5-D3CF-406C-A7AA-7D1D1F4E47F7}" type="parTrans" cxnId="{CFC292D8-3BF6-40AE-8978-82A3FB375498}">
      <dgm:prSet custT="1"/>
      <dgm:spPr/>
      <dgm:t>
        <a:bodyPr/>
        <a:lstStyle/>
        <a:p>
          <a:endParaRPr lang="en-GB" sz="700">
            <a:solidFill>
              <a:schemeClr val="tx1"/>
            </a:solidFill>
          </a:endParaRPr>
        </a:p>
      </dgm:t>
    </dgm:pt>
    <dgm:pt modelId="{E49FBBF0-FF12-4622-8D04-BEDD6A187700}" type="sibTrans" cxnId="{CFC292D8-3BF6-40AE-8978-82A3FB375498}">
      <dgm:prSet/>
      <dgm:spPr/>
      <dgm:t>
        <a:bodyPr/>
        <a:lstStyle/>
        <a:p>
          <a:endParaRPr lang="en-GB" sz="2400">
            <a:solidFill>
              <a:schemeClr val="tx1"/>
            </a:solidFill>
          </a:endParaRPr>
        </a:p>
      </dgm:t>
    </dgm:pt>
    <dgm:pt modelId="{59C6CD01-2034-4E83-B049-588D02D7D541}">
      <dgm:prSet phldrT="[Text]" custT="1"/>
      <dgm:spPr/>
      <dgm:t>
        <a:bodyPr/>
        <a:lstStyle/>
        <a:p>
          <a:r>
            <a:rPr lang="en-GB" sz="1800" dirty="0" smtClean="0">
              <a:solidFill>
                <a:schemeClr val="tx1"/>
              </a:solidFill>
            </a:rPr>
            <a:t>Vascular dysfunction</a:t>
          </a:r>
          <a:endParaRPr lang="en-GB" sz="1800" dirty="0">
            <a:solidFill>
              <a:schemeClr val="tx1"/>
            </a:solidFill>
          </a:endParaRPr>
        </a:p>
      </dgm:t>
    </dgm:pt>
    <dgm:pt modelId="{01995E12-3349-4F93-8B28-8BF77F406658}" type="parTrans" cxnId="{DC73E47C-174D-4F8F-BF96-7866683421C7}">
      <dgm:prSet custT="1"/>
      <dgm:spPr/>
      <dgm:t>
        <a:bodyPr/>
        <a:lstStyle/>
        <a:p>
          <a:endParaRPr lang="en-GB" sz="700">
            <a:solidFill>
              <a:schemeClr val="tx1"/>
            </a:solidFill>
          </a:endParaRPr>
        </a:p>
      </dgm:t>
    </dgm:pt>
    <dgm:pt modelId="{008F134F-70BA-41DF-8FF4-E99A60A6B622}" type="sibTrans" cxnId="{DC73E47C-174D-4F8F-BF96-7866683421C7}">
      <dgm:prSet/>
      <dgm:spPr/>
      <dgm:t>
        <a:bodyPr/>
        <a:lstStyle/>
        <a:p>
          <a:endParaRPr lang="en-GB" sz="2400">
            <a:solidFill>
              <a:schemeClr val="tx1"/>
            </a:solidFill>
          </a:endParaRPr>
        </a:p>
      </dgm:t>
    </dgm:pt>
    <dgm:pt modelId="{263A351D-3295-467D-9406-3672FD7C40AD}">
      <dgm:prSet phldrT="[Text]" custT="1"/>
      <dgm:spPr/>
      <dgm:t>
        <a:bodyPr/>
        <a:lstStyle/>
        <a:p>
          <a:r>
            <a:rPr lang="en-GB" sz="1800" dirty="0" smtClean="0">
              <a:solidFill>
                <a:schemeClr val="tx1"/>
              </a:solidFill>
            </a:rPr>
            <a:t>Cognitive decline</a:t>
          </a:r>
          <a:endParaRPr lang="en-GB" sz="1800" dirty="0">
            <a:solidFill>
              <a:schemeClr val="tx1"/>
            </a:solidFill>
          </a:endParaRPr>
        </a:p>
      </dgm:t>
    </dgm:pt>
    <dgm:pt modelId="{476E1BB4-97F8-4160-9206-CBE6604BF2FD}" type="parTrans" cxnId="{D46F1305-CC1F-43AF-BEEE-AB14D34F30F4}">
      <dgm:prSet custT="1"/>
      <dgm:spPr/>
      <dgm:t>
        <a:bodyPr/>
        <a:lstStyle/>
        <a:p>
          <a:endParaRPr lang="en-GB" sz="700">
            <a:solidFill>
              <a:schemeClr val="tx1"/>
            </a:solidFill>
          </a:endParaRPr>
        </a:p>
      </dgm:t>
    </dgm:pt>
    <dgm:pt modelId="{3600172A-F73B-4DEC-A0DB-7DF2D13B52F8}" type="sibTrans" cxnId="{D46F1305-CC1F-43AF-BEEE-AB14D34F30F4}">
      <dgm:prSet/>
      <dgm:spPr/>
      <dgm:t>
        <a:bodyPr/>
        <a:lstStyle/>
        <a:p>
          <a:endParaRPr lang="en-GB" sz="2400">
            <a:solidFill>
              <a:schemeClr val="tx1"/>
            </a:solidFill>
          </a:endParaRPr>
        </a:p>
      </dgm:t>
    </dgm:pt>
    <dgm:pt modelId="{65EEBB30-2F71-4031-B45E-94977279A652}">
      <dgm:prSet phldrT="[Text]" custT="1"/>
      <dgm:spPr/>
      <dgm:t>
        <a:bodyPr/>
        <a:lstStyle/>
        <a:p>
          <a:r>
            <a:rPr lang="en-GB" sz="1800" dirty="0" smtClean="0">
              <a:solidFill>
                <a:schemeClr val="tx1"/>
              </a:solidFill>
            </a:rPr>
            <a:t>Loss of muscle &amp; bone density</a:t>
          </a:r>
        </a:p>
      </dgm:t>
    </dgm:pt>
    <dgm:pt modelId="{96507FCB-53B7-4036-8F82-4455AE52F1FF}" type="parTrans" cxnId="{28C2DB8D-033D-4C23-BA04-F749EA563E48}">
      <dgm:prSet custT="1"/>
      <dgm:spPr/>
      <dgm:t>
        <a:bodyPr/>
        <a:lstStyle/>
        <a:p>
          <a:endParaRPr lang="en-GB" sz="700">
            <a:solidFill>
              <a:schemeClr val="tx1"/>
            </a:solidFill>
          </a:endParaRPr>
        </a:p>
      </dgm:t>
    </dgm:pt>
    <dgm:pt modelId="{683BA14C-1F2A-496A-828B-534135C8078A}" type="sibTrans" cxnId="{28C2DB8D-033D-4C23-BA04-F749EA563E48}">
      <dgm:prSet/>
      <dgm:spPr/>
      <dgm:t>
        <a:bodyPr/>
        <a:lstStyle/>
        <a:p>
          <a:endParaRPr lang="en-GB" sz="2400">
            <a:solidFill>
              <a:schemeClr val="tx1"/>
            </a:solidFill>
          </a:endParaRPr>
        </a:p>
      </dgm:t>
    </dgm:pt>
    <dgm:pt modelId="{B78C6774-0C31-4B53-B319-FEDA7C94A855}">
      <dgm:prSet phldrT="[Text]" custT="1"/>
      <dgm:spPr/>
      <dgm:t>
        <a:bodyPr/>
        <a:lstStyle/>
        <a:p>
          <a:r>
            <a:rPr lang="en-GB" sz="1800" dirty="0" smtClean="0">
              <a:solidFill>
                <a:schemeClr val="tx1"/>
              </a:solidFill>
            </a:rPr>
            <a:t>Reduced gut motility</a:t>
          </a:r>
        </a:p>
      </dgm:t>
    </dgm:pt>
    <dgm:pt modelId="{A5C42C34-90CB-4314-8574-79E7BC25F721}" type="parTrans" cxnId="{30D459D0-A48E-4E10-BD12-77820BB88BCA}">
      <dgm:prSet custT="1"/>
      <dgm:spPr/>
      <dgm:t>
        <a:bodyPr/>
        <a:lstStyle/>
        <a:p>
          <a:endParaRPr lang="en-GB" sz="700">
            <a:solidFill>
              <a:schemeClr val="tx1"/>
            </a:solidFill>
          </a:endParaRPr>
        </a:p>
      </dgm:t>
    </dgm:pt>
    <dgm:pt modelId="{38178292-C7A0-4C62-ABB0-E68E8F2057F0}" type="sibTrans" cxnId="{30D459D0-A48E-4E10-BD12-77820BB88BCA}">
      <dgm:prSet/>
      <dgm:spPr/>
      <dgm:t>
        <a:bodyPr/>
        <a:lstStyle/>
        <a:p>
          <a:endParaRPr lang="en-GB" sz="2400">
            <a:solidFill>
              <a:schemeClr val="tx1"/>
            </a:solidFill>
          </a:endParaRPr>
        </a:p>
      </dgm:t>
    </dgm:pt>
    <dgm:pt modelId="{F9B16110-D703-47F4-B568-E3A9CE9C2846}">
      <dgm:prSet phldrT="[Text]" custT="1"/>
      <dgm:spPr/>
      <dgm:t>
        <a:bodyPr/>
        <a:lstStyle/>
        <a:p>
          <a:r>
            <a:rPr lang="en-GB" sz="1800" dirty="0" smtClean="0">
              <a:solidFill>
                <a:schemeClr val="tx1"/>
              </a:solidFill>
            </a:rPr>
            <a:t>Reduced liver &amp; kidney efficiency</a:t>
          </a:r>
        </a:p>
      </dgm:t>
    </dgm:pt>
    <dgm:pt modelId="{0CD41522-3224-4006-9508-CD1384C32910}" type="parTrans" cxnId="{589E10DE-E7D3-4A35-A4AE-6D8EA6C7DAEF}">
      <dgm:prSet custT="1"/>
      <dgm:spPr/>
      <dgm:t>
        <a:bodyPr/>
        <a:lstStyle/>
        <a:p>
          <a:endParaRPr lang="en-GB" sz="700">
            <a:solidFill>
              <a:schemeClr val="tx1"/>
            </a:solidFill>
          </a:endParaRPr>
        </a:p>
      </dgm:t>
    </dgm:pt>
    <dgm:pt modelId="{299EBA3A-5AEC-4EEE-8670-7A3414667851}" type="sibTrans" cxnId="{589E10DE-E7D3-4A35-A4AE-6D8EA6C7DAEF}">
      <dgm:prSet/>
      <dgm:spPr/>
      <dgm:t>
        <a:bodyPr/>
        <a:lstStyle/>
        <a:p>
          <a:endParaRPr lang="en-GB" sz="2400">
            <a:solidFill>
              <a:schemeClr val="tx1"/>
            </a:solidFill>
          </a:endParaRPr>
        </a:p>
      </dgm:t>
    </dgm:pt>
    <dgm:pt modelId="{DB83E7A6-C36D-47F8-BD6B-A0F394FD9A85}" type="pres">
      <dgm:prSet presAssocID="{AAD112DD-1925-4868-994C-625A6BAF1141}" presName="cycle" presStyleCnt="0">
        <dgm:presLayoutVars>
          <dgm:chMax val="1"/>
          <dgm:dir/>
          <dgm:animLvl val="ctr"/>
          <dgm:resizeHandles val="exact"/>
        </dgm:presLayoutVars>
      </dgm:prSet>
      <dgm:spPr/>
      <dgm:t>
        <a:bodyPr/>
        <a:lstStyle/>
        <a:p>
          <a:endParaRPr lang="en-GB"/>
        </a:p>
      </dgm:t>
    </dgm:pt>
    <dgm:pt modelId="{50DE12FF-455E-431D-9060-9C3F31F430E4}" type="pres">
      <dgm:prSet presAssocID="{58AB1F60-CDB5-4665-9587-526558724924}" presName="centerShape" presStyleLbl="node0" presStyleIdx="0" presStyleCnt="1" custScaleX="115156"/>
      <dgm:spPr/>
      <dgm:t>
        <a:bodyPr/>
        <a:lstStyle/>
        <a:p>
          <a:endParaRPr lang="en-GB"/>
        </a:p>
      </dgm:t>
    </dgm:pt>
    <dgm:pt modelId="{73EA0584-8BAC-4235-A501-F9FBA8A4A70C}" type="pres">
      <dgm:prSet presAssocID="{B496B6B5-D3CF-406C-A7AA-7D1D1F4E47F7}" presName="Name9" presStyleLbl="parChTrans1D2" presStyleIdx="0" presStyleCnt="6"/>
      <dgm:spPr/>
      <dgm:t>
        <a:bodyPr/>
        <a:lstStyle/>
        <a:p>
          <a:endParaRPr lang="en-GB"/>
        </a:p>
      </dgm:t>
    </dgm:pt>
    <dgm:pt modelId="{6E9CA7A7-1713-4CF5-AC91-EDD9075F302F}" type="pres">
      <dgm:prSet presAssocID="{B496B6B5-D3CF-406C-A7AA-7D1D1F4E47F7}" presName="connTx" presStyleLbl="parChTrans1D2" presStyleIdx="0" presStyleCnt="6"/>
      <dgm:spPr/>
      <dgm:t>
        <a:bodyPr/>
        <a:lstStyle/>
        <a:p>
          <a:endParaRPr lang="en-GB"/>
        </a:p>
      </dgm:t>
    </dgm:pt>
    <dgm:pt modelId="{0386350B-2EE5-4FE5-819C-86121B410034}" type="pres">
      <dgm:prSet presAssocID="{D7B51136-AA11-4EC6-B395-4AAFDE06F169}" presName="node" presStyleLbl="node1" presStyleIdx="0" presStyleCnt="6">
        <dgm:presLayoutVars>
          <dgm:bulletEnabled val="1"/>
        </dgm:presLayoutVars>
      </dgm:prSet>
      <dgm:spPr/>
      <dgm:t>
        <a:bodyPr/>
        <a:lstStyle/>
        <a:p>
          <a:endParaRPr lang="en-GB"/>
        </a:p>
      </dgm:t>
    </dgm:pt>
    <dgm:pt modelId="{0AC0E3E7-0298-4873-9D68-A5D8D65577A7}" type="pres">
      <dgm:prSet presAssocID="{01995E12-3349-4F93-8B28-8BF77F406658}" presName="Name9" presStyleLbl="parChTrans1D2" presStyleIdx="1" presStyleCnt="6"/>
      <dgm:spPr/>
      <dgm:t>
        <a:bodyPr/>
        <a:lstStyle/>
        <a:p>
          <a:endParaRPr lang="en-GB"/>
        </a:p>
      </dgm:t>
    </dgm:pt>
    <dgm:pt modelId="{F7AFC986-6B63-43D3-AE2D-9DCC912D4E7C}" type="pres">
      <dgm:prSet presAssocID="{01995E12-3349-4F93-8B28-8BF77F406658}" presName="connTx" presStyleLbl="parChTrans1D2" presStyleIdx="1" presStyleCnt="6"/>
      <dgm:spPr/>
      <dgm:t>
        <a:bodyPr/>
        <a:lstStyle/>
        <a:p>
          <a:endParaRPr lang="en-GB"/>
        </a:p>
      </dgm:t>
    </dgm:pt>
    <dgm:pt modelId="{47653D9B-6D0B-4236-957D-B5CCEAFC1260}" type="pres">
      <dgm:prSet presAssocID="{59C6CD01-2034-4E83-B049-588D02D7D541}" presName="node" presStyleLbl="node1" presStyleIdx="1" presStyleCnt="6">
        <dgm:presLayoutVars>
          <dgm:bulletEnabled val="1"/>
        </dgm:presLayoutVars>
      </dgm:prSet>
      <dgm:spPr/>
      <dgm:t>
        <a:bodyPr/>
        <a:lstStyle/>
        <a:p>
          <a:endParaRPr lang="en-GB"/>
        </a:p>
      </dgm:t>
    </dgm:pt>
    <dgm:pt modelId="{CFB71D25-E288-4F9A-9783-77E51ED9F1CF}" type="pres">
      <dgm:prSet presAssocID="{476E1BB4-97F8-4160-9206-CBE6604BF2FD}" presName="Name9" presStyleLbl="parChTrans1D2" presStyleIdx="2" presStyleCnt="6"/>
      <dgm:spPr/>
      <dgm:t>
        <a:bodyPr/>
        <a:lstStyle/>
        <a:p>
          <a:endParaRPr lang="en-GB"/>
        </a:p>
      </dgm:t>
    </dgm:pt>
    <dgm:pt modelId="{33804A01-1282-409A-A0D5-99A8269C438A}" type="pres">
      <dgm:prSet presAssocID="{476E1BB4-97F8-4160-9206-CBE6604BF2FD}" presName="connTx" presStyleLbl="parChTrans1D2" presStyleIdx="2" presStyleCnt="6"/>
      <dgm:spPr/>
      <dgm:t>
        <a:bodyPr/>
        <a:lstStyle/>
        <a:p>
          <a:endParaRPr lang="en-GB"/>
        </a:p>
      </dgm:t>
    </dgm:pt>
    <dgm:pt modelId="{9B25BDC5-0614-4E27-94F2-77F9B254B777}" type="pres">
      <dgm:prSet presAssocID="{263A351D-3295-467D-9406-3672FD7C40AD}" presName="node" presStyleLbl="node1" presStyleIdx="2" presStyleCnt="6">
        <dgm:presLayoutVars>
          <dgm:bulletEnabled val="1"/>
        </dgm:presLayoutVars>
      </dgm:prSet>
      <dgm:spPr/>
      <dgm:t>
        <a:bodyPr/>
        <a:lstStyle/>
        <a:p>
          <a:endParaRPr lang="en-GB"/>
        </a:p>
      </dgm:t>
    </dgm:pt>
    <dgm:pt modelId="{D72D488D-49C3-4AB6-A4DB-A5663F8CE75B}" type="pres">
      <dgm:prSet presAssocID="{96507FCB-53B7-4036-8F82-4455AE52F1FF}" presName="Name9" presStyleLbl="parChTrans1D2" presStyleIdx="3" presStyleCnt="6"/>
      <dgm:spPr/>
      <dgm:t>
        <a:bodyPr/>
        <a:lstStyle/>
        <a:p>
          <a:endParaRPr lang="en-GB"/>
        </a:p>
      </dgm:t>
    </dgm:pt>
    <dgm:pt modelId="{DD7C6913-1CFA-4C8D-9CE0-5B56B415A3B6}" type="pres">
      <dgm:prSet presAssocID="{96507FCB-53B7-4036-8F82-4455AE52F1FF}" presName="connTx" presStyleLbl="parChTrans1D2" presStyleIdx="3" presStyleCnt="6"/>
      <dgm:spPr/>
      <dgm:t>
        <a:bodyPr/>
        <a:lstStyle/>
        <a:p>
          <a:endParaRPr lang="en-GB"/>
        </a:p>
      </dgm:t>
    </dgm:pt>
    <dgm:pt modelId="{7F3C4FE8-8D9B-4D12-AC8E-B879552B1566}" type="pres">
      <dgm:prSet presAssocID="{65EEBB30-2F71-4031-B45E-94977279A652}" presName="node" presStyleLbl="node1" presStyleIdx="3" presStyleCnt="6">
        <dgm:presLayoutVars>
          <dgm:bulletEnabled val="1"/>
        </dgm:presLayoutVars>
      </dgm:prSet>
      <dgm:spPr/>
      <dgm:t>
        <a:bodyPr/>
        <a:lstStyle/>
        <a:p>
          <a:endParaRPr lang="en-GB"/>
        </a:p>
      </dgm:t>
    </dgm:pt>
    <dgm:pt modelId="{72B08432-57BE-4714-8A21-0459A7BDF1A9}" type="pres">
      <dgm:prSet presAssocID="{A5C42C34-90CB-4314-8574-79E7BC25F721}" presName="Name9" presStyleLbl="parChTrans1D2" presStyleIdx="4" presStyleCnt="6"/>
      <dgm:spPr/>
      <dgm:t>
        <a:bodyPr/>
        <a:lstStyle/>
        <a:p>
          <a:endParaRPr lang="en-GB"/>
        </a:p>
      </dgm:t>
    </dgm:pt>
    <dgm:pt modelId="{67E115C1-0A61-43C7-A2A6-DAF23A4B9211}" type="pres">
      <dgm:prSet presAssocID="{A5C42C34-90CB-4314-8574-79E7BC25F721}" presName="connTx" presStyleLbl="parChTrans1D2" presStyleIdx="4" presStyleCnt="6"/>
      <dgm:spPr/>
      <dgm:t>
        <a:bodyPr/>
        <a:lstStyle/>
        <a:p>
          <a:endParaRPr lang="en-GB"/>
        </a:p>
      </dgm:t>
    </dgm:pt>
    <dgm:pt modelId="{EFF9D29C-9DCF-4C6F-911E-6F7815BD0A63}" type="pres">
      <dgm:prSet presAssocID="{B78C6774-0C31-4B53-B319-FEDA7C94A855}" presName="node" presStyleLbl="node1" presStyleIdx="4" presStyleCnt="6">
        <dgm:presLayoutVars>
          <dgm:bulletEnabled val="1"/>
        </dgm:presLayoutVars>
      </dgm:prSet>
      <dgm:spPr/>
      <dgm:t>
        <a:bodyPr/>
        <a:lstStyle/>
        <a:p>
          <a:endParaRPr lang="en-GB"/>
        </a:p>
      </dgm:t>
    </dgm:pt>
    <dgm:pt modelId="{0256E8D8-6F8B-41BC-86EC-C2408596C0D2}" type="pres">
      <dgm:prSet presAssocID="{0CD41522-3224-4006-9508-CD1384C32910}" presName="Name9" presStyleLbl="parChTrans1D2" presStyleIdx="5" presStyleCnt="6"/>
      <dgm:spPr/>
      <dgm:t>
        <a:bodyPr/>
        <a:lstStyle/>
        <a:p>
          <a:endParaRPr lang="en-GB"/>
        </a:p>
      </dgm:t>
    </dgm:pt>
    <dgm:pt modelId="{FFA9D154-4E72-4CC7-A0AD-94AC7E4B0BA8}" type="pres">
      <dgm:prSet presAssocID="{0CD41522-3224-4006-9508-CD1384C32910}" presName="connTx" presStyleLbl="parChTrans1D2" presStyleIdx="5" presStyleCnt="6"/>
      <dgm:spPr/>
      <dgm:t>
        <a:bodyPr/>
        <a:lstStyle/>
        <a:p>
          <a:endParaRPr lang="en-GB"/>
        </a:p>
      </dgm:t>
    </dgm:pt>
    <dgm:pt modelId="{83B0BB76-A6AA-4515-A179-CD8CBCB0401D}" type="pres">
      <dgm:prSet presAssocID="{F9B16110-D703-47F4-B568-E3A9CE9C2846}" presName="node" presStyleLbl="node1" presStyleIdx="5" presStyleCnt="6">
        <dgm:presLayoutVars>
          <dgm:bulletEnabled val="1"/>
        </dgm:presLayoutVars>
      </dgm:prSet>
      <dgm:spPr/>
      <dgm:t>
        <a:bodyPr/>
        <a:lstStyle/>
        <a:p>
          <a:endParaRPr lang="en-GB"/>
        </a:p>
      </dgm:t>
    </dgm:pt>
  </dgm:ptLst>
  <dgm:cxnLst>
    <dgm:cxn modelId="{30D459D0-A48E-4E10-BD12-77820BB88BCA}" srcId="{58AB1F60-CDB5-4665-9587-526558724924}" destId="{B78C6774-0C31-4B53-B319-FEDA7C94A855}" srcOrd="4" destOrd="0" parTransId="{A5C42C34-90CB-4314-8574-79E7BC25F721}" sibTransId="{38178292-C7A0-4C62-ABB0-E68E8F2057F0}"/>
    <dgm:cxn modelId="{41F71D00-71D1-42F9-82F0-F3F8102A2715}" type="presOf" srcId="{0CD41522-3224-4006-9508-CD1384C32910}" destId="{FFA9D154-4E72-4CC7-A0AD-94AC7E4B0BA8}" srcOrd="1" destOrd="0" presId="urn:microsoft.com/office/officeart/2005/8/layout/radial1"/>
    <dgm:cxn modelId="{232BFC4D-2D64-42F2-A93F-CCA21DB44B1E}" type="presOf" srcId="{B78C6774-0C31-4B53-B319-FEDA7C94A855}" destId="{EFF9D29C-9DCF-4C6F-911E-6F7815BD0A63}" srcOrd="0" destOrd="0" presId="urn:microsoft.com/office/officeart/2005/8/layout/radial1"/>
    <dgm:cxn modelId="{B418991E-A986-44C0-8AEF-7DAAE515443A}" type="presOf" srcId="{D7B51136-AA11-4EC6-B395-4AAFDE06F169}" destId="{0386350B-2EE5-4FE5-819C-86121B410034}" srcOrd="0" destOrd="0" presId="urn:microsoft.com/office/officeart/2005/8/layout/radial1"/>
    <dgm:cxn modelId="{0C1B1714-0244-4E1D-A975-7A6BF9EF59A9}" type="presOf" srcId="{A5C42C34-90CB-4314-8574-79E7BC25F721}" destId="{67E115C1-0A61-43C7-A2A6-DAF23A4B9211}" srcOrd="1" destOrd="0" presId="urn:microsoft.com/office/officeart/2005/8/layout/radial1"/>
    <dgm:cxn modelId="{6183F6F6-28C7-48E3-ABD2-666D3E60A7CC}" type="presOf" srcId="{263A351D-3295-467D-9406-3672FD7C40AD}" destId="{9B25BDC5-0614-4E27-94F2-77F9B254B777}" srcOrd="0" destOrd="0" presId="urn:microsoft.com/office/officeart/2005/8/layout/radial1"/>
    <dgm:cxn modelId="{77503C1D-B8F8-46B7-8F72-889232A98CB5}" type="presOf" srcId="{01995E12-3349-4F93-8B28-8BF77F406658}" destId="{0AC0E3E7-0298-4873-9D68-A5D8D65577A7}" srcOrd="0" destOrd="0" presId="urn:microsoft.com/office/officeart/2005/8/layout/radial1"/>
    <dgm:cxn modelId="{3062CCF7-A2D2-4958-9730-0C4CA1F8AA18}" type="presOf" srcId="{A5C42C34-90CB-4314-8574-79E7BC25F721}" destId="{72B08432-57BE-4714-8A21-0459A7BDF1A9}" srcOrd="0" destOrd="0" presId="urn:microsoft.com/office/officeart/2005/8/layout/radial1"/>
    <dgm:cxn modelId="{589E10DE-E7D3-4A35-A4AE-6D8EA6C7DAEF}" srcId="{58AB1F60-CDB5-4665-9587-526558724924}" destId="{F9B16110-D703-47F4-B568-E3A9CE9C2846}" srcOrd="5" destOrd="0" parTransId="{0CD41522-3224-4006-9508-CD1384C32910}" sibTransId="{299EBA3A-5AEC-4EEE-8670-7A3414667851}"/>
    <dgm:cxn modelId="{DC73E47C-174D-4F8F-BF96-7866683421C7}" srcId="{58AB1F60-CDB5-4665-9587-526558724924}" destId="{59C6CD01-2034-4E83-B049-588D02D7D541}" srcOrd="1" destOrd="0" parTransId="{01995E12-3349-4F93-8B28-8BF77F406658}" sibTransId="{008F134F-70BA-41DF-8FF4-E99A60A6B622}"/>
    <dgm:cxn modelId="{0DDB6799-19A0-4A38-9FCF-32D8CFBDBDCE}" type="presOf" srcId="{01995E12-3349-4F93-8B28-8BF77F406658}" destId="{F7AFC986-6B63-43D3-AE2D-9DCC912D4E7C}" srcOrd="1" destOrd="0" presId="urn:microsoft.com/office/officeart/2005/8/layout/radial1"/>
    <dgm:cxn modelId="{06B76075-74F6-41CD-952B-F78818CB7567}" type="presOf" srcId="{96507FCB-53B7-4036-8F82-4455AE52F1FF}" destId="{D72D488D-49C3-4AB6-A4DB-A5663F8CE75B}" srcOrd="0" destOrd="0" presId="urn:microsoft.com/office/officeart/2005/8/layout/radial1"/>
    <dgm:cxn modelId="{D46F1305-CC1F-43AF-BEEE-AB14D34F30F4}" srcId="{58AB1F60-CDB5-4665-9587-526558724924}" destId="{263A351D-3295-467D-9406-3672FD7C40AD}" srcOrd="2" destOrd="0" parTransId="{476E1BB4-97F8-4160-9206-CBE6604BF2FD}" sibTransId="{3600172A-F73B-4DEC-A0DB-7DF2D13B52F8}"/>
    <dgm:cxn modelId="{28C2DB8D-033D-4C23-BA04-F749EA563E48}" srcId="{58AB1F60-CDB5-4665-9587-526558724924}" destId="{65EEBB30-2F71-4031-B45E-94977279A652}" srcOrd="3" destOrd="0" parTransId="{96507FCB-53B7-4036-8F82-4455AE52F1FF}" sibTransId="{683BA14C-1F2A-496A-828B-534135C8078A}"/>
    <dgm:cxn modelId="{4F0604A2-A784-4BF2-9136-2F5F8A0BC236}" type="presOf" srcId="{59C6CD01-2034-4E83-B049-588D02D7D541}" destId="{47653D9B-6D0B-4236-957D-B5CCEAFC1260}" srcOrd="0" destOrd="0" presId="urn:microsoft.com/office/officeart/2005/8/layout/radial1"/>
    <dgm:cxn modelId="{3F9BA604-E663-4662-A149-F79EF9027CCF}" type="presOf" srcId="{0CD41522-3224-4006-9508-CD1384C32910}" destId="{0256E8D8-6F8B-41BC-86EC-C2408596C0D2}" srcOrd="0" destOrd="0" presId="urn:microsoft.com/office/officeart/2005/8/layout/radial1"/>
    <dgm:cxn modelId="{FCE0C500-5A60-43E2-AAEE-6B856A51419D}" type="presOf" srcId="{58AB1F60-CDB5-4665-9587-526558724924}" destId="{50DE12FF-455E-431D-9060-9C3F31F430E4}" srcOrd="0" destOrd="0" presId="urn:microsoft.com/office/officeart/2005/8/layout/radial1"/>
    <dgm:cxn modelId="{1B914DCD-7248-4B4C-9A9D-F916D08904FB}" type="presOf" srcId="{476E1BB4-97F8-4160-9206-CBE6604BF2FD}" destId="{CFB71D25-E288-4F9A-9783-77E51ED9F1CF}" srcOrd="0" destOrd="0" presId="urn:microsoft.com/office/officeart/2005/8/layout/radial1"/>
    <dgm:cxn modelId="{02848737-ACD4-4908-A6DF-20167B193580}" type="presOf" srcId="{B496B6B5-D3CF-406C-A7AA-7D1D1F4E47F7}" destId="{6E9CA7A7-1713-4CF5-AC91-EDD9075F302F}" srcOrd="1" destOrd="0" presId="urn:microsoft.com/office/officeart/2005/8/layout/radial1"/>
    <dgm:cxn modelId="{CFC292D8-3BF6-40AE-8978-82A3FB375498}" srcId="{58AB1F60-CDB5-4665-9587-526558724924}" destId="{D7B51136-AA11-4EC6-B395-4AAFDE06F169}" srcOrd="0" destOrd="0" parTransId="{B496B6B5-D3CF-406C-A7AA-7D1D1F4E47F7}" sibTransId="{E49FBBF0-FF12-4622-8D04-BEDD6A187700}"/>
    <dgm:cxn modelId="{51570A85-6C81-4712-9743-FE9045B805D7}" type="presOf" srcId="{476E1BB4-97F8-4160-9206-CBE6604BF2FD}" destId="{33804A01-1282-409A-A0D5-99A8269C438A}" srcOrd="1" destOrd="0" presId="urn:microsoft.com/office/officeart/2005/8/layout/radial1"/>
    <dgm:cxn modelId="{216AF6AA-5794-40F0-B06A-C9B97C76C2DC}" srcId="{AAD112DD-1925-4868-994C-625A6BAF1141}" destId="{58AB1F60-CDB5-4665-9587-526558724924}" srcOrd="0" destOrd="0" parTransId="{4A2F59A6-E313-4EF9-8B2C-2F84B1D8323C}" sibTransId="{9E097911-F790-4D63-9906-203B30925B1C}"/>
    <dgm:cxn modelId="{6225510B-6A5A-48AB-A55F-A24583E6A0B3}" type="presOf" srcId="{AAD112DD-1925-4868-994C-625A6BAF1141}" destId="{DB83E7A6-C36D-47F8-BD6B-A0F394FD9A85}" srcOrd="0" destOrd="0" presId="urn:microsoft.com/office/officeart/2005/8/layout/radial1"/>
    <dgm:cxn modelId="{10A271B0-A020-4498-9DB6-5ED4BC79E96D}" type="presOf" srcId="{65EEBB30-2F71-4031-B45E-94977279A652}" destId="{7F3C4FE8-8D9B-4D12-AC8E-B879552B1566}" srcOrd="0" destOrd="0" presId="urn:microsoft.com/office/officeart/2005/8/layout/radial1"/>
    <dgm:cxn modelId="{2202CA34-B131-4805-B3BA-E95E8474013B}" type="presOf" srcId="{F9B16110-D703-47F4-B568-E3A9CE9C2846}" destId="{83B0BB76-A6AA-4515-A179-CD8CBCB0401D}" srcOrd="0" destOrd="0" presId="urn:microsoft.com/office/officeart/2005/8/layout/radial1"/>
    <dgm:cxn modelId="{3CFBAC0B-E4B5-43E7-A6A4-A1D48BBA8030}" type="presOf" srcId="{96507FCB-53B7-4036-8F82-4455AE52F1FF}" destId="{DD7C6913-1CFA-4C8D-9CE0-5B56B415A3B6}" srcOrd="1" destOrd="0" presId="urn:microsoft.com/office/officeart/2005/8/layout/radial1"/>
    <dgm:cxn modelId="{B2AAF0D5-262B-42D6-8915-03146F2CB4CA}" type="presOf" srcId="{B496B6B5-D3CF-406C-A7AA-7D1D1F4E47F7}" destId="{73EA0584-8BAC-4235-A501-F9FBA8A4A70C}" srcOrd="0" destOrd="0" presId="urn:microsoft.com/office/officeart/2005/8/layout/radial1"/>
    <dgm:cxn modelId="{492EF5A4-2053-47B3-8B64-558D0F72A1AA}" type="presParOf" srcId="{DB83E7A6-C36D-47F8-BD6B-A0F394FD9A85}" destId="{50DE12FF-455E-431D-9060-9C3F31F430E4}" srcOrd="0" destOrd="0" presId="urn:microsoft.com/office/officeart/2005/8/layout/radial1"/>
    <dgm:cxn modelId="{88298098-8C65-453A-B094-C4F4F33EA0C2}" type="presParOf" srcId="{DB83E7A6-C36D-47F8-BD6B-A0F394FD9A85}" destId="{73EA0584-8BAC-4235-A501-F9FBA8A4A70C}" srcOrd="1" destOrd="0" presId="urn:microsoft.com/office/officeart/2005/8/layout/radial1"/>
    <dgm:cxn modelId="{209C718D-4A79-4FE0-AD2E-EB307C094D7D}" type="presParOf" srcId="{73EA0584-8BAC-4235-A501-F9FBA8A4A70C}" destId="{6E9CA7A7-1713-4CF5-AC91-EDD9075F302F}" srcOrd="0" destOrd="0" presId="urn:microsoft.com/office/officeart/2005/8/layout/radial1"/>
    <dgm:cxn modelId="{C08B025A-5337-47E1-8BEC-102445D9A2C0}" type="presParOf" srcId="{DB83E7A6-C36D-47F8-BD6B-A0F394FD9A85}" destId="{0386350B-2EE5-4FE5-819C-86121B410034}" srcOrd="2" destOrd="0" presId="urn:microsoft.com/office/officeart/2005/8/layout/radial1"/>
    <dgm:cxn modelId="{69F8BCF7-3A04-4FC4-8F00-053D9D0D2F56}" type="presParOf" srcId="{DB83E7A6-C36D-47F8-BD6B-A0F394FD9A85}" destId="{0AC0E3E7-0298-4873-9D68-A5D8D65577A7}" srcOrd="3" destOrd="0" presId="urn:microsoft.com/office/officeart/2005/8/layout/radial1"/>
    <dgm:cxn modelId="{504B9EBC-845E-45C1-8A8C-0343C0700BF6}" type="presParOf" srcId="{0AC0E3E7-0298-4873-9D68-A5D8D65577A7}" destId="{F7AFC986-6B63-43D3-AE2D-9DCC912D4E7C}" srcOrd="0" destOrd="0" presId="urn:microsoft.com/office/officeart/2005/8/layout/radial1"/>
    <dgm:cxn modelId="{048B6E16-DB11-4A6B-8163-D012BB2685B1}" type="presParOf" srcId="{DB83E7A6-C36D-47F8-BD6B-A0F394FD9A85}" destId="{47653D9B-6D0B-4236-957D-B5CCEAFC1260}" srcOrd="4" destOrd="0" presId="urn:microsoft.com/office/officeart/2005/8/layout/radial1"/>
    <dgm:cxn modelId="{973A9AD1-841E-49E8-97C9-A40CDA2DD623}" type="presParOf" srcId="{DB83E7A6-C36D-47F8-BD6B-A0F394FD9A85}" destId="{CFB71D25-E288-4F9A-9783-77E51ED9F1CF}" srcOrd="5" destOrd="0" presId="urn:microsoft.com/office/officeart/2005/8/layout/radial1"/>
    <dgm:cxn modelId="{BB6EEF82-A2B9-4973-B618-BB8C8341D116}" type="presParOf" srcId="{CFB71D25-E288-4F9A-9783-77E51ED9F1CF}" destId="{33804A01-1282-409A-A0D5-99A8269C438A}" srcOrd="0" destOrd="0" presId="urn:microsoft.com/office/officeart/2005/8/layout/radial1"/>
    <dgm:cxn modelId="{8591CD00-9BED-4303-AB10-3603515EC744}" type="presParOf" srcId="{DB83E7A6-C36D-47F8-BD6B-A0F394FD9A85}" destId="{9B25BDC5-0614-4E27-94F2-77F9B254B777}" srcOrd="6" destOrd="0" presId="urn:microsoft.com/office/officeart/2005/8/layout/radial1"/>
    <dgm:cxn modelId="{CCA856A4-2B97-4BAB-938D-C6AF4A98EB0C}" type="presParOf" srcId="{DB83E7A6-C36D-47F8-BD6B-A0F394FD9A85}" destId="{D72D488D-49C3-4AB6-A4DB-A5663F8CE75B}" srcOrd="7" destOrd="0" presId="urn:microsoft.com/office/officeart/2005/8/layout/radial1"/>
    <dgm:cxn modelId="{A283E431-2AB1-4378-B1F1-0BEB265847BD}" type="presParOf" srcId="{D72D488D-49C3-4AB6-A4DB-A5663F8CE75B}" destId="{DD7C6913-1CFA-4C8D-9CE0-5B56B415A3B6}" srcOrd="0" destOrd="0" presId="urn:microsoft.com/office/officeart/2005/8/layout/radial1"/>
    <dgm:cxn modelId="{6D6F96CD-0387-4FF0-839B-7209C570B0EF}" type="presParOf" srcId="{DB83E7A6-C36D-47F8-BD6B-A0F394FD9A85}" destId="{7F3C4FE8-8D9B-4D12-AC8E-B879552B1566}" srcOrd="8" destOrd="0" presId="urn:microsoft.com/office/officeart/2005/8/layout/radial1"/>
    <dgm:cxn modelId="{8A695A26-1457-4B6A-9260-107660447294}" type="presParOf" srcId="{DB83E7A6-C36D-47F8-BD6B-A0F394FD9A85}" destId="{72B08432-57BE-4714-8A21-0459A7BDF1A9}" srcOrd="9" destOrd="0" presId="urn:microsoft.com/office/officeart/2005/8/layout/radial1"/>
    <dgm:cxn modelId="{2323BC6F-62A7-4F55-9753-DEDBD9B79A9E}" type="presParOf" srcId="{72B08432-57BE-4714-8A21-0459A7BDF1A9}" destId="{67E115C1-0A61-43C7-A2A6-DAF23A4B9211}" srcOrd="0" destOrd="0" presId="urn:microsoft.com/office/officeart/2005/8/layout/radial1"/>
    <dgm:cxn modelId="{8DE11C40-3278-4569-BC92-6A1D8897DAB7}" type="presParOf" srcId="{DB83E7A6-C36D-47F8-BD6B-A0F394FD9A85}" destId="{EFF9D29C-9DCF-4C6F-911E-6F7815BD0A63}" srcOrd="10" destOrd="0" presId="urn:microsoft.com/office/officeart/2005/8/layout/radial1"/>
    <dgm:cxn modelId="{318D12A7-3A36-43F1-9632-6DC14EEA4C01}" type="presParOf" srcId="{DB83E7A6-C36D-47F8-BD6B-A0F394FD9A85}" destId="{0256E8D8-6F8B-41BC-86EC-C2408596C0D2}" srcOrd="11" destOrd="0" presId="urn:microsoft.com/office/officeart/2005/8/layout/radial1"/>
    <dgm:cxn modelId="{A64C18D5-F4C8-4C38-A0ED-A44087B3161F}" type="presParOf" srcId="{0256E8D8-6F8B-41BC-86EC-C2408596C0D2}" destId="{FFA9D154-4E72-4CC7-A0AD-94AC7E4B0BA8}" srcOrd="0" destOrd="0" presId="urn:microsoft.com/office/officeart/2005/8/layout/radial1"/>
    <dgm:cxn modelId="{A7FD1658-6DD4-4D36-8090-AE9D2BD6E42E}" type="presParOf" srcId="{DB83E7A6-C36D-47F8-BD6B-A0F394FD9A85}" destId="{83B0BB76-A6AA-4515-A179-CD8CBCB0401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3A111C-DE5A-4335-8F8E-1841B634048D}" type="doc">
      <dgm:prSet loTypeId="urn:microsoft.com/office/officeart/2005/8/layout/default" loCatId="list" qsTypeId="urn:microsoft.com/office/officeart/2005/8/quickstyle/3d5" qsCatId="3D" csTypeId="urn:microsoft.com/office/officeart/2005/8/colors/accent5_3" csCatId="accent5" phldr="1"/>
      <dgm:spPr/>
      <dgm:t>
        <a:bodyPr/>
        <a:lstStyle/>
        <a:p>
          <a:endParaRPr lang="en-GB"/>
        </a:p>
      </dgm:t>
    </dgm:pt>
    <dgm:pt modelId="{33D57E5F-9A01-4377-841A-028A776929A5}">
      <dgm:prSet phldrT="[Text]"/>
      <dgm:spPr/>
      <dgm:t>
        <a:bodyPr/>
        <a:lstStyle/>
        <a:p>
          <a:r>
            <a:rPr lang="en-GB" dirty="0" smtClean="0"/>
            <a:t>Physical activity</a:t>
          </a:r>
          <a:endParaRPr lang="en-GB" dirty="0"/>
        </a:p>
      </dgm:t>
    </dgm:pt>
    <dgm:pt modelId="{6E43DB95-4416-429C-89E1-9EDF8D3963A1}" type="parTrans" cxnId="{AD1788BF-949C-4135-B008-EF708E14BC0B}">
      <dgm:prSet/>
      <dgm:spPr/>
      <dgm:t>
        <a:bodyPr/>
        <a:lstStyle/>
        <a:p>
          <a:endParaRPr lang="en-GB"/>
        </a:p>
      </dgm:t>
    </dgm:pt>
    <dgm:pt modelId="{79D9645B-8994-4B14-B0BC-288624E71416}" type="sibTrans" cxnId="{AD1788BF-949C-4135-B008-EF708E14BC0B}">
      <dgm:prSet/>
      <dgm:spPr/>
      <dgm:t>
        <a:bodyPr/>
        <a:lstStyle/>
        <a:p>
          <a:endParaRPr lang="en-GB"/>
        </a:p>
      </dgm:t>
    </dgm:pt>
    <dgm:pt modelId="{654F2989-89E1-473B-B7C4-52FC04B32EB0}">
      <dgm:prSet phldrT="[Text]"/>
      <dgm:spPr/>
      <dgm:t>
        <a:bodyPr/>
        <a:lstStyle/>
        <a:p>
          <a:r>
            <a:rPr lang="en-GB" dirty="0" smtClean="0"/>
            <a:t>Diet &amp; nutrition</a:t>
          </a:r>
          <a:endParaRPr lang="en-GB" dirty="0"/>
        </a:p>
      </dgm:t>
    </dgm:pt>
    <dgm:pt modelId="{4DCE7EBE-FEB9-4C5A-916B-D054D537A4A3}" type="parTrans" cxnId="{D9D3665F-8A3A-4A78-9677-B705AD6219BD}">
      <dgm:prSet/>
      <dgm:spPr/>
      <dgm:t>
        <a:bodyPr/>
        <a:lstStyle/>
        <a:p>
          <a:endParaRPr lang="en-GB"/>
        </a:p>
      </dgm:t>
    </dgm:pt>
    <dgm:pt modelId="{3ED4D44B-2D09-4B54-9204-B3DCEBD89620}" type="sibTrans" cxnId="{D9D3665F-8A3A-4A78-9677-B705AD6219BD}">
      <dgm:prSet/>
      <dgm:spPr/>
      <dgm:t>
        <a:bodyPr/>
        <a:lstStyle/>
        <a:p>
          <a:endParaRPr lang="en-GB"/>
        </a:p>
      </dgm:t>
    </dgm:pt>
    <dgm:pt modelId="{3AB654A7-85E5-492C-BC51-3C1EB1C0BAC1}">
      <dgm:prSet phldrT="[Text]"/>
      <dgm:spPr/>
      <dgm:t>
        <a:bodyPr/>
        <a:lstStyle/>
        <a:p>
          <a:r>
            <a:rPr lang="en-GB" dirty="0" smtClean="0"/>
            <a:t>Mental wellbeing</a:t>
          </a:r>
          <a:endParaRPr lang="en-GB" dirty="0"/>
        </a:p>
      </dgm:t>
    </dgm:pt>
    <dgm:pt modelId="{060E1CB5-ADA6-4AC1-A492-5EFA42865FA9}" type="parTrans" cxnId="{A362D2BB-AEE3-4A5C-9F3D-2B15399654DF}">
      <dgm:prSet/>
      <dgm:spPr/>
      <dgm:t>
        <a:bodyPr/>
        <a:lstStyle/>
        <a:p>
          <a:endParaRPr lang="en-GB"/>
        </a:p>
      </dgm:t>
    </dgm:pt>
    <dgm:pt modelId="{C0C8435F-964B-4D90-B585-667B65B6A336}" type="sibTrans" cxnId="{A362D2BB-AEE3-4A5C-9F3D-2B15399654DF}">
      <dgm:prSet/>
      <dgm:spPr/>
      <dgm:t>
        <a:bodyPr/>
        <a:lstStyle/>
        <a:p>
          <a:endParaRPr lang="en-GB"/>
        </a:p>
      </dgm:t>
    </dgm:pt>
    <dgm:pt modelId="{56AD6178-3892-43E2-8332-2AE6B576924B}">
      <dgm:prSet phldrT="[Text]"/>
      <dgm:spPr/>
      <dgm:t>
        <a:bodyPr/>
        <a:lstStyle/>
        <a:p>
          <a:r>
            <a:rPr lang="en-GB" dirty="0" smtClean="0"/>
            <a:t>Smoking cessation</a:t>
          </a:r>
          <a:endParaRPr lang="en-GB" dirty="0"/>
        </a:p>
      </dgm:t>
    </dgm:pt>
    <dgm:pt modelId="{3D5E7729-5E26-4619-945B-9A51F37DADB2}" type="parTrans" cxnId="{9AE09BB1-B8A6-4E4D-8F97-8E2BE8F4E231}">
      <dgm:prSet/>
      <dgm:spPr/>
      <dgm:t>
        <a:bodyPr/>
        <a:lstStyle/>
        <a:p>
          <a:endParaRPr lang="en-GB"/>
        </a:p>
      </dgm:t>
    </dgm:pt>
    <dgm:pt modelId="{240657D0-5CB1-4CD1-9FDD-DFE9FF82C44D}" type="sibTrans" cxnId="{9AE09BB1-B8A6-4E4D-8F97-8E2BE8F4E231}">
      <dgm:prSet/>
      <dgm:spPr/>
      <dgm:t>
        <a:bodyPr/>
        <a:lstStyle/>
        <a:p>
          <a:endParaRPr lang="en-GB"/>
        </a:p>
      </dgm:t>
    </dgm:pt>
    <dgm:pt modelId="{79C21BA4-A771-4218-9BCF-93827F76C909}">
      <dgm:prSet phldrT="[Text]"/>
      <dgm:spPr/>
      <dgm:t>
        <a:bodyPr/>
        <a:lstStyle/>
        <a:p>
          <a:r>
            <a:rPr lang="en-GB" dirty="0" smtClean="0"/>
            <a:t>Alcohol moderation</a:t>
          </a:r>
          <a:endParaRPr lang="en-GB" dirty="0"/>
        </a:p>
      </dgm:t>
    </dgm:pt>
    <dgm:pt modelId="{379961CD-E8EF-4CC6-9BCD-87C3BBE47DC5}" type="parTrans" cxnId="{6110F70A-D505-4D78-AC21-6F6A0F2B21FA}">
      <dgm:prSet/>
      <dgm:spPr/>
      <dgm:t>
        <a:bodyPr/>
        <a:lstStyle/>
        <a:p>
          <a:endParaRPr lang="en-GB"/>
        </a:p>
      </dgm:t>
    </dgm:pt>
    <dgm:pt modelId="{26179D5B-E85B-43DF-AC57-235C5D3B7B96}" type="sibTrans" cxnId="{6110F70A-D505-4D78-AC21-6F6A0F2B21FA}">
      <dgm:prSet/>
      <dgm:spPr/>
      <dgm:t>
        <a:bodyPr/>
        <a:lstStyle/>
        <a:p>
          <a:endParaRPr lang="en-GB"/>
        </a:p>
      </dgm:t>
    </dgm:pt>
    <dgm:pt modelId="{D4B6799F-F100-4FED-8281-21B4D1CED12A}" type="pres">
      <dgm:prSet presAssocID="{F03A111C-DE5A-4335-8F8E-1841B634048D}" presName="diagram" presStyleCnt="0">
        <dgm:presLayoutVars>
          <dgm:dir/>
          <dgm:resizeHandles val="exact"/>
        </dgm:presLayoutVars>
      </dgm:prSet>
      <dgm:spPr/>
      <dgm:t>
        <a:bodyPr/>
        <a:lstStyle/>
        <a:p>
          <a:endParaRPr lang="en-GB"/>
        </a:p>
      </dgm:t>
    </dgm:pt>
    <dgm:pt modelId="{837CBAA8-A619-4BA4-91B2-73C57BBC0B68}" type="pres">
      <dgm:prSet presAssocID="{33D57E5F-9A01-4377-841A-028A776929A5}" presName="node" presStyleLbl="node1" presStyleIdx="0" presStyleCnt="5">
        <dgm:presLayoutVars>
          <dgm:bulletEnabled val="1"/>
        </dgm:presLayoutVars>
      </dgm:prSet>
      <dgm:spPr/>
      <dgm:t>
        <a:bodyPr/>
        <a:lstStyle/>
        <a:p>
          <a:endParaRPr lang="en-GB"/>
        </a:p>
      </dgm:t>
    </dgm:pt>
    <dgm:pt modelId="{48D85F8F-20B6-4443-B9E6-D08157A03779}" type="pres">
      <dgm:prSet presAssocID="{79D9645B-8994-4B14-B0BC-288624E71416}" presName="sibTrans" presStyleCnt="0"/>
      <dgm:spPr/>
    </dgm:pt>
    <dgm:pt modelId="{CD23B6D4-1254-47A1-B813-FA046D857D29}" type="pres">
      <dgm:prSet presAssocID="{56AD6178-3892-43E2-8332-2AE6B576924B}" presName="node" presStyleLbl="node1" presStyleIdx="1" presStyleCnt="5">
        <dgm:presLayoutVars>
          <dgm:bulletEnabled val="1"/>
        </dgm:presLayoutVars>
      </dgm:prSet>
      <dgm:spPr/>
      <dgm:t>
        <a:bodyPr/>
        <a:lstStyle/>
        <a:p>
          <a:endParaRPr lang="en-GB"/>
        </a:p>
      </dgm:t>
    </dgm:pt>
    <dgm:pt modelId="{17720E48-83D2-48E0-8352-BE74500E6FC5}" type="pres">
      <dgm:prSet presAssocID="{240657D0-5CB1-4CD1-9FDD-DFE9FF82C44D}" presName="sibTrans" presStyleCnt="0"/>
      <dgm:spPr/>
    </dgm:pt>
    <dgm:pt modelId="{F0E89518-10E4-499B-A222-01BFC2DA71BB}" type="pres">
      <dgm:prSet presAssocID="{79C21BA4-A771-4218-9BCF-93827F76C909}" presName="node" presStyleLbl="node1" presStyleIdx="2" presStyleCnt="5">
        <dgm:presLayoutVars>
          <dgm:bulletEnabled val="1"/>
        </dgm:presLayoutVars>
      </dgm:prSet>
      <dgm:spPr/>
      <dgm:t>
        <a:bodyPr/>
        <a:lstStyle/>
        <a:p>
          <a:endParaRPr lang="en-GB"/>
        </a:p>
      </dgm:t>
    </dgm:pt>
    <dgm:pt modelId="{15F1A885-B119-4200-A0B0-303212A36B59}" type="pres">
      <dgm:prSet presAssocID="{26179D5B-E85B-43DF-AC57-235C5D3B7B96}" presName="sibTrans" presStyleCnt="0"/>
      <dgm:spPr/>
    </dgm:pt>
    <dgm:pt modelId="{204F0CD3-CDA8-4CBE-994F-37D4EE8A17DD}" type="pres">
      <dgm:prSet presAssocID="{654F2989-89E1-473B-B7C4-52FC04B32EB0}" presName="node" presStyleLbl="node1" presStyleIdx="3" presStyleCnt="5">
        <dgm:presLayoutVars>
          <dgm:bulletEnabled val="1"/>
        </dgm:presLayoutVars>
      </dgm:prSet>
      <dgm:spPr/>
      <dgm:t>
        <a:bodyPr/>
        <a:lstStyle/>
        <a:p>
          <a:endParaRPr lang="en-GB"/>
        </a:p>
      </dgm:t>
    </dgm:pt>
    <dgm:pt modelId="{3C69C026-798C-4FE1-BDA2-D6F6B3206BE7}" type="pres">
      <dgm:prSet presAssocID="{3ED4D44B-2D09-4B54-9204-B3DCEBD89620}" presName="sibTrans" presStyleCnt="0"/>
      <dgm:spPr/>
    </dgm:pt>
    <dgm:pt modelId="{6DD1283F-8A98-45C5-A417-0802F05A0A53}" type="pres">
      <dgm:prSet presAssocID="{3AB654A7-85E5-492C-BC51-3C1EB1C0BAC1}" presName="node" presStyleLbl="node1" presStyleIdx="4" presStyleCnt="5">
        <dgm:presLayoutVars>
          <dgm:bulletEnabled val="1"/>
        </dgm:presLayoutVars>
      </dgm:prSet>
      <dgm:spPr/>
      <dgm:t>
        <a:bodyPr/>
        <a:lstStyle/>
        <a:p>
          <a:endParaRPr lang="en-GB"/>
        </a:p>
      </dgm:t>
    </dgm:pt>
  </dgm:ptLst>
  <dgm:cxnLst>
    <dgm:cxn modelId="{83982A8B-1A47-4770-9CAA-210E2AD55721}" type="presOf" srcId="{3AB654A7-85E5-492C-BC51-3C1EB1C0BAC1}" destId="{6DD1283F-8A98-45C5-A417-0802F05A0A53}" srcOrd="0" destOrd="0" presId="urn:microsoft.com/office/officeart/2005/8/layout/default"/>
    <dgm:cxn modelId="{AD1788BF-949C-4135-B008-EF708E14BC0B}" srcId="{F03A111C-DE5A-4335-8F8E-1841B634048D}" destId="{33D57E5F-9A01-4377-841A-028A776929A5}" srcOrd="0" destOrd="0" parTransId="{6E43DB95-4416-429C-89E1-9EDF8D3963A1}" sibTransId="{79D9645B-8994-4B14-B0BC-288624E71416}"/>
    <dgm:cxn modelId="{9AE09BB1-B8A6-4E4D-8F97-8E2BE8F4E231}" srcId="{F03A111C-DE5A-4335-8F8E-1841B634048D}" destId="{56AD6178-3892-43E2-8332-2AE6B576924B}" srcOrd="1" destOrd="0" parTransId="{3D5E7729-5E26-4619-945B-9A51F37DADB2}" sibTransId="{240657D0-5CB1-4CD1-9FDD-DFE9FF82C44D}"/>
    <dgm:cxn modelId="{6110F70A-D505-4D78-AC21-6F6A0F2B21FA}" srcId="{F03A111C-DE5A-4335-8F8E-1841B634048D}" destId="{79C21BA4-A771-4218-9BCF-93827F76C909}" srcOrd="2" destOrd="0" parTransId="{379961CD-E8EF-4CC6-9BCD-87C3BBE47DC5}" sibTransId="{26179D5B-E85B-43DF-AC57-235C5D3B7B96}"/>
    <dgm:cxn modelId="{D43CB414-F9EB-475F-AED9-BCFD8BF27FB7}" type="presOf" srcId="{79C21BA4-A771-4218-9BCF-93827F76C909}" destId="{F0E89518-10E4-499B-A222-01BFC2DA71BB}" srcOrd="0" destOrd="0" presId="urn:microsoft.com/office/officeart/2005/8/layout/default"/>
    <dgm:cxn modelId="{9376FC65-2FC1-43DB-A3B6-729AA261BB2F}" type="presOf" srcId="{654F2989-89E1-473B-B7C4-52FC04B32EB0}" destId="{204F0CD3-CDA8-4CBE-994F-37D4EE8A17DD}" srcOrd="0" destOrd="0" presId="urn:microsoft.com/office/officeart/2005/8/layout/default"/>
    <dgm:cxn modelId="{8F45A2AD-B6D7-45E0-8D52-66671761DA7E}" type="presOf" srcId="{56AD6178-3892-43E2-8332-2AE6B576924B}" destId="{CD23B6D4-1254-47A1-B813-FA046D857D29}" srcOrd="0" destOrd="0" presId="urn:microsoft.com/office/officeart/2005/8/layout/default"/>
    <dgm:cxn modelId="{A362D2BB-AEE3-4A5C-9F3D-2B15399654DF}" srcId="{F03A111C-DE5A-4335-8F8E-1841B634048D}" destId="{3AB654A7-85E5-492C-BC51-3C1EB1C0BAC1}" srcOrd="4" destOrd="0" parTransId="{060E1CB5-ADA6-4AC1-A492-5EFA42865FA9}" sibTransId="{C0C8435F-964B-4D90-B585-667B65B6A336}"/>
    <dgm:cxn modelId="{6EAB76F5-857F-401C-A5FD-68EA6C5DB77F}" type="presOf" srcId="{33D57E5F-9A01-4377-841A-028A776929A5}" destId="{837CBAA8-A619-4BA4-91B2-73C57BBC0B68}" srcOrd="0" destOrd="0" presId="urn:microsoft.com/office/officeart/2005/8/layout/default"/>
    <dgm:cxn modelId="{04DF90E8-7BF1-45D0-9108-C4E888D56C94}" type="presOf" srcId="{F03A111C-DE5A-4335-8F8E-1841B634048D}" destId="{D4B6799F-F100-4FED-8281-21B4D1CED12A}" srcOrd="0" destOrd="0" presId="urn:microsoft.com/office/officeart/2005/8/layout/default"/>
    <dgm:cxn modelId="{D9D3665F-8A3A-4A78-9677-B705AD6219BD}" srcId="{F03A111C-DE5A-4335-8F8E-1841B634048D}" destId="{654F2989-89E1-473B-B7C4-52FC04B32EB0}" srcOrd="3" destOrd="0" parTransId="{4DCE7EBE-FEB9-4C5A-916B-D054D537A4A3}" sibTransId="{3ED4D44B-2D09-4B54-9204-B3DCEBD89620}"/>
    <dgm:cxn modelId="{538B21EE-77F2-43C7-85EC-17A7A5E3C340}" type="presParOf" srcId="{D4B6799F-F100-4FED-8281-21B4D1CED12A}" destId="{837CBAA8-A619-4BA4-91B2-73C57BBC0B68}" srcOrd="0" destOrd="0" presId="urn:microsoft.com/office/officeart/2005/8/layout/default"/>
    <dgm:cxn modelId="{62F79D68-ED70-4D3D-A4EB-8DE78299AB82}" type="presParOf" srcId="{D4B6799F-F100-4FED-8281-21B4D1CED12A}" destId="{48D85F8F-20B6-4443-B9E6-D08157A03779}" srcOrd="1" destOrd="0" presId="urn:microsoft.com/office/officeart/2005/8/layout/default"/>
    <dgm:cxn modelId="{BBDDE7D9-609B-4F3A-B9C3-3F7C25D360FE}" type="presParOf" srcId="{D4B6799F-F100-4FED-8281-21B4D1CED12A}" destId="{CD23B6D4-1254-47A1-B813-FA046D857D29}" srcOrd="2" destOrd="0" presId="urn:microsoft.com/office/officeart/2005/8/layout/default"/>
    <dgm:cxn modelId="{1AB98FC9-52C7-4DD7-B5DB-92E7152F587C}" type="presParOf" srcId="{D4B6799F-F100-4FED-8281-21B4D1CED12A}" destId="{17720E48-83D2-48E0-8352-BE74500E6FC5}" srcOrd="3" destOrd="0" presId="urn:microsoft.com/office/officeart/2005/8/layout/default"/>
    <dgm:cxn modelId="{134C8984-9BF8-4F70-B2AF-78332CB1505D}" type="presParOf" srcId="{D4B6799F-F100-4FED-8281-21B4D1CED12A}" destId="{F0E89518-10E4-499B-A222-01BFC2DA71BB}" srcOrd="4" destOrd="0" presId="urn:microsoft.com/office/officeart/2005/8/layout/default"/>
    <dgm:cxn modelId="{D348EF09-84E0-4CD7-9E60-658CBE232C7B}" type="presParOf" srcId="{D4B6799F-F100-4FED-8281-21B4D1CED12A}" destId="{15F1A885-B119-4200-A0B0-303212A36B59}" srcOrd="5" destOrd="0" presId="urn:microsoft.com/office/officeart/2005/8/layout/default"/>
    <dgm:cxn modelId="{8B89FB45-EDCB-40C1-B3E3-31B498EE2046}" type="presParOf" srcId="{D4B6799F-F100-4FED-8281-21B4D1CED12A}" destId="{204F0CD3-CDA8-4CBE-994F-37D4EE8A17DD}" srcOrd="6" destOrd="0" presId="urn:microsoft.com/office/officeart/2005/8/layout/default"/>
    <dgm:cxn modelId="{513ABCDC-4972-4D9B-A12E-45C136D52FBB}" type="presParOf" srcId="{D4B6799F-F100-4FED-8281-21B4D1CED12A}" destId="{3C69C026-798C-4FE1-BDA2-D6F6B3206BE7}" srcOrd="7" destOrd="0" presId="urn:microsoft.com/office/officeart/2005/8/layout/default"/>
    <dgm:cxn modelId="{AC466D9A-96B0-499F-A7BA-FDDC4DDB40D8}" type="presParOf" srcId="{D4B6799F-F100-4FED-8281-21B4D1CED12A}" destId="{6DD1283F-8A98-45C5-A417-0802F05A0A53}"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E043D-4218-4525-951C-267D1D110D45}">
      <dsp:nvSpPr>
        <dsp:cNvPr id="0" name=""/>
        <dsp:cNvSpPr/>
      </dsp:nvSpPr>
      <dsp:spPr>
        <a:xfrm>
          <a:off x="2213" y="37"/>
          <a:ext cx="7988461" cy="120374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GB" sz="5400" kern="1200" dirty="0" smtClean="0"/>
            <a:t>Physical activity </a:t>
          </a:r>
          <a:endParaRPr lang="en-GB" sz="5400" kern="1200" dirty="0"/>
        </a:p>
      </dsp:txBody>
      <dsp:txXfrm>
        <a:off x="37469" y="35293"/>
        <a:ext cx="7917949" cy="1133231"/>
      </dsp:txXfrm>
    </dsp:sp>
    <dsp:sp modelId="{82237976-4333-414E-B317-34DFB5D2FCAB}">
      <dsp:nvSpPr>
        <dsp:cNvPr id="0" name=""/>
        <dsp:cNvSpPr/>
      </dsp:nvSpPr>
      <dsp:spPr>
        <a:xfrm>
          <a:off x="10010" y="1342344"/>
          <a:ext cx="3159331" cy="12037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t>Active living</a:t>
          </a:r>
          <a:endParaRPr lang="en-GB" sz="2000" b="1" kern="1200" dirty="0"/>
        </a:p>
      </dsp:txBody>
      <dsp:txXfrm>
        <a:off x="45266" y="1377600"/>
        <a:ext cx="3088819" cy="1133231"/>
      </dsp:txXfrm>
    </dsp:sp>
    <dsp:sp modelId="{BA8307AA-2F1C-4EAB-93D5-C292808DBB68}">
      <dsp:nvSpPr>
        <dsp:cNvPr id="0" name=""/>
        <dsp:cNvSpPr/>
      </dsp:nvSpPr>
      <dsp:spPr>
        <a:xfrm>
          <a:off x="10010"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smtClean="0"/>
            <a:t>Schools</a:t>
          </a:r>
          <a:endParaRPr lang="en-GB" sz="1300" b="0" kern="1200" dirty="0"/>
        </a:p>
      </dsp:txBody>
      <dsp:txXfrm>
        <a:off x="40014" y="2714655"/>
        <a:ext cx="964418" cy="1143735"/>
      </dsp:txXfrm>
    </dsp:sp>
    <dsp:sp modelId="{8D6017FB-7334-427F-AC5A-F2CE6D1F1714}">
      <dsp:nvSpPr>
        <dsp:cNvPr id="0" name=""/>
        <dsp:cNvSpPr/>
      </dsp:nvSpPr>
      <dsp:spPr>
        <a:xfrm>
          <a:off x="1077463"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smtClean="0"/>
            <a:t>Homes</a:t>
          </a:r>
          <a:endParaRPr lang="en-GB" sz="1300" b="0" kern="1200" dirty="0"/>
        </a:p>
      </dsp:txBody>
      <dsp:txXfrm>
        <a:off x="1107467" y="2714655"/>
        <a:ext cx="964418" cy="1143735"/>
      </dsp:txXfrm>
    </dsp:sp>
    <dsp:sp modelId="{D8B3C386-21D1-4C00-A27E-908BFCA9952B}">
      <dsp:nvSpPr>
        <dsp:cNvPr id="0" name=""/>
        <dsp:cNvSpPr/>
      </dsp:nvSpPr>
      <dsp:spPr>
        <a:xfrm>
          <a:off x="2144915"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smtClean="0"/>
            <a:t>Workplaces</a:t>
          </a:r>
          <a:endParaRPr lang="en-GB" sz="1300" b="0" kern="1200" dirty="0"/>
        </a:p>
      </dsp:txBody>
      <dsp:txXfrm>
        <a:off x="2174919" y="2714655"/>
        <a:ext cx="964418" cy="1143735"/>
      </dsp:txXfrm>
    </dsp:sp>
    <dsp:sp modelId="{BFC546BA-B35B-4CDD-8E00-CAB4C3475BF4}">
      <dsp:nvSpPr>
        <dsp:cNvPr id="0" name=""/>
        <dsp:cNvSpPr/>
      </dsp:nvSpPr>
      <dsp:spPr>
        <a:xfrm>
          <a:off x="3255394" y="1342344"/>
          <a:ext cx="1024426" cy="12037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Active travel</a:t>
          </a:r>
          <a:endParaRPr lang="en-GB" sz="1800" b="1" kern="1200" dirty="0"/>
        </a:p>
      </dsp:txBody>
      <dsp:txXfrm>
        <a:off x="3285398" y="1372348"/>
        <a:ext cx="964418" cy="1143735"/>
      </dsp:txXfrm>
    </dsp:sp>
    <dsp:sp modelId="{8EFBBBD6-0F92-437D-9985-5154E1DFF31B}">
      <dsp:nvSpPr>
        <dsp:cNvPr id="0" name=""/>
        <dsp:cNvSpPr/>
      </dsp:nvSpPr>
      <dsp:spPr>
        <a:xfrm>
          <a:off x="3255394"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smtClean="0"/>
            <a:t>Utility transport</a:t>
          </a:r>
          <a:endParaRPr lang="en-GB" sz="1300" b="0" kern="1200" dirty="0"/>
        </a:p>
      </dsp:txBody>
      <dsp:txXfrm>
        <a:off x="3285398" y="2714655"/>
        <a:ext cx="964418" cy="1143735"/>
      </dsp:txXfrm>
    </dsp:sp>
    <dsp:sp modelId="{4316AF9D-F899-42E3-ABE3-92099D86A73E}">
      <dsp:nvSpPr>
        <dsp:cNvPr id="0" name=""/>
        <dsp:cNvSpPr/>
      </dsp:nvSpPr>
      <dsp:spPr>
        <a:xfrm>
          <a:off x="4365872" y="1342344"/>
          <a:ext cx="1439073" cy="12037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smtClean="0"/>
            <a:t>Active recreation</a:t>
          </a:r>
          <a:endParaRPr lang="en-GB" sz="1800" b="1" kern="1200" dirty="0"/>
        </a:p>
      </dsp:txBody>
      <dsp:txXfrm>
        <a:off x="4401128" y="1377600"/>
        <a:ext cx="1368561" cy="1133231"/>
      </dsp:txXfrm>
    </dsp:sp>
    <dsp:sp modelId="{9CC596EB-5CD4-494D-9C22-ABF771A5E773}">
      <dsp:nvSpPr>
        <dsp:cNvPr id="0" name=""/>
        <dsp:cNvSpPr/>
      </dsp:nvSpPr>
      <dsp:spPr>
        <a:xfrm>
          <a:off x="4573196"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b="0" kern="1200" dirty="0" smtClean="0"/>
            <a:t>Active Play</a:t>
          </a:r>
          <a:endParaRPr lang="en-GB" sz="1300" b="0" kern="1200" dirty="0"/>
        </a:p>
      </dsp:txBody>
      <dsp:txXfrm>
        <a:off x="4603200" y="2714655"/>
        <a:ext cx="964418" cy="1143735"/>
      </dsp:txXfrm>
    </dsp:sp>
    <dsp:sp modelId="{FF3571C5-5E22-42F0-A814-D417472E553E}">
      <dsp:nvSpPr>
        <dsp:cNvPr id="0" name=""/>
        <dsp:cNvSpPr/>
      </dsp:nvSpPr>
      <dsp:spPr>
        <a:xfrm>
          <a:off x="6076851" y="1342344"/>
          <a:ext cx="1720173" cy="12037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t>Active sport</a:t>
          </a:r>
          <a:endParaRPr lang="en-GB" sz="2000" b="1" kern="1200" dirty="0"/>
        </a:p>
      </dsp:txBody>
      <dsp:txXfrm>
        <a:off x="6112107" y="1377600"/>
        <a:ext cx="1649661" cy="1133231"/>
      </dsp:txXfrm>
    </dsp:sp>
    <dsp:sp modelId="{0A85E81D-E77F-410A-96AD-D09150C1ACC8}">
      <dsp:nvSpPr>
        <dsp:cNvPr id="0" name=""/>
        <dsp:cNvSpPr/>
      </dsp:nvSpPr>
      <dsp:spPr>
        <a:xfrm>
          <a:off x="5890998"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Informal sport</a:t>
          </a:r>
          <a:endParaRPr lang="en-GB" sz="1300" kern="1200" dirty="0"/>
        </a:p>
      </dsp:txBody>
      <dsp:txXfrm>
        <a:off x="5921002" y="2714655"/>
        <a:ext cx="964418" cy="1143735"/>
      </dsp:txXfrm>
    </dsp:sp>
    <dsp:sp modelId="{A04CBB2E-CD69-40B8-888A-286DFBC4C5A1}">
      <dsp:nvSpPr>
        <dsp:cNvPr id="0" name=""/>
        <dsp:cNvSpPr/>
      </dsp:nvSpPr>
      <dsp:spPr>
        <a:xfrm>
          <a:off x="6958450" y="2684651"/>
          <a:ext cx="1024426" cy="12037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Organised sport</a:t>
          </a:r>
          <a:endParaRPr lang="en-GB" sz="1300" kern="1200" dirty="0"/>
        </a:p>
      </dsp:txBody>
      <dsp:txXfrm>
        <a:off x="6988454" y="2714655"/>
        <a:ext cx="964418" cy="1143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D1489-20F7-41A4-98ED-9033E33CA40B}">
      <dsp:nvSpPr>
        <dsp:cNvPr id="0" name=""/>
        <dsp:cNvSpPr/>
      </dsp:nvSpPr>
      <dsp:spPr>
        <a:xfrm>
          <a:off x="1919962" y="627787"/>
          <a:ext cx="4189649" cy="4189649"/>
        </a:xfrm>
        <a:prstGeom prst="blockArc">
          <a:avLst>
            <a:gd name="adj1" fmla="val 10800000"/>
            <a:gd name="adj2" fmla="val 16200000"/>
            <a:gd name="adj3" fmla="val 4641"/>
          </a:avLst>
        </a:prstGeom>
        <a:solidFill>
          <a:schemeClr val="accent5">
            <a:hueOff val="3413164"/>
            <a:satOff val="-97076"/>
            <a:lumOff val="3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A2594E-758A-4623-98C3-F36DD4FB8F2D}">
      <dsp:nvSpPr>
        <dsp:cNvPr id="0" name=""/>
        <dsp:cNvSpPr/>
      </dsp:nvSpPr>
      <dsp:spPr>
        <a:xfrm>
          <a:off x="1919962" y="627787"/>
          <a:ext cx="4189649" cy="4189649"/>
        </a:xfrm>
        <a:prstGeom prst="blockArc">
          <a:avLst>
            <a:gd name="adj1" fmla="val 5400000"/>
            <a:gd name="adj2" fmla="val 10800000"/>
            <a:gd name="adj3" fmla="val 4641"/>
          </a:avLst>
        </a:prstGeom>
        <a:solidFill>
          <a:schemeClr val="accent5">
            <a:hueOff val="2275443"/>
            <a:satOff val="-64717"/>
            <a:lumOff val="210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6C2C1A-EDC3-47C8-80BF-E5C8D511A86D}">
      <dsp:nvSpPr>
        <dsp:cNvPr id="0" name=""/>
        <dsp:cNvSpPr/>
      </dsp:nvSpPr>
      <dsp:spPr>
        <a:xfrm>
          <a:off x="1919962" y="627787"/>
          <a:ext cx="4189649" cy="4189649"/>
        </a:xfrm>
        <a:prstGeom prst="blockArc">
          <a:avLst>
            <a:gd name="adj1" fmla="val 0"/>
            <a:gd name="adj2" fmla="val 5400000"/>
            <a:gd name="adj3" fmla="val 4641"/>
          </a:avLst>
        </a:prstGeom>
        <a:solidFill>
          <a:schemeClr val="accent5">
            <a:hueOff val="1137721"/>
            <a:satOff val="-32359"/>
            <a:lumOff val="1052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39CBB7-7C7A-441B-904F-6569D69C32AC}">
      <dsp:nvSpPr>
        <dsp:cNvPr id="0" name=""/>
        <dsp:cNvSpPr/>
      </dsp:nvSpPr>
      <dsp:spPr>
        <a:xfrm>
          <a:off x="1919962" y="627787"/>
          <a:ext cx="4189649" cy="4189649"/>
        </a:xfrm>
        <a:prstGeom prst="blockArc">
          <a:avLst>
            <a:gd name="adj1" fmla="val 16200000"/>
            <a:gd name="adj2" fmla="val 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567903-7FCC-48FA-B4A8-320D6CF8AFE0}">
      <dsp:nvSpPr>
        <dsp:cNvPr id="0" name=""/>
        <dsp:cNvSpPr/>
      </dsp:nvSpPr>
      <dsp:spPr>
        <a:xfrm>
          <a:off x="3050297" y="1758122"/>
          <a:ext cx="1928979" cy="192897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GB" sz="3000" kern="1200" dirty="0" smtClean="0"/>
            <a:t>More active citizens</a:t>
          </a:r>
          <a:endParaRPr lang="en-GB" sz="3000" kern="1200" dirty="0"/>
        </a:p>
      </dsp:txBody>
      <dsp:txXfrm>
        <a:off x="3332789" y="2040614"/>
        <a:ext cx="1363995" cy="1363995"/>
      </dsp:txXfrm>
    </dsp:sp>
    <dsp:sp modelId="{E3A7EEDB-FBFB-4762-9904-07BC6D10588F}">
      <dsp:nvSpPr>
        <dsp:cNvPr id="0" name=""/>
        <dsp:cNvSpPr/>
      </dsp:nvSpPr>
      <dsp:spPr>
        <a:xfrm>
          <a:off x="3339644" y="1254"/>
          <a:ext cx="1350285" cy="135028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Increased economic productivity &amp; sustainability</a:t>
          </a:r>
          <a:endParaRPr lang="en-GB" sz="1100" kern="1200" dirty="0"/>
        </a:p>
      </dsp:txBody>
      <dsp:txXfrm>
        <a:off x="3537389" y="198999"/>
        <a:ext cx="954795" cy="954795"/>
      </dsp:txXfrm>
    </dsp:sp>
    <dsp:sp modelId="{67E3DF82-EE69-4C55-A90C-AFA3C8D5F66F}">
      <dsp:nvSpPr>
        <dsp:cNvPr id="0" name=""/>
        <dsp:cNvSpPr/>
      </dsp:nvSpPr>
      <dsp:spPr>
        <a:xfrm>
          <a:off x="5385858" y="2047469"/>
          <a:ext cx="1350285" cy="1350285"/>
        </a:xfrm>
        <a:prstGeom prst="ellipse">
          <a:avLst/>
        </a:prstGeom>
        <a:solidFill>
          <a:schemeClr val="accent5">
            <a:hueOff val="1137721"/>
            <a:satOff val="-32359"/>
            <a:lumOff val="105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Environmental benefits of active travel</a:t>
          </a:r>
          <a:endParaRPr lang="en-GB" sz="1100" kern="1200" dirty="0"/>
        </a:p>
      </dsp:txBody>
      <dsp:txXfrm>
        <a:off x="5583603" y="2245214"/>
        <a:ext cx="954795" cy="954795"/>
      </dsp:txXfrm>
    </dsp:sp>
    <dsp:sp modelId="{D5762340-6A2D-42DF-9DCC-4C5EA295C9A6}">
      <dsp:nvSpPr>
        <dsp:cNvPr id="0" name=""/>
        <dsp:cNvSpPr/>
      </dsp:nvSpPr>
      <dsp:spPr>
        <a:xfrm>
          <a:off x="3339644" y="4093683"/>
          <a:ext cx="1350285" cy="1350285"/>
        </a:xfrm>
        <a:prstGeom prst="ellipse">
          <a:avLst/>
        </a:prstGeom>
        <a:solidFill>
          <a:schemeClr val="accent5">
            <a:hueOff val="2275443"/>
            <a:satOff val="-64717"/>
            <a:lumOff val="21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Reduced burden on social care</a:t>
          </a:r>
          <a:endParaRPr lang="en-GB" sz="1100" kern="1200" dirty="0"/>
        </a:p>
      </dsp:txBody>
      <dsp:txXfrm>
        <a:off x="3537389" y="4291428"/>
        <a:ext cx="954795" cy="954795"/>
      </dsp:txXfrm>
    </dsp:sp>
    <dsp:sp modelId="{4666F154-33F8-4E2A-B530-0D7C54F0E403}">
      <dsp:nvSpPr>
        <dsp:cNvPr id="0" name=""/>
        <dsp:cNvSpPr/>
      </dsp:nvSpPr>
      <dsp:spPr>
        <a:xfrm>
          <a:off x="1293430" y="2047469"/>
          <a:ext cx="1350285" cy="1350285"/>
        </a:xfrm>
        <a:prstGeom prst="ellipse">
          <a:avLst/>
        </a:prstGeom>
        <a:solidFill>
          <a:schemeClr val="accent5">
            <a:hueOff val="3413164"/>
            <a:satOff val="-97076"/>
            <a:lumOff val="3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Improved educational outcomes</a:t>
          </a:r>
          <a:endParaRPr lang="en-GB" sz="1100" kern="1200" dirty="0"/>
        </a:p>
      </dsp:txBody>
      <dsp:txXfrm>
        <a:off x="1491175" y="2245214"/>
        <a:ext cx="954795" cy="954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D8B8-216B-4D0C-8D16-E59C1B64ACB2}">
      <dsp:nvSpPr>
        <dsp:cNvPr id="0" name=""/>
        <dsp:cNvSpPr/>
      </dsp:nvSpPr>
      <dsp:spPr>
        <a:xfrm>
          <a:off x="3914671" y="2320019"/>
          <a:ext cx="2806185" cy="2806185"/>
        </a:xfrm>
        <a:prstGeom prst="gear9">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Undergraduate education</a:t>
          </a:r>
          <a:endParaRPr lang="en-GB" sz="1800" kern="1200" dirty="0">
            <a:solidFill>
              <a:schemeClr val="tx1"/>
            </a:solidFill>
          </a:endParaRPr>
        </a:p>
      </dsp:txBody>
      <dsp:txXfrm>
        <a:off x="4478839" y="2977354"/>
        <a:ext cx="1677849" cy="1442437"/>
      </dsp:txXfrm>
    </dsp:sp>
    <dsp:sp modelId="{34BC1BCE-BD9D-489B-86F7-20B11B7CD6BC}">
      <dsp:nvSpPr>
        <dsp:cNvPr id="0" name=""/>
        <dsp:cNvSpPr/>
      </dsp:nvSpPr>
      <dsp:spPr>
        <a:xfrm>
          <a:off x="2281981" y="1656739"/>
          <a:ext cx="2040862" cy="2040862"/>
        </a:xfrm>
        <a:prstGeom prst="gear6">
          <a:avLst/>
        </a:prstGeom>
        <a:solidFill>
          <a:schemeClr val="accent5">
            <a:hueOff val="1309711"/>
            <a:satOff val="-28030"/>
            <a:lumOff val="1960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solidFill>
                <a:schemeClr val="tx1"/>
              </a:solidFill>
            </a:rPr>
            <a:t>Post-graduate education</a:t>
          </a:r>
          <a:endParaRPr lang="en-GB" sz="1600" kern="1200" dirty="0">
            <a:solidFill>
              <a:schemeClr val="tx1"/>
            </a:solidFill>
          </a:endParaRPr>
        </a:p>
      </dsp:txBody>
      <dsp:txXfrm>
        <a:off x="2795774" y="2173637"/>
        <a:ext cx="1013276" cy="1007066"/>
      </dsp:txXfrm>
    </dsp:sp>
    <dsp:sp modelId="{2EC6C02D-0683-4DD5-9B84-A4F716302E2D}">
      <dsp:nvSpPr>
        <dsp:cNvPr id="0" name=""/>
        <dsp:cNvSpPr/>
      </dsp:nvSpPr>
      <dsp:spPr>
        <a:xfrm rot="20700000">
          <a:off x="3332398" y="223788"/>
          <a:ext cx="2184976" cy="2049555"/>
        </a:xfrm>
        <a:prstGeom prst="gear6">
          <a:avLst/>
        </a:prstGeom>
        <a:solidFill>
          <a:schemeClr val="accent5">
            <a:hueOff val="2619422"/>
            <a:satOff val="-56061"/>
            <a:lumOff val="3921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0" kern="1200" dirty="0" smtClean="0">
              <a:solidFill>
                <a:schemeClr val="tx1"/>
              </a:solidFill>
            </a:rPr>
            <a:t>Continuing professional development</a:t>
          </a:r>
          <a:endParaRPr lang="en-GB" sz="1600" b="0" kern="1200" dirty="0">
            <a:solidFill>
              <a:schemeClr val="tx1"/>
            </a:solidFill>
          </a:endParaRPr>
        </a:p>
      </dsp:txBody>
      <dsp:txXfrm rot="-20700000">
        <a:off x="3819659" y="665284"/>
        <a:ext cx="1210453" cy="1166564"/>
      </dsp:txXfrm>
    </dsp:sp>
    <dsp:sp modelId="{3CD99CC1-0485-4576-BD70-34F80FF9C9BF}">
      <dsp:nvSpPr>
        <dsp:cNvPr id="0" name=""/>
        <dsp:cNvSpPr/>
      </dsp:nvSpPr>
      <dsp:spPr>
        <a:xfrm>
          <a:off x="3708989" y="1890805"/>
          <a:ext cx="3591917" cy="3591917"/>
        </a:xfrm>
        <a:prstGeom prst="circularArrow">
          <a:avLst>
            <a:gd name="adj1" fmla="val 4687"/>
            <a:gd name="adj2" fmla="val 299029"/>
            <a:gd name="adj3" fmla="val 2534282"/>
            <a:gd name="adj4" fmla="val 15822788"/>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3AD82E-996C-4D81-AA6D-FA2B55D9B325}">
      <dsp:nvSpPr>
        <dsp:cNvPr id="0" name=""/>
        <dsp:cNvSpPr/>
      </dsp:nvSpPr>
      <dsp:spPr>
        <a:xfrm>
          <a:off x="1920548" y="1201277"/>
          <a:ext cx="2609752" cy="2609752"/>
        </a:xfrm>
        <a:prstGeom prst="leftCircularArrow">
          <a:avLst>
            <a:gd name="adj1" fmla="val 6452"/>
            <a:gd name="adj2" fmla="val 429999"/>
            <a:gd name="adj3" fmla="val 10489124"/>
            <a:gd name="adj4" fmla="val 14837806"/>
            <a:gd name="adj5" fmla="val 7527"/>
          </a:avLst>
        </a:prstGeom>
        <a:solidFill>
          <a:schemeClr val="accent5">
            <a:hueOff val="1309711"/>
            <a:satOff val="-28030"/>
            <a:lumOff val="196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C9A432-6853-481F-A868-87FD7BADB46C}">
      <dsp:nvSpPr>
        <dsp:cNvPr id="0" name=""/>
        <dsp:cNvSpPr/>
      </dsp:nvSpPr>
      <dsp:spPr>
        <a:xfrm>
          <a:off x="2962538" y="-193137"/>
          <a:ext cx="2813838" cy="2813838"/>
        </a:xfrm>
        <a:prstGeom prst="circularArrow">
          <a:avLst>
            <a:gd name="adj1" fmla="val 5984"/>
            <a:gd name="adj2" fmla="val 394124"/>
            <a:gd name="adj3" fmla="val 13313824"/>
            <a:gd name="adj4" fmla="val 10508221"/>
            <a:gd name="adj5" fmla="val 6981"/>
          </a:avLst>
        </a:prstGeom>
        <a:solidFill>
          <a:schemeClr val="accent5">
            <a:hueOff val="2619422"/>
            <a:satOff val="-56061"/>
            <a:lumOff val="3921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E12FF-455E-431D-9060-9C3F31F430E4}">
      <dsp:nvSpPr>
        <dsp:cNvPr id="0" name=""/>
        <dsp:cNvSpPr/>
      </dsp:nvSpPr>
      <dsp:spPr>
        <a:xfrm>
          <a:off x="3456383" y="2139426"/>
          <a:ext cx="1872208" cy="1625802"/>
        </a:xfrm>
        <a:prstGeom prst="ellipse">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GB" sz="3200" kern="1200" dirty="0" smtClean="0">
              <a:solidFill>
                <a:schemeClr val="tx1"/>
              </a:solidFill>
            </a:rPr>
            <a:t>Ageing</a:t>
          </a:r>
          <a:endParaRPr lang="en-GB" sz="3200" kern="1200" dirty="0">
            <a:solidFill>
              <a:schemeClr val="tx1"/>
            </a:solidFill>
          </a:endParaRPr>
        </a:p>
      </dsp:txBody>
      <dsp:txXfrm>
        <a:off x="3730562" y="2377519"/>
        <a:ext cx="1323850" cy="1149616"/>
      </dsp:txXfrm>
    </dsp:sp>
    <dsp:sp modelId="{73EA0584-8BAC-4235-A501-F9FBA8A4A70C}">
      <dsp:nvSpPr>
        <dsp:cNvPr id="0" name=""/>
        <dsp:cNvSpPr/>
      </dsp:nvSpPr>
      <dsp:spPr>
        <a:xfrm rot="16200000">
          <a:off x="4147073" y="1877356"/>
          <a:ext cx="490829" cy="33311"/>
        </a:xfrm>
        <a:custGeom>
          <a:avLst/>
          <a:gdLst/>
          <a:ahLst/>
          <a:cxnLst/>
          <a:rect l="0" t="0" r="0" b="0"/>
          <a:pathLst>
            <a:path>
              <a:moveTo>
                <a:pt x="0" y="16655"/>
              </a:moveTo>
              <a:lnTo>
                <a:pt x="490829"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a:off x="4380217" y="1881741"/>
        <a:ext cx="24541" cy="24541"/>
      </dsp:txXfrm>
    </dsp:sp>
    <dsp:sp modelId="{0386350B-2EE5-4FE5-819C-86121B410034}">
      <dsp:nvSpPr>
        <dsp:cNvPr id="0" name=""/>
        <dsp:cNvSpPr/>
      </dsp:nvSpPr>
      <dsp:spPr>
        <a:xfrm>
          <a:off x="3579586" y="22794"/>
          <a:ext cx="1625802" cy="1625802"/>
        </a:xfrm>
        <a:prstGeom prst="ellipse">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CVD decline</a:t>
          </a:r>
          <a:endParaRPr lang="en-GB" sz="1800" kern="1200" dirty="0">
            <a:solidFill>
              <a:schemeClr val="tx1"/>
            </a:solidFill>
          </a:endParaRPr>
        </a:p>
      </dsp:txBody>
      <dsp:txXfrm>
        <a:off x="3817679" y="260887"/>
        <a:ext cx="1149616" cy="1149616"/>
      </dsp:txXfrm>
    </dsp:sp>
    <dsp:sp modelId="{0AC0E3E7-0298-4873-9D68-A5D8D65577A7}">
      <dsp:nvSpPr>
        <dsp:cNvPr id="0" name=""/>
        <dsp:cNvSpPr/>
      </dsp:nvSpPr>
      <dsp:spPr>
        <a:xfrm rot="19800000">
          <a:off x="5144989" y="2384706"/>
          <a:ext cx="403598" cy="33311"/>
        </a:xfrm>
        <a:custGeom>
          <a:avLst/>
          <a:gdLst/>
          <a:ahLst/>
          <a:cxnLst/>
          <a:rect l="0" t="0" r="0" b="0"/>
          <a:pathLst>
            <a:path>
              <a:moveTo>
                <a:pt x="0" y="16655"/>
              </a:moveTo>
              <a:lnTo>
                <a:pt x="403598"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a:off x="5336698" y="2391272"/>
        <a:ext cx="20179" cy="20179"/>
      </dsp:txXfrm>
    </dsp:sp>
    <dsp:sp modelId="{47653D9B-6D0B-4236-957D-B5CCEAFC1260}">
      <dsp:nvSpPr>
        <dsp:cNvPr id="0" name=""/>
        <dsp:cNvSpPr/>
      </dsp:nvSpPr>
      <dsp:spPr>
        <a:xfrm>
          <a:off x="5412643" y="1081110"/>
          <a:ext cx="1625802" cy="1625802"/>
        </a:xfrm>
        <a:prstGeom prst="ellipse">
          <a:avLst/>
        </a:prstGeom>
        <a:solidFill>
          <a:schemeClr val="accent5">
            <a:hueOff val="523884"/>
            <a:satOff val="-11212"/>
            <a:lumOff val="784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Vascular dysfunction</a:t>
          </a:r>
          <a:endParaRPr lang="en-GB" sz="1800" kern="1200" dirty="0">
            <a:solidFill>
              <a:schemeClr val="tx1"/>
            </a:solidFill>
          </a:endParaRPr>
        </a:p>
      </dsp:txBody>
      <dsp:txXfrm>
        <a:off x="5650736" y="1319203"/>
        <a:ext cx="1149616" cy="1149616"/>
      </dsp:txXfrm>
    </dsp:sp>
    <dsp:sp modelId="{CFB71D25-E288-4F9A-9783-77E51ED9F1CF}">
      <dsp:nvSpPr>
        <dsp:cNvPr id="0" name=""/>
        <dsp:cNvSpPr/>
      </dsp:nvSpPr>
      <dsp:spPr>
        <a:xfrm rot="1800000">
          <a:off x="5144989" y="3486637"/>
          <a:ext cx="403598" cy="33311"/>
        </a:xfrm>
        <a:custGeom>
          <a:avLst/>
          <a:gdLst/>
          <a:ahLst/>
          <a:cxnLst/>
          <a:rect l="0" t="0" r="0" b="0"/>
          <a:pathLst>
            <a:path>
              <a:moveTo>
                <a:pt x="0" y="16655"/>
              </a:moveTo>
              <a:lnTo>
                <a:pt x="403598"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a:off x="5336698" y="3493203"/>
        <a:ext cx="20179" cy="20179"/>
      </dsp:txXfrm>
    </dsp:sp>
    <dsp:sp modelId="{9B25BDC5-0614-4E27-94F2-77F9B254B777}">
      <dsp:nvSpPr>
        <dsp:cNvPr id="0" name=""/>
        <dsp:cNvSpPr/>
      </dsp:nvSpPr>
      <dsp:spPr>
        <a:xfrm>
          <a:off x="5412643" y="3197742"/>
          <a:ext cx="1625802" cy="1625802"/>
        </a:xfrm>
        <a:prstGeom prst="ellipse">
          <a:avLst/>
        </a:prstGeom>
        <a:solidFill>
          <a:schemeClr val="accent5">
            <a:hueOff val="1047769"/>
            <a:satOff val="-22424"/>
            <a:lumOff val="1568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Cognitive decline</a:t>
          </a:r>
          <a:endParaRPr lang="en-GB" sz="1800" kern="1200" dirty="0">
            <a:solidFill>
              <a:schemeClr val="tx1"/>
            </a:solidFill>
          </a:endParaRPr>
        </a:p>
      </dsp:txBody>
      <dsp:txXfrm>
        <a:off x="5650736" y="3435835"/>
        <a:ext cx="1149616" cy="1149616"/>
      </dsp:txXfrm>
    </dsp:sp>
    <dsp:sp modelId="{D72D488D-49C3-4AB6-A4DB-A5663F8CE75B}">
      <dsp:nvSpPr>
        <dsp:cNvPr id="0" name=""/>
        <dsp:cNvSpPr/>
      </dsp:nvSpPr>
      <dsp:spPr>
        <a:xfrm rot="5400000">
          <a:off x="4147073" y="3993988"/>
          <a:ext cx="490829" cy="33311"/>
        </a:xfrm>
        <a:custGeom>
          <a:avLst/>
          <a:gdLst/>
          <a:ahLst/>
          <a:cxnLst/>
          <a:rect l="0" t="0" r="0" b="0"/>
          <a:pathLst>
            <a:path>
              <a:moveTo>
                <a:pt x="0" y="16655"/>
              </a:moveTo>
              <a:lnTo>
                <a:pt x="490829"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a:off x="4380217" y="3998373"/>
        <a:ext cx="24541" cy="24541"/>
      </dsp:txXfrm>
    </dsp:sp>
    <dsp:sp modelId="{7F3C4FE8-8D9B-4D12-AC8E-B879552B1566}">
      <dsp:nvSpPr>
        <dsp:cNvPr id="0" name=""/>
        <dsp:cNvSpPr/>
      </dsp:nvSpPr>
      <dsp:spPr>
        <a:xfrm>
          <a:off x="3579586" y="4256058"/>
          <a:ext cx="1625802" cy="1625802"/>
        </a:xfrm>
        <a:prstGeom prst="ellipse">
          <a:avLst/>
        </a:prstGeom>
        <a:solidFill>
          <a:schemeClr val="accent5">
            <a:hueOff val="1571653"/>
            <a:satOff val="-33637"/>
            <a:lumOff val="23529"/>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Loss of muscle &amp; bone density</a:t>
          </a:r>
        </a:p>
      </dsp:txBody>
      <dsp:txXfrm>
        <a:off x="3817679" y="4494151"/>
        <a:ext cx="1149616" cy="1149616"/>
      </dsp:txXfrm>
    </dsp:sp>
    <dsp:sp modelId="{72B08432-57BE-4714-8A21-0459A7BDF1A9}">
      <dsp:nvSpPr>
        <dsp:cNvPr id="0" name=""/>
        <dsp:cNvSpPr/>
      </dsp:nvSpPr>
      <dsp:spPr>
        <a:xfrm rot="9000000">
          <a:off x="3236388" y="3486637"/>
          <a:ext cx="403598" cy="33311"/>
        </a:xfrm>
        <a:custGeom>
          <a:avLst/>
          <a:gdLst/>
          <a:ahLst/>
          <a:cxnLst/>
          <a:rect l="0" t="0" r="0" b="0"/>
          <a:pathLst>
            <a:path>
              <a:moveTo>
                <a:pt x="0" y="16655"/>
              </a:moveTo>
              <a:lnTo>
                <a:pt x="403598"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rot="10800000">
        <a:off x="3428097" y="3493203"/>
        <a:ext cx="20179" cy="20179"/>
      </dsp:txXfrm>
    </dsp:sp>
    <dsp:sp modelId="{EFF9D29C-9DCF-4C6F-911E-6F7815BD0A63}">
      <dsp:nvSpPr>
        <dsp:cNvPr id="0" name=""/>
        <dsp:cNvSpPr/>
      </dsp:nvSpPr>
      <dsp:spPr>
        <a:xfrm>
          <a:off x="1746529" y="3197742"/>
          <a:ext cx="1625802" cy="1625802"/>
        </a:xfrm>
        <a:prstGeom prst="ellipse">
          <a:avLst/>
        </a:prstGeom>
        <a:solidFill>
          <a:schemeClr val="accent5">
            <a:hueOff val="2095537"/>
            <a:satOff val="-44849"/>
            <a:lumOff val="3137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Reduced gut motility</a:t>
          </a:r>
        </a:p>
      </dsp:txBody>
      <dsp:txXfrm>
        <a:off x="1984622" y="3435835"/>
        <a:ext cx="1149616" cy="1149616"/>
      </dsp:txXfrm>
    </dsp:sp>
    <dsp:sp modelId="{0256E8D8-6F8B-41BC-86EC-C2408596C0D2}">
      <dsp:nvSpPr>
        <dsp:cNvPr id="0" name=""/>
        <dsp:cNvSpPr/>
      </dsp:nvSpPr>
      <dsp:spPr>
        <a:xfrm rot="12600000">
          <a:off x="3236388" y="2384706"/>
          <a:ext cx="403598" cy="33311"/>
        </a:xfrm>
        <a:custGeom>
          <a:avLst/>
          <a:gdLst/>
          <a:ahLst/>
          <a:cxnLst/>
          <a:rect l="0" t="0" r="0" b="0"/>
          <a:pathLst>
            <a:path>
              <a:moveTo>
                <a:pt x="0" y="16655"/>
              </a:moveTo>
              <a:lnTo>
                <a:pt x="403598" y="16655"/>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GB" sz="700" kern="1200">
            <a:solidFill>
              <a:schemeClr val="tx1"/>
            </a:solidFill>
          </a:endParaRPr>
        </a:p>
      </dsp:txBody>
      <dsp:txXfrm rot="10800000">
        <a:off x="3428097" y="2391272"/>
        <a:ext cx="20179" cy="20179"/>
      </dsp:txXfrm>
    </dsp:sp>
    <dsp:sp modelId="{83B0BB76-A6AA-4515-A179-CD8CBCB0401D}">
      <dsp:nvSpPr>
        <dsp:cNvPr id="0" name=""/>
        <dsp:cNvSpPr/>
      </dsp:nvSpPr>
      <dsp:spPr>
        <a:xfrm>
          <a:off x="1746529" y="1081110"/>
          <a:ext cx="1625802" cy="1625802"/>
        </a:xfrm>
        <a:prstGeom prst="ellipse">
          <a:avLst/>
        </a:prstGeom>
        <a:solidFill>
          <a:schemeClr val="accent5">
            <a:hueOff val="2619422"/>
            <a:satOff val="-56061"/>
            <a:lumOff val="3921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solidFill>
                <a:schemeClr val="tx1"/>
              </a:solidFill>
            </a:rPr>
            <a:t>Reduced liver &amp; kidney efficiency</a:t>
          </a:r>
        </a:p>
      </dsp:txBody>
      <dsp:txXfrm>
        <a:off x="1984622" y="1319203"/>
        <a:ext cx="1149616" cy="1149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CBAA8-A619-4BA4-91B2-73C57BBC0B68}">
      <dsp:nvSpPr>
        <dsp:cNvPr id="0" name=""/>
        <dsp:cNvSpPr/>
      </dsp:nvSpPr>
      <dsp:spPr>
        <a:xfrm>
          <a:off x="772679" y="193"/>
          <a:ext cx="1406968" cy="844181"/>
        </a:xfrm>
        <a:prstGeom prst="rect">
          <a:avLst/>
        </a:prstGeom>
        <a:solidFill>
          <a:schemeClr val="accent5">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Physical activity</a:t>
          </a:r>
          <a:endParaRPr lang="en-GB" sz="2000" kern="1200" dirty="0"/>
        </a:p>
      </dsp:txBody>
      <dsp:txXfrm>
        <a:off x="772679" y="193"/>
        <a:ext cx="1406968" cy="844181"/>
      </dsp:txXfrm>
    </dsp:sp>
    <dsp:sp modelId="{CD23B6D4-1254-47A1-B813-FA046D857D29}">
      <dsp:nvSpPr>
        <dsp:cNvPr id="0" name=""/>
        <dsp:cNvSpPr/>
      </dsp:nvSpPr>
      <dsp:spPr>
        <a:xfrm>
          <a:off x="772679" y="985071"/>
          <a:ext cx="1406968" cy="844181"/>
        </a:xfrm>
        <a:prstGeom prst="rect">
          <a:avLst/>
        </a:prstGeom>
        <a:solidFill>
          <a:schemeClr val="accent5">
            <a:shade val="80000"/>
            <a:hueOff val="-185426"/>
            <a:satOff val="-15976"/>
            <a:lumOff val="946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Smoking cessation</a:t>
          </a:r>
          <a:endParaRPr lang="en-GB" sz="2000" kern="1200" dirty="0"/>
        </a:p>
      </dsp:txBody>
      <dsp:txXfrm>
        <a:off x="772679" y="985071"/>
        <a:ext cx="1406968" cy="844181"/>
      </dsp:txXfrm>
    </dsp:sp>
    <dsp:sp modelId="{F0E89518-10E4-499B-A222-01BFC2DA71BB}">
      <dsp:nvSpPr>
        <dsp:cNvPr id="0" name=""/>
        <dsp:cNvSpPr/>
      </dsp:nvSpPr>
      <dsp:spPr>
        <a:xfrm>
          <a:off x="772679" y="1969949"/>
          <a:ext cx="1406968" cy="844181"/>
        </a:xfrm>
        <a:prstGeom prst="rect">
          <a:avLst/>
        </a:prstGeom>
        <a:solidFill>
          <a:schemeClr val="accent5">
            <a:shade val="80000"/>
            <a:hueOff val="-370853"/>
            <a:satOff val="-31951"/>
            <a:lumOff val="1893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Alcohol moderation</a:t>
          </a:r>
          <a:endParaRPr lang="en-GB" sz="2000" kern="1200" dirty="0"/>
        </a:p>
      </dsp:txBody>
      <dsp:txXfrm>
        <a:off x="772679" y="1969949"/>
        <a:ext cx="1406968" cy="844181"/>
      </dsp:txXfrm>
    </dsp:sp>
    <dsp:sp modelId="{204F0CD3-CDA8-4CBE-994F-37D4EE8A17DD}">
      <dsp:nvSpPr>
        <dsp:cNvPr id="0" name=""/>
        <dsp:cNvSpPr/>
      </dsp:nvSpPr>
      <dsp:spPr>
        <a:xfrm>
          <a:off x="772679" y="2954827"/>
          <a:ext cx="1406968" cy="844181"/>
        </a:xfrm>
        <a:prstGeom prst="rect">
          <a:avLst/>
        </a:prstGeom>
        <a:solidFill>
          <a:schemeClr val="accent5">
            <a:shade val="80000"/>
            <a:hueOff val="-556279"/>
            <a:satOff val="-47927"/>
            <a:lumOff val="2839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Diet &amp; nutrition</a:t>
          </a:r>
          <a:endParaRPr lang="en-GB" sz="2000" kern="1200" dirty="0"/>
        </a:p>
      </dsp:txBody>
      <dsp:txXfrm>
        <a:off x="772679" y="2954827"/>
        <a:ext cx="1406968" cy="844181"/>
      </dsp:txXfrm>
    </dsp:sp>
    <dsp:sp modelId="{6DD1283F-8A98-45C5-A417-0802F05A0A53}">
      <dsp:nvSpPr>
        <dsp:cNvPr id="0" name=""/>
        <dsp:cNvSpPr/>
      </dsp:nvSpPr>
      <dsp:spPr>
        <a:xfrm>
          <a:off x="772679" y="3939705"/>
          <a:ext cx="1406968" cy="844181"/>
        </a:xfrm>
        <a:prstGeom prst="rect">
          <a:avLst/>
        </a:prstGeom>
        <a:solidFill>
          <a:schemeClr val="accent5">
            <a:shade val="80000"/>
            <a:hueOff val="-741705"/>
            <a:satOff val="-63903"/>
            <a:lumOff val="3786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Mental wellbeing</a:t>
          </a:r>
          <a:endParaRPr lang="en-GB" sz="2000" kern="1200" dirty="0"/>
        </a:p>
      </dsp:txBody>
      <dsp:txXfrm>
        <a:off x="772679" y="3939705"/>
        <a:ext cx="1406968" cy="8441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246D74-7EB1-774C-817F-53DA8D4A9371}" type="datetime1">
              <a:rPr lang="en-GB" smtClean="0"/>
              <a:t>20/10/2017</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F7D66731-D746-154B-8470-46BBF2902244}" type="slidenum">
              <a:rPr lang="en-US" smtClean="0"/>
              <a:t>‹#›</a:t>
            </a:fld>
            <a:endParaRPr lang="en-US"/>
          </a:p>
        </p:txBody>
      </p:sp>
    </p:spTree>
    <p:extLst>
      <p:ext uri="{BB962C8B-B14F-4D97-AF65-F5344CB8AC3E}">
        <p14:creationId xmlns:p14="http://schemas.microsoft.com/office/powerpoint/2010/main" val="2547087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B3C0236-BC41-0544-BDCA-3511F268DC73}" type="datetime1">
              <a:rPr lang="en-GB" smtClean="0"/>
              <a:t>20/10/2017</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AADAF11-9F1D-4A7D-9606-5482268D365D}" type="slidenum">
              <a:rPr lang="en-GB" smtClean="0"/>
              <a:t>‹#›</a:t>
            </a:fld>
            <a:endParaRPr lang="en-GB" dirty="0"/>
          </a:p>
        </p:txBody>
      </p:sp>
    </p:spTree>
    <p:extLst>
      <p:ext uri="{BB962C8B-B14F-4D97-AF65-F5344CB8AC3E}">
        <p14:creationId xmlns:p14="http://schemas.microsoft.com/office/powerpoint/2010/main" val="15048706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ADAF11-9F1D-4A7D-9606-5482268D365D}" type="slidenum">
              <a:rPr lang="en-GB" smtClean="0"/>
              <a:t>1</a:t>
            </a:fld>
            <a:endParaRPr lang="en-GB" dirty="0"/>
          </a:p>
        </p:txBody>
      </p:sp>
    </p:spTree>
    <p:extLst>
      <p:ext uri="{BB962C8B-B14F-4D97-AF65-F5344CB8AC3E}">
        <p14:creationId xmlns:p14="http://schemas.microsoft.com/office/powerpoint/2010/main" val="400009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59350" cy="3721100"/>
          </a:xfrm>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pPr>
              <a:defRPr/>
            </a:pPr>
            <a:fld id="{19DA5AEC-67B2-4FEF-AC3C-BC2999188CB5}"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73056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Reference for images</a:t>
            </a:r>
          </a:p>
          <a:p>
            <a:r>
              <a:rPr lang="en-GB" dirty="0" smtClean="0"/>
              <a:t>ONS National Population Projects (2015) - https://www.ons.gov.uk/peoplepopulationandcommunity/populationandmigration/populationprojections/compendium/nationalpopulationprojections/2015-10-29/summaryresults </a:t>
            </a:r>
          </a:p>
          <a:p>
            <a:endParaRPr lang="en-GB" dirty="0" smtClean="0"/>
          </a:p>
          <a:p>
            <a:r>
              <a:rPr lang="en-GB" dirty="0" smtClean="0"/>
              <a:t>Rural/Urban</a:t>
            </a:r>
            <a:r>
              <a:rPr lang="en-GB" baseline="0" dirty="0" smtClean="0"/>
              <a:t> % change in size of usual resident population</a:t>
            </a:r>
          </a:p>
          <a:p>
            <a:r>
              <a:rPr lang="en-GB" dirty="0" smtClean="0"/>
              <a:t>http://webarchive.nationalarchives.gov.uk/20160105160709/http://www.ons.gov.uk/ons/rel/census/2011-census-analysis/rural-urban-analysis/comparing-rural-and-urban-areas-of-england-and-wales.html</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49A0A270-3380-47EA-BCC1-2A1989F5B074}" type="slidenum">
              <a:rPr lang="en-GB" smtClean="0"/>
              <a:t>20</a:t>
            </a:fld>
            <a:endParaRPr lang="en-GB"/>
          </a:p>
        </p:txBody>
      </p:sp>
    </p:spTree>
    <p:extLst>
      <p:ext uri="{BB962C8B-B14F-4D97-AF65-F5344CB8AC3E}">
        <p14:creationId xmlns:p14="http://schemas.microsoft.com/office/powerpoint/2010/main" val="388717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A0A270-3380-47EA-BCC1-2A1989F5B074}" type="slidenum">
              <a:rPr lang="en-GB" smtClean="0"/>
              <a:t>22</a:t>
            </a:fld>
            <a:endParaRPr lang="en-GB"/>
          </a:p>
        </p:txBody>
      </p:sp>
    </p:spTree>
    <p:extLst>
      <p:ext uri="{BB962C8B-B14F-4D97-AF65-F5344CB8AC3E}">
        <p14:creationId xmlns:p14="http://schemas.microsoft.com/office/powerpoint/2010/main" val="144050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A0A270-3380-47EA-BCC1-2A1989F5B074}" type="slidenum">
              <a:rPr lang="en-GB" smtClean="0"/>
              <a:t>24</a:t>
            </a:fld>
            <a:endParaRPr lang="en-GB"/>
          </a:p>
        </p:txBody>
      </p:sp>
    </p:spTree>
    <p:extLst>
      <p:ext uri="{BB962C8B-B14F-4D97-AF65-F5344CB8AC3E}">
        <p14:creationId xmlns:p14="http://schemas.microsoft.com/office/powerpoint/2010/main" val="200591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latin typeface="Arial" pitchFamily="34" charset="0"/>
                <a:cs typeface="Arial" pitchFamily="34" charset="0"/>
              </a:defRPr>
            </a:lvl1p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7046912" y="6525344"/>
            <a:ext cx="2133600" cy="365125"/>
          </a:xfrm>
        </p:spPr>
        <p:txBody>
          <a:bodyPr/>
          <a:lstStyle/>
          <a:p>
            <a:fld id="{DEAB88DE-3ED1-4684-8721-E94BD2D2A0EC}" type="slidenum">
              <a:rPr lang="en-GB" smtClean="0"/>
              <a:t>‹#›</a:t>
            </a:fld>
            <a:endParaRPr lang="en-GB" dirty="0"/>
          </a:p>
        </p:txBody>
      </p:sp>
      <p:pic>
        <p:nvPicPr>
          <p:cNvPr id="8" name="Picture 7" descr="PHE_3268_SML_AW.png"/>
          <p:cNvPicPr>
            <a:picLocks noChangeAspect="1"/>
          </p:cNvPicPr>
          <p:nvPr userDrawn="1"/>
        </p:nvPicPr>
        <p:blipFill>
          <a:blip r:embed="rId2" cstate="print"/>
          <a:stretch>
            <a:fillRect/>
          </a:stretch>
        </p:blipFill>
        <p:spPr>
          <a:xfrm>
            <a:off x="539552" y="372812"/>
            <a:ext cx="1440000" cy="895948"/>
          </a:xfrm>
          <a:prstGeom prst="rect">
            <a:avLst/>
          </a:prstGeom>
        </p:spPr>
      </p:pic>
      <p:cxnSp>
        <p:nvCxnSpPr>
          <p:cNvPr id="12" name="Straight Connector 11"/>
          <p:cNvCxnSpPr/>
          <p:nvPr userDrawn="1"/>
        </p:nvCxnSpPr>
        <p:spPr>
          <a:xfrm>
            <a:off x="0" y="1556792"/>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3650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itle (2 lines) and Two Col Content">
    <p:spTree>
      <p:nvGrpSpPr>
        <p:cNvPr id="1" name=""/>
        <p:cNvGrpSpPr/>
        <p:nvPr/>
      </p:nvGrpSpPr>
      <p:grpSpPr>
        <a:xfrm>
          <a:off x="0" y="0"/>
          <a:ext cx="0" cy="0"/>
          <a:chOff x="0" y="0"/>
          <a:chExt cx="0" cy="0"/>
        </a:xfrm>
      </p:grpSpPr>
      <p:pic>
        <p:nvPicPr>
          <p:cNvPr id="5" name="Picture 7"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126047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8000" y="1368000"/>
            <a:ext cx="8028000" cy="1188000"/>
          </a:xfrm>
        </p:spPr>
        <p:txBody>
          <a:bodyPr anchor="t" anchorCtr="0"/>
          <a:lstStyle/>
          <a:p>
            <a:r>
              <a:rPr lang="en-US" dirty="0" smtClean="0"/>
              <a:t>Click to edit Master title style</a:t>
            </a:r>
            <a:endParaRPr lang="en-US" dirty="0"/>
          </a:p>
        </p:txBody>
      </p:sp>
      <p:sp>
        <p:nvSpPr>
          <p:cNvPr id="3" name="Content Placeholder 2"/>
          <p:cNvSpPr>
            <a:spLocks noGrp="1"/>
          </p:cNvSpPr>
          <p:nvPr>
            <p:ph sz="half" idx="1"/>
          </p:nvPr>
        </p:nvSpPr>
        <p:spPr>
          <a:xfrm>
            <a:off x="558000" y="2628000"/>
            <a:ext cx="3924000" cy="3564000"/>
          </a:xfrm>
        </p:spPr>
        <p:txBody>
          <a:bodyPr/>
          <a:lstStyle>
            <a:lvl1pPr>
              <a:defRPr sz="1800" baseline="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000" y="2628000"/>
            <a:ext cx="3924000" cy="3564000"/>
          </a:xfrm>
        </p:spPr>
        <p:txBody>
          <a:bodyPr/>
          <a:lstStyle>
            <a:lvl1pPr>
              <a:defRPr sz="1800" baseline="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08752236-A87C-40A4-A07B-8EA60A04BA96}" type="slidenum">
              <a:rPr lang="en-US">
                <a:solidFill>
                  <a:prstClr val="white"/>
                </a:solidFill>
              </a:rPr>
              <a:pPr>
                <a:defRPr/>
              </a:pPr>
              <a:t>‹#›</a:t>
            </a:fld>
            <a:endParaRPr lang="en-US" dirty="0">
              <a:solidFill>
                <a:prstClr val="white"/>
              </a:solidFill>
            </a:endParaRPr>
          </a:p>
        </p:txBody>
      </p:sp>
      <p:sp>
        <p:nvSpPr>
          <p:cNvPr id="7"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3798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pic>
        <p:nvPicPr>
          <p:cNvPr id="4" name="Picture 7"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126047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58000" y="1367999"/>
            <a:ext cx="8028000" cy="4788000"/>
          </a:xfrm>
        </p:spPr>
        <p:txBody>
          <a:bodyPr/>
          <a:lstStyle>
            <a:lvl1pPr>
              <a:spcBef>
                <a:spcPts val="12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F17F6332-78FB-4672-BC5C-74BEBB9BC27D}" type="slidenum">
              <a:rPr lang="en-US">
                <a:solidFill>
                  <a:prstClr val="white"/>
                </a:solidFill>
              </a:rPr>
              <a:pPr>
                <a:defRPr/>
              </a:pPr>
              <a:t>‹#›</a:t>
            </a:fld>
            <a:endParaRPr lang="en-US" dirty="0">
              <a:solidFill>
                <a:prstClr val="white"/>
              </a:solidFill>
            </a:endParaRPr>
          </a:p>
        </p:txBody>
      </p:sp>
      <p:sp>
        <p:nvSpPr>
          <p:cNvPr id="6"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9026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1773238"/>
            <a:ext cx="9144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1628775"/>
            <a:ext cx="9144000" cy="1444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9"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126047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58000" y="1800000"/>
            <a:ext cx="8028000" cy="4377600"/>
          </a:xfrm>
        </p:spPr>
        <p:txBody>
          <a:bodyPr/>
          <a:lstStyle>
            <a:lvl1pPr marL="0" indent="0">
              <a:buNone/>
              <a:defRPr sz="3600" b="0" i="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Slide Number Placeholder 5"/>
          <p:cNvSpPr>
            <a:spLocks noGrp="1"/>
          </p:cNvSpPr>
          <p:nvPr>
            <p:ph type="sldNum" sz="quarter" idx="10"/>
          </p:nvPr>
        </p:nvSpPr>
        <p:spPr>
          <a:noFill/>
        </p:spPr>
        <p:txBody>
          <a:bodyPr/>
          <a:lstStyle>
            <a:lvl1pPr>
              <a:defRPr/>
            </a:lvl1pPr>
          </a:lstStyle>
          <a:p>
            <a:pPr>
              <a:defRPr/>
            </a:pPr>
            <a:fld id="{5CB74C6A-0F2A-4B3D-9301-A5CC9267CC81}" type="slidenum">
              <a:rPr lang="en-US">
                <a:solidFill>
                  <a:prstClr val="white"/>
                </a:solidFill>
              </a:rPr>
              <a:pPr>
                <a:defRPr/>
              </a:pPr>
              <a:t>‹#›</a:t>
            </a:fld>
            <a:endParaRPr lang="en-US" dirty="0">
              <a:solidFill>
                <a:prstClr val="white"/>
              </a:solidFill>
            </a:endParaRPr>
          </a:p>
        </p:txBody>
      </p:sp>
      <p:sp>
        <p:nvSpPr>
          <p:cNvPr id="8"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2774981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308725"/>
          </a:xfrm>
        </p:spPr>
        <p:txBody>
          <a:bodyPr rtlCol="0">
            <a:normAutofit/>
          </a:bodyPr>
          <a:lstStyle/>
          <a:p>
            <a:pPr lvl="0"/>
            <a:endParaRPr lang="en-US" noProof="0" dirty="0"/>
          </a:p>
        </p:txBody>
      </p:sp>
      <p:sp>
        <p:nvSpPr>
          <p:cNvPr id="4" name="Footer Placeholder 5"/>
          <p:cNvSpPr>
            <a:spLocks noGrp="1"/>
          </p:cNvSpPr>
          <p:nvPr>
            <p:ph type="ftr" sz="quarter" idx="15"/>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pic>
        <p:nvPicPr>
          <p:cNvPr id="5" name="Picture 4" descr="PHE_3268_SML_AW.png"/>
          <p:cNvPicPr>
            <a:picLocks noChangeAspect="1"/>
          </p:cNvPicPr>
          <p:nvPr userDrawn="1"/>
        </p:nvPicPr>
        <p:blipFill>
          <a:blip r:embed="rId2" cstate="print"/>
          <a:stretch>
            <a:fillRect/>
          </a:stretch>
        </p:blipFill>
        <p:spPr>
          <a:xfrm>
            <a:off x="539552" y="372812"/>
            <a:ext cx="1440000" cy="895948"/>
          </a:xfrm>
          <a:prstGeom prst="rect">
            <a:avLst/>
          </a:prstGeom>
        </p:spPr>
      </p:pic>
    </p:spTree>
    <p:extLst>
      <p:ext uri="{BB962C8B-B14F-4D97-AF65-F5344CB8AC3E}">
        <p14:creationId xmlns:p14="http://schemas.microsoft.com/office/powerpoint/2010/main" val="269895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476672"/>
            <a:ext cx="6768752" cy="720080"/>
          </a:xfrm>
        </p:spPr>
        <p:txBody>
          <a:bodyPr lIns="0" tIns="0" rIns="0" bIns="0" anchor="ctr" anchorCtr="0">
            <a:normAutofit/>
          </a:bodyPr>
          <a:lstStyle>
            <a:lvl1pPr algn="l">
              <a:defRPr sz="3200" b="0" baseline="0">
                <a:solidFill>
                  <a:schemeClr val="accent1">
                    <a:lumMod val="75000"/>
                  </a:schemeClr>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000" y="1484784"/>
            <a:ext cx="8028000" cy="4667671"/>
          </a:xfrm>
        </p:spPr>
        <p:txBody>
          <a:bodyPr lIns="0" tIns="0" rIns="0" bIns="0"/>
          <a:lstStyle>
            <a:lvl1pPr>
              <a:spcBef>
                <a:spcPts val="1200"/>
              </a:spcBef>
              <a:defRPr sz="1800" b="0">
                <a:solidFill>
                  <a:schemeClr val="tx1"/>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PHE_3268_SML_AW.png"/>
          <p:cNvPicPr>
            <a:picLocks noChangeAspect="1"/>
          </p:cNvPicPr>
          <p:nvPr userDrawn="1"/>
        </p:nvPicPr>
        <p:blipFill>
          <a:blip r:embed="rId2" cstate="print"/>
          <a:stretch>
            <a:fillRect/>
          </a:stretch>
        </p:blipFill>
        <p:spPr>
          <a:xfrm>
            <a:off x="395536" y="412799"/>
            <a:ext cx="1260000" cy="783953"/>
          </a:xfrm>
          <a:prstGeom prst="rect">
            <a:avLst/>
          </a:prstGeom>
        </p:spPr>
      </p:pic>
      <p:sp>
        <p:nvSpPr>
          <p:cNvPr id="8" name="Slide Number Placeholder 5"/>
          <p:cNvSpPr>
            <a:spLocks noGrp="1"/>
          </p:cNvSpPr>
          <p:nvPr>
            <p:ph type="sldNum" sz="quarter" idx="4"/>
          </p:nvPr>
        </p:nvSpPr>
        <p:spPr>
          <a:xfrm>
            <a:off x="8604448" y="6525344"/>
            <a:ext cx="432048" cy="293117"/>
          </a:xfrm>
          <a:prstGeom prst="rect">
            <a:avLst/>
          </a:prstGeom>
        </p:spPr>
        <p:txBody>
          <a:bodyPr vert="horz" lIns="91440" tIns="45720" rIns="91440" bIns="45720" rtlCol="0" anchor="ctr"/>
          <a:lstStyle>
            <a:lvl1pPr algn="r">
              <a:defRPr sz="1050">
                <a:solidFill>
                  <a:schemeClr val="bg1"/>
                </a:solidFill>
              </a:defRPr>
            </a:lvl1pPr>
          </a:lstStyle>
          <a:p>
            <a:fld id="{DEAB88DE-3ED1-4684-8721-E94BD2D2A0EC}" type="slidenum">
              <a:rPr lang="en-GB" smtClean="0"/>
              <a:pPr/>
              <a:t>‹#›</a:t>
            </a:fld>
            <a:endParaRPr lang="en-GB" dirty="0"/>
          </a:p>
        </p:txBody>
      </p:sp>
    </p:spTree>
    <p:extLst>
      <p:ext uri="{BB962C8B-B14F-4D97-AF65-F5344CB8AC3E}">
        <p14:creationId xmlns:p14="http://schemas.microsoft.com/office/powerpoint/2010/main" val="64042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476672"/>
            <a:ext cx="6768752" cy="720080"/>
          </a:xfrm>
        </p:spPr>
        <p:txBody>
          <a:bodyPr lIns="0" tIns="0" rIns="0" bIns="0" anchor="ctr" anchorCtr="0">
            <a:normAutofit/>
          </a:bodyPr>
          <a:lstStyle>
            <a:lvl1pPr algn="l">
              <a:defRPr sz="3200" b="0" baseline="0">
                <a:solidFill>
                  <a:schemeClr val="accent1">
                    <a:lumMod val="75000"/>
                  </a:schemeClr>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000" y="1484784"/>
            <a:ext cx="8028000" cy="4667671"/>
          </a:xfrm>
        </p:spPr>
        <p:txBody>
          <a:bodyPr lIns="0" tIns="0" rIns="0" bIns="0"/>
          <a:lstStyle>
            <a:lvl1pPr>
              <a:spcBef>
                <a:spcPts val="1200"/>
              </a:spcBef>
              <a:defRPr sz="1800" b="0">
                <a:solidFill>
                  <a:schemeClr val="tx1"/>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PHE_3268_SML_AW.png"/>
          <p:cNvPicPr>
            <a:picLocks noChangeAspect="1"/>
          </p:cNvPicPr>
          <p:nvPr userDrawn="1"/>
        </p:nvPicPr>
        <p:blipFill>
          <a:blip r:embed="rId2" cstate="print"/>
          <a:stretch>
            <a:fillRect/>
          </a:stretch>
        </p:blipFill>
        <p:spPr>
          <a:xfrm>
            <a:off x="395536" y="412799"/>
            <a:ext cx="1260000" cy="783953"/>
          </a:xfrm>
          <a:prstGeom prst="rect">
            <a:avLst/>
          </a:prstGeom>
        </p:spPr>
      </p:pic>
      <p:sp>
        <p:nvSpPr>
          <p:cNvPr id="8" name="Slide Number Placeholder 5"/>
          <p:cNvSpPr>
            <a:spLocks noGrp="1"/>
          </p:cNvSpPr>
          <p:nvPr>
            <p:ph type="sldNum" sz="quarter" idx="4"/>
          </p:nvPr>
        </p:nvSpPr>
        <p:spPr>
          <a:xfrm>
            <a:off x="8604448" y="6525344"/>
            <a:ext cx="432048" cy="293117"/>
          </a:xfrm>
          <a:prstGeom prst="rect">
            <a:avLst/>
          </a:prstGeom>
        </p:spPr>
        <p:txBody>
          <a:bodyPr vert="horz" lIns="91440" tIns="45720" rIns="91440" bIns="45720" rtlCol="0" anchor="ctr"/>
          <a:lstStyle>
            <a:lvl1pPr algn="r">
              <a:defRPr sz="1050">
                <a:solidFill>
                  <a:schemeClr val="bg1"/>
                </a:solidFill>
              </a:defRPr>
            </a:lvl1pPr>
          </a:lstStyle>
          <a:p>
            <a:fld id="{DEAB88DE-3ED1-4684-8721-E94BD2D2A0EC}" type="slidenum">
              <a:rPr lang="en-GB" smtClean="0"/>
              <a:pPr/>
              <a:t>‹#›</a:t>
            </a:fld>
            <a:endParaRPr lang="en-GB" dirty="0"/>
          </a:p>
        </p:txBody>
      </p:sp>
    </p:spTree>
    <p:extLst>
      <p:ext uri="{BB962C8B-B14F-4D97-AF65-F5344CB8AC3E}">
        <p14:creationId xmlns:p14="http://schemas.microsoft.com/office/powerpoint/2010/main" val="324049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120680" cy="792088"/>
          </a:xfrm>
        </p:spPr>
        <p:txBody>
          <a:bodyPr>
            <a:normAutofit/>
          </a:bodyPr>
          <a:lstStyle>
            <a:lvl1pPr algn="l">
              <a:defRPr sz="2400">
                <a:latin typeface="Arial" pitchFamily="34" charset="0"/>
                <a:cs typeface="Arial"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107504" y="1052736"/>
            <a:ext cx="7848872" cy="5256584"/>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316416" y="6525344"/>
            <a:ext cx="827584" cy="365125"/>
          </a:xfrm>
        </p:spPr>
        <p:txBody>
          <a:bodyPr/>
          <a:lstStyle>
            <a:lvl1pPr>
              <a:defRPr>
                <a:solidFill>
                  <a:schemeClr val="bg1"/>
                </a:solidFill>
              </a:defRPr>
            </a:lvl1pPr>
          </a:lstStyle>
          <a:p>
            <a:fld id="{FBD3719C-EB47-4C06-9D2C-8E95200479AB}" type="slidenum">
              <a:rPr lang="en-GB" smtClean="0"/>
              <a:pPr/>
              <a:t>‹#›</a:t>
            </a:fld>
            <a:endParaRPr lang="en-GB" dirty="0"/>
          </a:p>
        </p:txBody>
      </p:sp>
    </p:spTree>
    <p:extLst>
      <p:ext uri="{BB962C8B-B14F-4D97-AF65-F5344CB8AC3E}">
        <p14:creationId xmlns:p14="http://schemas.microsoft.com/office/powerpoint/2010/main" val="1543351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7848872" cy="792088"/>
          </a:xfrm>
        </p:spPr>
        <p:txBody>
          <a:bodyPr>
            <a:normAutofit/>
          </a:bodyPr>
          <a:lstStyle>
            <a:lvl1pPr algn="l">
              <a:defRPr sz="2400"/>
            </a:lvl1pPr>
          </a:lstStyle>
          <a:p>
            <a:r>
              <a:rPr lang="en-US" dirty="0" smtClean="0"/>
              <a:t>Click to edit Master title style</a:t>
            </a:r>
            <a:endParaRPr lang="en-GB" dirty="0"/>
          </a:p>
        </p:txBody>
      </p:sp>
      <p:sp>
        <p:nvSpPr>
          <p:cNvPr id="3" name="Content Placeholder 2"/>
          <p:cNvSpPr>
            <a:spLocks noGrp="1"/>
          </p:cNvSpPr>
          <p:nvPr>
            <p:ph idx="1"/>
          </p:nvPr>
        </p:nvSpPr>
        <p:spPr>
          <a:xfrm>
            <a:off x="107504" y="990600"/>
            <a:ext cx="7848872" cy="5616624"/>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a:xfrm>
            <a:off x="8316416" y="6525344"/>
            <a:ext cx="827584" cy="365125"/>
          </a:xfrm>
        </p:spPr>
        <p:txBody>
          <a:bodyPr/>
          <a:lstStyle>
            <a:lvl1pPr>
              <a:defRPr>
                <a:solidFill>
                  <a:schemeClr val="bg1"/>
                </a:solidFill>
              </a:defRPr>
            </a:lvl1pPr>
          </a:lstStyle>
          <a:p>
            <a:fld id="{FBD3719C-EB47-4C06-9D2C-8E95200479AB}" type="slidenum">
              <a:rPr lang="en-GB" smtClean="0"/>
              <a:pPr/>
              <a:t>‹#›</a:t>
            </a:fld>
            <a:endParaRPr lang="en-GB" dirty="0"/>
          </a:p>
        </p:txBody>
      </p:sp>
    </p:spTree>
    <p:extLst>
      <p:ext uri="{BB962C8B-B14F-4D97-AF65-F5344CB8AC3E}">
        <p14:creationId xmlns:p14="http://schemas.microsoft.com/office/powerpoint/2010/main" val="400157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EAB88DE-3ED1-4684-8721-E94BD2D2A0EC}" type="slidenum">
              <a:rPr lang="en-GB" smtClean="0"/>
              <a:t>‹#›</a:t>
            </a:fld>
            <a:endParaRPr lang="en-GB" dirty="0"/>
          </a:p>
        </p:txBody>
      </p:sp>
      <p:pic>
        <p:nvPicPr>
          <p:cNvPr id="5" name="Picture 4" descr="PHE_3268_SML_AW.png"/>
          <p:cNvPicPr>
            <a:picLocks noChangeAspect="1"/>
          </p:cNvPicPr>
          <p:nvPr userDrawn="1"/>
        </p:nvPicPr>
        <p:blipFill>
          <a:blip r:embed="rId2" cstate="print"/>
          <a:stretch>
            <a:fillRect/>
          </a:stretch>
        </p:blipFill>
        <p:spPr>
          <a:xfrm>
            <a:off x="539552" y="372812"/>
            <a:ext cx="1440000" cy="895948"/>
          </a:xfrm>
          <a:prstGeom prst="rect">
            <a:avLst/>
          </a:prstGeom>
        </p:spPr>
      </p:pic>
    </p:spTree>
    <p:extLst>
      <p:ext uri="{BB962C8B-B14F-4D97-AF65-F5344CB8AC3E}">
        <p14:creationId xmlns:p14="http://schemas.microsoft.com/office/powerpoint/2010/main" val="140536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1773238"/>
            <a:ext cx="9144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0" y="1628775"/>
            <a:ext cx="9144000" cy="1444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9"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73063"/>
            <a:ext cx="14398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58000" y="2132856"/>
            <a:ext cx="7633648" cy="2084543"/>
          </a:xfrm>
          <a:ln>
            <a:noFill/>
          </a:ln>
        </p:spPr>
        <p:txBody>
          <a:bodyPr anchor="t">
            <a:noAutofit/>
          </a:bodyPr>
          <a:lstStyle>
            <a:lvl1pPr algn="l">
              <a:defRPr sz="4500"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8000" y="5445224"/>
            <a:ext cx="7633648" cy="914400"/>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427774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pic>
        <p:nvPicPr>
          <p:cNvPr id="4" name="Picture 7"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126047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8000" y="1368000"/>
            <a:ext cx="8028000" cy="648072"/>
          </a:xfrm>
        </p:spPr>
        <p:txBody>
          <a:bodyPr anchor="t" anchorCtr="0"/>
          <a:lstStyle>
            <a:lvl1pPr>
              <a:defRPr sz="4000" baseline="0">
                <a:solidFill>
                  <a:schemeClr val="tx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000" y="2088000"/>
            <a:ext cx="8028000" cy="4064455"/>
          </a:xfrm>
        </p:spPr>
        <p:txBody>
          <a:bodyPr/>
          <a:lstStyle>
            <a:lvl1pPr>
              <a:spcBef>
                <a:spcPts val="1200"/>
              </a:spcBef>
              <a:defRPr sz="1800" b="0">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380152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2 lines) and Content">
    <p:spTree>
      <p:nvGrpSpPr>
        <p:cNvPr id="1" name=""/>
        <p:cNvGrpSpPr/>
        <p:nvPr/>
      </p:nvGrpSpPr>
      <p:grpSpPr>
        <a:xfrm>
          <a:off x="0" y="0"/>
          <a:ext cx="0" cy="0"/>
          <a:chOff x="0" y="0"/>
          <a:chExt cx="0" cy="0"/>
        </a:xfrm>
      </p:grpSpPr>
      <p:pic>
        <p:nvPicPr>
          <p:cNvPr id="4" name="Picture 7" descr="PHE_3268_SML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750" y="333375"/>
            <a:ext cx="126047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8000" y="1368000"/>
            <a:ext cx="8028000" cy="1188000"/>
          </a:xfrm>
        </p:spPr>
        <p:txBody>
          <a:bodyPr anchor="t" anchorCtr="0"/>
          <a:lstStyle>
            <a:lvl1pPr>
              <a:defRPr sz="4000" baseline="0">
                <a:solidFill>
                  <a:schemeClr val="tx2"/>
                </a:solidFill>
                <a:latin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000" y="2628000"/>
            <a:ext cx="8028000" cy="3537304"/>
          </a:xfrm>
        </p:spPr>
        <p:txBody>
          <a:bodyPr/>
          <a:lstStyle>
            <a:lvl1pPr>
              <a:spcBef>
                <a:spcPts val="1200"/>
              </a:spcBef>
              <a:defRPr>
                <a:solidFill>
                  <a:schemeClr val="tx2"/>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C1D32DA5-9915-45CD-B9CA-4984C0777578}" type="slidenum">
              <a:rPr lang="en-US">
                <a:solidFill>
                  <a:prstClr val="white"/>
                </a:solidFill>
              </a:rPr>
              <a:pPr>
                <a:defRPr/>
              </a:pPr>
              <a:t>‹#›</a:t>
            </a:fld>
            <a:endParaRPr lang="en-US" dirty="0">
              <a:solidFill>
                <a:prstClr val="white"/>
              </a:solidFill>
            </a:endParaRPr>
          </a:p>
        </p:txBody>
      </p:sp>
      <p:sp>
        <p:nvSpPr>
          <p:cNvPr id="6" name="Footer Placeholder 5"/>
          <p:cNvSpPr>
            <a:spLocks noGrp="1"/>
          </p:cNvSpPr>
          <p:nvPr>
            <p:ph type="ftr" sz="quarter" idx="11"/>
          </p:nvPr>
        </p:nvSpPr>
        <p:spPr/>
        <p:txBody>
          <a:bodyPr/>
          <a:lstStyle>
            <a:lvl1pPr algn="l">
              <a:defRPr sz="1200" baseline="0">
                <a:solidFill>
                  <a:schemeClr val="bg1"/>
                </a:solidFill>
                <a:latin typeface="Arial" pitchFamily="34" charset="0"/>
              </a:defRPr>
            </a:lvl1pPr>
          </a:lstStyle>
          <a:p>
            <a:pPr>
              <a:defRPr/>
            </a:pPr>
            <a:endParaRPr lang="en-US" dirty="0">
              <a:solidFill>
                <a:prstClr val="white"/>
              </a:solidFill>
            </a:endParaRPr>
          </a:p>
        </p:txBody>
      </p:sp>
    </p:spTree>
    <p:extLst>
      <p:ext uri="{BB962C8B-B14F-4D97-AF65-F5344CB8AC3E}">
        <p14:creationId xmlns:p14="http://schemas.microsoft.com/office/powerpoint/2010/main" val="1903460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0289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B88DE-3ED1-4684-8721-E94BD2D2A0EC}" type="slidenum">
              <a:rPr lang="en-GB" smtClean="0"/>
              <a:t>‹#›</a:t>
            </a:fld>
            <a:endParaRPr lang="en-GB" dirty="0"/>
          </a:p>
        </p:txBody>
      </p:sp>
    </p:spTree>
    <p:extLst>
      <p:ext uri="{BB962C8B-B14F-4D97-AF65-F5344CB8AC3E}">
        <p14:creationId xmlns:p14="http://schemas.microsoft.com/office/powerpoint/2010/main" val="57637316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0" r:id="rId5"/>
    <p:sldLayoutId id="2147483655" r:id="rId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557213" y="1600200"/>
            <a:ext cx="80295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fontAlgn="base">
              <a:spcBef>
                <a:spcPct val="0"/>
              </a:spcBef>
              <a:spcAft>
                <a:spcPct val="0"/>
              </a:spcAft>
              <a:defRPr/>
            </a:pPr>
            <a:fld id="{C86B923A-58CF-45E7-9FAB-ACF98641C83C}" type="slidenum">
              <a:rPr lang="en-US">
                <a:solidFill>
                  <a:prstClr val="white"/>
                </a:solidFill>
                <a:cs typeface="Arial" charset="0"/>
              </a:rPr>
              <a:pPr fontAlgn="base">
                <a:spcBef>
                  <a:spcPct val="0"/>
                </a:spcBef>
                <a:spcAft>
                  <a:spcPct val="0"/>
                </a:spcAft>
                <a:defRPr/>
              </a:pPr>
              <a:t>‹#›</a:t>
            </a:fld>
            <a:r>
              <a:rPr lang="en-US" dirty="0">
                <a:solidFill>
                  <a:prstClr val="white"/>
                </a:solidFill>
                <a:cs typeface="Arial" charset="0"/>
              </a:rPr>
              <a:t> </a:t>
            </a:r>
          </a:p>
        </p:txBody>
      </p:sp>
      <p:sp>
        <p:nvSpPr>
          <p:cNvPr id="6" name="Footer Placeholder 5"/>
          <p:cNvSpPr>
            <a:spLocks noGrp="1"/>
          </p:cNvSpPr>
          <p:nvPr>
            <p:ph type="ftr" sz="quarter" idx="3"/>
          </p:nvPr>
        </p:nvSpPr>
        <p:spPr>
          <a:xfrm>
            <a:off x="900113" y="6308725"/>
            <a:ext cx="7704137"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cs typeface="+mn-cs"/>
              </a:defRPr>
            </a:lvl1pPr>
          </a:lstStyle>
          <a:p>
            <a:pPr>
              <a:defRPr/>
            </a:pPr>
            <a:endParaRPr lang="en-US" dirty="0">
              <a:solidFill>
                <a:prstClr val="white"/>
              </a:solidFill>
            </a:endParaRPr>
          </a:p>
        </p:txBody>
      </p:sp>
    </p:spTree>
    <p:extLst>
      <p:ext uri="{BB962C8B-B14F-4D97-AF65-F5344CB8AC3E}">
        <p14:creationId xmlns:p14="http://schemas.microsoft.com/office/powerpoint/2010/main" val="131304486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hdr="0" ftr="0" dt="0"/>
  <p:txStyles>
    <p:titleStyle>
      <a:lvl1pPr algn="l" rtl="0" eaLnBrk="0" fontAlgn="base" hangingPunct="0">
        <a:spcBef>
          <a:spcPct val="0"/>
        </a:spcBef>
        <a:spcAft>
          <a:spcPct val="0"/>
        </a:spcAft>
        <a:defRPr sz="4000" kern="1200" spc="-15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ts val="1200"/>
        </a:spcBef>
        <a:spcAft>
          <a:spcPct val="0"/>
        </a:spcAft>
        <a:buFont typeface="Arial" charset="0"/>
        <a:defRPr kern="1200">
          <a:solidFill>
            <a:schemeClr val="tx2"/>
          </a:solidFill>
          <a:latin typeface="Arial" pitchFamily="34" charset="0"/>
          <a:ea typeface="+mn-ea"/>
          <a:cs typeface="+mn-cs"/>
        </a:defRPr>
      </a:lvl1pPr>
      <a:lvl2pPr marL="742950" indent="-285750" algn="l" rtl="0" eaLnBrk="0" fontAlgn="base" hangingPunct="0">
        <a:spcBef>
          <a:spcPts val="600"/>
        </a:spcBef>
        <a:spcAft>
          <a:spcPct val="0"/>
        </a:spcAft>
        <a:defRPr kern="1200">
          <a:solidFill>
            <a:schemeClr val="tx1"/>
          </a:solidFill>
          <a:latin typeface="Arial" pitchFamily="34" charset="0"/>
          <a:ea typeface="+mn-ea"/>
          <a:cs typeface="+mn-cs"/>
        </a:defRPr>
      </a:lvl2pPr>
      <a:lvl3pPr marL="215900" indent="-215900" algn="l" rtl="0" eaLnBrk="0" fontAlgn="base" hangingPunct="0">
        <a:spcBef>
          <a:spcPts val="600"/>
        </a:spcBef>
        <a:spcAft>
          <a:spcPct val="0"/>
        </a:spcAft>
        <a:buFont typeface="Arial" charset="0"/>
        <a:buChar char="•"/>
        <a:defRPr kern="1200">
          <a:solidFill>
            <a:schemeClr val="tx1"/>
          </a:solidFill>
          <a:latin typeface="Arial" pitchFamily="34" charset="0"/>
          <a:ea typeface="+mn-ea"/>
          <a:cs typeface="+mn-cs"/>
        </a:defRPr>
      </a:lvl3pPr>
      <a:lvl4pPr marL="898525" indent="-287338" algn="l" rtl="0" eaLnBrk="0" fontAlgn="base" hangingPunct="0">
        <a:spcBef>
          <a:spcPts val="600"/>
        </a:spcBef>
        <a:spcAft>
          <a:spcPct val="0"/>
        </a:spcAft>
        <a:buFont typeface="Arial" charset="0"/>
        <a:buChar char="–"/>
        <a:defRPr sz="1600" kern="1200">
          <a:solidFill>
            <a:schemeClr val="tx1"/>
          </a:solidFill>
          <a:latin typeface="Arial" pitchFamily="34" charset="0"/>
          <a:ea typeface="+mn-ea"/>
          <a:cs typeface="+mn-cs"/>
        </a:defRPr>
      </a:lvl4pPr>
      <a:lvl5pPr marL="898525" indent="-287338" algn="l" rtl="0" eaLnBrk="0" fontAlgn="base" hangingPunct="0">
        <a:spcBef>
          <a:spcPct val="20000"/>
        </a:spcBef>
        <a:spcAft>
          <a:spcPct val="0"/>
        </a:spcAft>
        <a:buFont typeface="Arial" charset="0"/>
        <a:buAutoNum type="arabicPeriod"/>
        <a:defRPr sz="16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mp"/><Relationship Id="rId7" Type="http://schemas.openxmlformats.org/officeDocument/2006/relationships/image" Target="../media/image11.wmf"/><Relationship Id="rId2" Type="http://schemas.openxmlformats.org/officeDocument/2006/relationships/image" Target="../media/image6.tmp"/><Relationship Id="rId1" Type="http://schemas.openxmlformats.org/officeDocument/2006/relationships/slideLayout" Target="../slideLayouts/slideLayout2.xml"/><Relationship Id="rId6" Type="http://schemas.openxmlformats.org/officeDocument/2006/relationships/image" Target="../media/image10.tmp"/><Relationship Id="rId5" Type="http://schemas.openxmlformats.org/officeDocument/2006/relationships/image" Target="../media/image9.wmf"/><Relationship Id="rId4" Type="http://schemas.openxmlformats.org/officeDocument/2006/relationships/image" Target="../media/image8.jp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132856"/>
            <a:ext cx="8262472" cy="2084543"/>
          </a:xfrm>
        </p:spPr>
        <p:txBody>
          <a:bodyPr wrap="square" numCol="1" anchorCtr="0" compatLnSpc="1">
            <a:prstTxWarp prst="textNoShape">
              <a:avLst/>
            </a:prstTxWarp>
          </a:bodyPr>
          <a:lstStyle/>
          <a:p>
            <a:pPr eaLnBrk="1" hangingPunct="1">
              <a:defRPr/>
            </a:pPr>
            <a:r>
              <a:rPr lang="en-US" sz="4000" dirty="0" smtClean="0"/>
              <a:t>Physical Activity</a:t>
            </a:r>
            <a:br>
              <a:rPr lang="en-US" sz="4000" dirty="0" smtClean="0"/>
            </a:br>
            <a:r>
              <a:rPr lang="en-US" sz="4000" dirty="0" smtClean="0"/>
              <a:t>The golden thread to weave across policy</a:t>
            </a:r>
            <a:r>
              <a:rPr lang="en-US" sz="3600" dirty="0" smtClean="0"/>
              <a:t/>
            </a:r>
            <a:br>
              <a:rPr lang="en-US" sz="3600" dirty="0" smtClean="0"/>
            </a:br>
            <a:r>
              <a:rPr lang="en-US" sz="3200" dirty="0" smtClean="0"/>
              <a:t/>
            </a:r>
            <a:br>
              <a:rPr lang="en-US" sz="3200" dirty="0" smtClean="0"/>
            </a:br>
            <a:endParaRPr lang="en-US" sz="3200" dirty="0" smtClean="0"/>
          </a:p>
        </p:txBody>
      </p:sp>
      <p:sp>
        <p:nvSpPr>
          <p:cNvPr id="3" name="Subtitle 2"/>
          <p:cNvSpPr>
            <a:spLocks noGrp="1"/>
          </p:cNvSpPr>
          <p:nvPr>
            <p:ph type="subTitle" idx="1"/>
          </p:nvPr>
        </p:nvSpPr>
        <p:spPr>
          <a:xfrm>
            <a:off x="467544" y="4941168"/>
            <a:ext cx="5832648" cy="1584176"/>
          </a:xfrm>
        </p:spPr>
        <p:txBody>
          <a:bodyPr>
            <a:noAutofit/>
          </a:bodyPr>
          <a:lstStyle/>
          <a:p>
            <a:r>
              <a:rPr lang="en-US" dirty="0" smtClean="0">
                <a:latin typeface="+mj-lt"/>
              </a:rPr>
              <a:t>Dr Justin Varney </a:t>
            </a:r>
          </a:p>
          <a:p>
            <a:r>
              <a:rPr lang="en-US" dirty="0" smtClean="0">
                <a:latin typeface="+mj-lt"/>
              </a:rPr>
              <a:t>National Lead for Adult Health and Wellbeing</a:t>
            </a:r>
          </a:p>
          <a:p>
            <a:r>
              <a:rPr lang="en-US" dirty="0" smtClean="0">
                <a:latin typeface="+mj-lt"/>
              </a:rPr>
              <a:t>Public Health England</a:t>
            </a:r>
          </a:p>
          <a:p>
            <a:r>
              <a:rPr lang="en-US" dirty="0" smtClean="0">
                <a:latin typeface="+mj-lt"/>
              </a:rPr>
              <a:t>Justin.varney@phe.gov.uk</a:t>
            </a:r>
          </a:p>
        </p:txBody>
      </p:sp>
    </p:spTree>
    <p:extLst>
      <p:ext uri="{BB962C8B-B14F-4D97-AF65-F5344CB8AC3E}">
        <p14:creationId xmlns:p14="http://schemas.microsoft.com/office/powerpoint/2010/main" val="7113547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Sporting Future (2016)</a:t>
            </a:r>
            <a:endParaRPr lang="en-GB" dirty="0"/>
          </a:p>
        </p:txBody>
      </p:sp>
      <p:pic>
        <p:nvPicPr>
          <p:cNvPr id="12" name="Content Placeholder 11"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6125" y="1340768"/>
            <a:ext cx="5707875" cy="2209992"/>
          </a:xfrm>
          <a:prstGeom prst="rect">
            <a:avLst/>
          </a:prstGeom>
        </p:spPr>
      </p:pic>
      <p:sp>
        <p:nvSpPr>
          <p:cNvPr id="13" name="Content Placeholder 3"/>
          <p:cNvSpPr txBox="1">
            <a:spLocks/>
          </p:cNvSpPr>
          <p:nvPr/>
        </p:nvSpPr>
        <p:spPr bwMode="auto">
          <a:xfrm>
            <a:off x="3491880" y="3429000"/>
            <a:ext cx="5398583" cy="2880320"/>
          </a:xfrm>
          <a:prstGeom prst="rect">
            <a:avLst/>
          </a:prstGeom>
          <a:noFill/>
          <a:ln w="9525">
            <a:noFill/>
            <a:miter lim="800000"/>
            <a:headEnd/>
            <a:tailEnd/>
          </a:ln>
        </p:spPr>
        <p:txBody>
          <a:bodyPr vert="horz" wrap="square" lIns="95762" tIns="47879" rIns="95762" bIns="47879" numCol="1" anchor="t" anchorCtr="0" compatLnSpc="1">
            <a:prstTxWarp prst="textNoShape">
              <a:avLst/>
            </a:prstTxWarp>
          </a:bodyPr>
          <a:lstStyle>
            <a:lvl1pPr marL="190500" indent="-190500" algn="l" defTabSz="958850" rtl="0" eaLnBrk="0" fontAlgn="base" hangingPunct="0">
              <a:spcBef>
                <a:spcPct val="30000"/>
              </a:spcBef>
              <a:spcAft>
                <a:spcPct val="0"/>
              </a:spcAft>
              <a:buClr>
                <a:schemeClr val="tx2"/>
              </a:buClr>
              <a:buChar char="•"/>
              <a:defRPr sz="2600">
                <a:solidFill>
                  <a:schemeClr val="tx1"/>
                </a:solidFill>
                <a:latin typeface="+mn-lt"/>
                <a:ea typeface="ＭＳ Ｐゴシック" pitchFamily="-112" charset="-128"/>
                <a:cs typeface="ＭＳ Ｐゴシック"/>
              </a:defRPr>
            </a:lvl1pPr>
            <a:lvl2pPr marL="779463" indent="-296863" algn="l" defTabSz="958850" rtl="0" eaLnBrk="0" fontAlgn="base" hangingPunct="0">
              <a:spcBef>
                <a:spcPct val="20000"/>
              </a:spcBef>
              <a:spcAft>
                <a:spcPct val="0"/>
              </a:spcAft>
              <a:buClr>
                <a:srgbClr val="003F69"/>
              </a:buClr>
              <a:buChar char="•"/>
              <a:defRPr sz="2600">
                <a:solidFill>
                  <a:schemeClr val="tx1"/>
                </a:solidFill>
                <a:latin typeface="+mn-lt"/>
                <a:ea typeface="ＭＳ Ｐゴシック" pitchFamily="-112" charset="-128"/>
                <a:cs typeface="ＭＳ Ｐゴシック"/>
              </a:defRPr>
            </a:lvl2pPr>
            <a:lvl3pPr marL="1200150" indent="-241300" algn="l" defTabSz="958850"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cs typeface="ＭＳ Ｐゴシック"/>
              </a:defRPr>
            </a:lvl3pPr>
            <a:lvl4pPr marL="1673225" indent="-238125" algn="l" defTabSz="958850" rtl="0" eaLnBrk="0" fontAlgn="base" hangingPunct="0">
              <a:spcBef>
                <a:spcPct val="20000"/>
              </a:spcBef>
              <a:spcAft>
                <a:spcPct val="0"/>
              </a:spcAft>
              <a:buClr>
                <a:srgbClr val="003F69"/>
              </a:buClr>
              <a:buChar char="•"/>
              <a:defRPr sz="2000">
                <a:solidFill>
                  <a:schemeClr val="tx1"/>
                </a:solidFill>
                <a:latin typeface="+mn-lt"/>
                <a:ea typeface="ＭＳ Ｐゴシック" pitchFamily="-112" charset="-128"/>
                <a:cs typeface="ＭＳ Ｐゴシック"/>
              </a:defRPr>
            </a:lvl4pPr>
            <a:lvl5pPr marL="2155825" indent="-239713" algn="l" defTabSz="958850"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Clr>
                <a:schemeClr val="tx2"/>
              </a:buClr>
              <a:buChar char="•"/>
              <a:defRPr>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a:solidFill>
                  <a:schemeClr val="tx1"/>
                </a:solidFill>
                <a:latin typeface="+mn-lt"/>
                <a:ea typeface="+mn-ea"/>
                <a:cs typeface="+mn-cs"/>
              </a:defRPr>
            </a:lvl9pPr>
          </a:lstStyle>
          <a:p>
            <a:pPr marL="0" indent="0" algn="ctr">
              <a:spcBef>
                <a:spcPts val="225"/>
              </a:spcBef>
              <a:spcAft>
                <a:spcPts val="0"/>
              </a:spcAft>
              <a:buFontTx/>
              <a:buNone/>
            </a:pPr>
            <a:r>
              <a:rPr lang="en-GB" sz="2000" b="1" kern="0" dirty="0">
                <a:solidFill>
                  <a:srgbClr val="002060"/>
                </a:solidFill>
                <a:ea typeface="+mj-ea"/>
                <a:cs typeface="Arial" panose="020B0604020202020204" pitchFamily="34" charset="0"/>
              </a:rPr>
              <a:t>We want </a:t>
            </a:r>
            <a:r>
              <a:rPr lang="en-GB" sz="2000" b="1" u="sng" kern="0" dirty="0">
                <a:solidFill>
                  <a:srgbClr val="002060"/>
                </a:solidFill>
                <a:ea typeface="+mj-ea"/>
                <a:cs typeface="Arial" panose="020B0604020202020204" pitchFamily="34" charset="0"/>
              </a:rPr>
              <a:t>everyone</a:t>
            </a:r>
            <a:r>
              <a:rPr lang="en-GB" sz="2000" b="1" kern="0" dirty="0">
                <a:solidFill>
                  <a:srgbClr val="002060"/>
                </a:solidFill>
                <a:ea typeface="+mj-ea"/>
                <a:cs typeface="Arial" panose="020B0604020202020204" pitchFamily="34" charset="0"/>
              </a:rPr>
              <a:t> in England</a:t>
            </a:r>
          </a:p>
          <a:p>
            <a:pPr marL="0" indent="0" algn="ctr">
              <a:spcBef>
                <a:spcPts val="225"/>
              </a:spcBef>
              <a:spcAft>
                <a:spcPts val="0"/>
              </a:spcAft>
              <a:buFontTx/>
              <a:buNone/>
            </a:pPr>
            <a:r>
              <a:rPr lang="en-GB" sz="2000" b="1" kern="0" dirty="0">
                <a:solidFill>
                  <a:srgbClr val="002060"/>
                </a:solidFill>
                <a:ea typeface="+mj-ea"/>
                <a:cs typeface="Arial" panose="020B0604020202020204" pitchFamily="34" charset="0"/>
              </a:rPr>
              <a:t>regardless of age, background or level of ability </a:t>
            </a:r>
            <a:r>
              <a:rPr lang="en-GB" sz="2000" b="1" u="sng" kern="0" dirty="0">
                <a:solidFill>
                  <a:srgbClr val="002060"/>
                </a:solidFill>
                <a:ea typeface="+mj-ea"/>
                <a:cs typeface="Arial" panose="020B0604020202020204" pitchFamily="34" charset="0"/>
              </a:rPr>
              <a:t>to feel able to engage in sport and physical activity</a:t>
            </a:r>
            <a:r>
              <a:rPr lang="en-GB" sz="2000" b="1" kern="0" dirty="0">
                <a:solidFill>
                  <a:srgbClr val="002060"/>
                </a:solidFill>
                <a:ea typeface="+mj-ea"/>
                <a:cs typeface="Arial" panose="020B0604020202020204" pitchFamily="34" charset="0"/>
              </a:rPr>
              <a:t>. Some will be young fit and talented, but most will not. We need a sport sector that welcomes everyone – meets their needs, treats them </a:t>
            </a:r>
            <a:br>
              <a:rPr lang="en-GB" sz="2000" b="1" kern="0" dirty="0">
                <a:solidFill>
                  <a:srgbClr val="002060"/>
                </a:solidFill>
                <a:ea typeface="+mj-ea"/>
                <a:cs typeface="Arial" panose="020B0604020202020204" pitchFamily="34" charset="0"/>
              </a:rPr>
            </a:br>
            <a:r>
              <a:rPr lang="en-GB" sz="2000" b="1" kern="0" dirty="0">
                <a:solidFill>
                  <a:srgbClr val="002060"/>
                </a:solidFill>
                <a:ea typeface="+mj-ea"/>
                <a:cs typeface="Arial" panose="020B0604020202020204" pitchFamily="34" charset="0"/>
              </a:rPr>
              <a:t>as individuals and values them </a:t>
            </a:r>
            <a:br>
              <a:rPr lang="en-GB" sz="2000" b="1" kern="0" dirty="0">
                <a:solidFill>
                  <a:srgbClr val="002060"/>
                </a:solidFill>
                <a:ea typeface="+mj-ea"/>
                <a:cs typeface="Arial" panose="020B0604020202020204" pitchFamily="34" charset="0"/>
              </a:rPr>
            </a:br>
            <a:r>
              <a:rPr lang="en-GB" sz="2000" b="1" kern="0" dirty="0">
                <a:solidFill>
                  <a:srgbClr val="002060"/>
                </a:solidFill>
                <a:ea typeface="+mj-ea"/>
                <a:cs typeface="Arial" panose="020B0604020202020204" pitchFamily="34" charset="0"/>
              </a:rPr>
              <a:t>as customers. </a:t>
            </a:r>
          </a:p>
          <a:p>
            <a:pPr marL="0" indent="0">
              <a:spcBef>
                <a:spcPts val="225"/>
              </a:spcBef>
              <a:spcAft>
                <a:spcPts val="0"/>
              </a:spcAft>
              <a:buFontTx/>
              <a:buNone/>
            </a:pPr>
            <a:r>
              <a:rPr lang="en-GB" sz="1351" b="1" kern="0" dirty="0">
                <a:solidFill>
                  <a:schemeClr val="bg1"/>
                </a:solidFill>
                <a:ea typeface="+mj-ea"/>
                <a:cs typeface="Arial" panose="020B0604020202020204" pitchFamily="34" charset="0"/>
              </a:rPr>
              <a:t>.</a:t>
            </a:r>
          </a:p>
          <a:p>
            <a:endParaRPr lang="en-GB" b="1" kern="0" dirty="0">
              <a:solidFill>
                <a:srgbClr val="002F4F"/>
              </a:solidFill>
            </a:endParaRPr>
          </a:p>
        </p:txBody>
      </p:sp>
      <p:pic>
        <p:nvPicPr>
          <p:cNvPr id="14" name="Content Placeholder 1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7936" y="1844824"/>
            <a:ext cx="3098685" cy="394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012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Creating a leadership narrative</a:t>
            </a:r>
            <a:endParaRPr lang="en-GB" dirty="0"/>
          </a:p>
        </p:txBody>
      </p:sp>
      <p:sp>
        <p:nvSpPr>
          <p:cNvPr id="3" name="Content Placeholder 2"/>
          <p:cNvSpPr>
            <a:spLocks noGrp="1"/>
          </p:cNvSpPr>
          <p:nvPr>
            <p:ph idx="1"/>
          </p:nvPr>
        </p:nvSpPr>
        <p:spPr>
          <a:xfrm>
            <a:off x="558000" y="1484784"/>
            <a:ext cx="3293920" cy="4667671"/>
          </a:xfrm>
        </p:spPr>
        <p:txBody>
          <a:bodyPr/>
          <a:lstStyle/>
          <a:p>
            <a:pPr marL="0" indent="0">
              <a:buNone/>
            </a:pPr>
            <a:r>
              <a:rPr lang="en-GB" dirty="0" smtClean="0"/>
              <a:t>Built strong national partnerships mirrored by local partnerships flexed to local landscape</a:t>
            </a:r>
          </a:p>
          <a:p>
            <a:pPr marL="0" indent="0">
              <a:buNone/>
            </a:pPr>
            <a:r>
              <a:rPr lang="en-GB" dirty="0" smtClean="0"/>
              <a:t>Supported action by MPs through a specific toolkit for leadership on physical activity in their constituency</a:t>
            </a:r>
          </a:p>
          <a:p>
            <a:pPr marL="0" indent="0">
              <a:buNone/>
            </a:pPr>
            <a:r>
              <a:rPr lang="en-GB" dirty="0" smtClean="0"/>
              <a:t>Embedding of physical activity into multiple pieces of government policy and strategy e.g. Department for Work &amp; Pensions Green Paper on Health and Work</a:t>
            </a:r>
          </a:p>
          <a:p>
            <a:pPr marL="0" indent="0"/>
            <a:endParaRPr lang="en-GB" dirty="0"/>
          </a:p>
        </p:txBody>
      </p:sp>
      <p:sp>
        <p:nvSpPr>
          <p:cNvPr id="12" name="TextBox 11"/>
          <p:cNvSpPr txBox="1"/>
          <p:nvPr/>
        </p:nvSpPr>
        <p:spPr>
          <a:xfrm>
            <a:off x="4944369" y="3255409"/>
            <a:ext cx="1584176" cy="523220"/>
          </a:xfrm>
          <a:prstGeom prst="rect">
            <a:avLst/>
          </a:prstGeom>
          <a:solidFill>
            <a:schemeClr val="accent2"/>
          </a:solidFill>
        </p:spPr>
        <p:txBody>
          <a:bodyPr wrap="square" rtlCol="0">
            <a:spAutoFit/>
          </a:bodyPr>
          <a:lstStyle/>
          <a:p>
            <a:pPr algn="ctr"/>
            <a:r>
              <a:rPr lang="en-GB" sz="1400" dirty="0" smtClean="0">
                <a:solidFill>
                  <a:schemeClr val="bg1"/>
                </a:solidFill>
              </a:rPr>
              <a:t>Public Health England</a:t>
            </a:r>
            <a:endParaRPr lang="en-GB" sz="1400" dirty="0">
              <a:solidFill>
                <a:schemeClr val="bg1"/>
              </a:solidFill>
            </a:endParaRPr>
          </a:p>
        </p:txBody>
      </p:sp>
      <p:sp>
        <p:nvSpPr>
          <p:cNvPr id="13" name="TextBox 12"/>
          <p:cNvSpPr txBox="1"/>
          <p:nvPr/>
        </p:nvSpPr>
        <p:spPr>
          <a:xfrm>
            <a:off x="6601706" y="3254511"/>
            <a:ext cx="1224136" cy="523220"/>
          </a:xfrm>
          <a:prstGeom prst="rect">
            <a:avLst/>
          </a:prstGeom>
          <a:solidFill>
            <a:schemeClr val="tx2">
              <a:lumMod val="60000"/>
              <a:lumOff val="40000"/>
            </a:schemeClr>
          </a:solidFill>
        </p:spPr>
        <p:txBody>
          <a:bodyPr wrap="square" rtlCol="0">
            <a:spAutoFit/>
          </a:bodyPr>
          <a:lstStyle/>
          <a:p>
            <a:pPr algn="ctr"/>
            <a:r>
              <a:rPr lang="en-GB" sz="1400" dirty="0" smtClean="0">
                <a:solidFill>
                  <a:schemeClr val="bg1"/>
                </a:solidFill>
              </a:rPr>
              <a:t>Sport  England</a:t>
            </a:r>
            <a:endParaRPr lang="en-GB" sz="1400" dirty="0">
              <a:solidFill>
                <a:schemeClr val="bg1"/>
              </a:solidFill>
            </a:endParaRPr>
          </a:p>
        </p:txBody>
      </p:sp>
      <p:sp>
        <p:nvSpPr>
          <p:cNvPr id="14" name="TextBox 13"/>
          <p:cNvSpPr txBox="1"/>
          <p:nvPr/>
        </p:nvSpPr>
        <p:spPr>
          <a:xfrm>
            <a:off x="6820627" y="5545467"/>
            <a:ext cx="1224136" cy="307777"/>
          </a:xfrm>
          <a:prstGeom prst="rect">
            <a:avLst/>
          </a:prstGeom>
          <a:solidFill>
            <a:schemeClr val="accent3">
              <a:lumMod val="75000"/>
            </a:schemeClr>
          </a:solidFill>
        </p:spPr>
        <p:txBody>
          <a:bodyPr wrap="square" rtlCol="0">
            <a:spAutoFit/>
          </a:bodyPr>
          <a:lstStyle/>
          <a:p>
            <a:pPr algn="ctr"/>
            <a:r>
              <a:rPr lang="en-GB" sz="1400" dirty="0" smtClean="0">
                <a:solidFill>
                  <a:schemeClr val="bg1"/>
                </a:solidFill>
              </a:rPr>
              <a:t>UKActive</a:t>
            </a:r>
            <a:endParaRPr lang="en-GB" sz="1400" dirty="0">
              <a:solidFill>
                <a:schemeClr val="bg1"/>
              </a:solidFill>
            </a:endParaRPr>
          </a:p>
        </p:txBody>
      </p:sp>
      <p:sp>
        <p:nvSpPr>
          <p:cNvPr id="15" name="TextBox 14"/>
          <p:cNvSpPr txBox="1"/>
          <p:nvPr/>
        </p:nvSpPr>
        <p:spPr>
          <a:xfrm>
            <a:off x="6753436" y="3915893"/>
            <a:ext cx="1344135" cy="954107"/>
          </a:xfrm>
          <a:prstGeom prst="rect">
            <a:avLst/>
          </a:prstGeom>
          <a:solidFill>
            <a:srgbClr val="FFC000"/>
          </a:solidFill>
        </p:spPr>
        <p:txBody>
          <a:bodyPr wrap="square" rtlCol="0">
            <a:spAutoFit/>
          </a:bodyPr>
          <a:lstStyle/>
          <a:p>
            <a:pPr algn="ctr"/>
            <a:r>
              <a:rPr lang="en-GB" sz="1400" dirty="0" smtClean="0">
                <a:solidFill>
                  <a:schemeClr val="bg1"/>
                </a:solidFill>
              </a:rPr>
              <a:t>National Governing Bodies for Sport</a:t>
            </a:r>
            <a:endParaRPr lang="en-GB" sz="1400" dirty="0">
              <a:solidFill>
                <a:schemeClr val="bg1"/>
              </a:solidFill>
            </a:endParaRPr>
          </a:p>
        </p:txBody>
      </p:sp>
      <p:sp>
        <p:nvSpPr>
          <p:cNvPr id="16" name="TextBox 15"/>
          <p:cNvSpPr txBox="1"/>
          <p:nvPr/>
        </p:nvSpPr>
        <p:spPr>
          <a:xfrm>
            <a:off x="4952917" y="3915892"/>
            <a:ext cx="1648789" cy="307777"/>
          </a:xfrm>
          <a:prstGeom prst="rect">
            <a:avLst/>
          </a:prstGeom>
          <a:solidFill>
            <a:schemeClr val="tx2">
              <a:lumMod val="40000"/>
              <a:lumOff val="60000"/>
            </a:schemeClr>
          </a:solidFill>
        </p:spPr>
        <p:txBody>
          <a:bodyPr wrap="square" rtlCol="0">
            <a:spAutoFit/>
          </a:bodyPr>
          <a:lstStyle/>
          <a:p>
            <a:pPr algn="ctr"/>
            <a:r>
              <a:rPr lang="en-GB" sz="1400" dirty="0" smtClean="0"/>
              <a:t>Local Government</a:t>
            </a:r>
            <a:endParaRPr lang="en-GB" sz="1400" dirty="0"/>
          </a:p>
        </p:txBody>
      </p:sp>
      <p:sp>
        <p:nvSpPr>
          <p:cNvPr id="17" name="TextBox 16"/>
          <p:cNvSpPr txBox="1"/>
          <p:nvPr/>
        </p:nvSpPr>
        <p:spPr>
          <a:xfrm>
            <a:off x="8173635" y="3936052"/>
            <a:ext cx="862986" cy="738664"/>
          </a:xfrm>
          <a:prstGeom prst="rect">
            <a:avLst/>
          </a:prstGeom>
          <a:solidFill>
            <a:schemeClr val="bg2">
              <a:lumMod val="20000"/>
              <a:lumOff val="80000"/>
            </a:schemeClr>
          </a:solidFill>
        </p:spPr>
        <p:txBody>
          <a:bodyPr wrap="square" rtlCol="0">
            <a:spAutoFit/>
          </a:bodyPr>
          <a:lstStyle/>
          <a:p>
            <a:pPr algn="ctr"/>
            <a:r>
              <a:rPr lang="en-GB" sz="1400" dirty="0" smtClean="0"/>
              <a:t>Creative arts sector</a:t>
            </a:r>
            <a:endParaRPr lang="en-GB" sz="1400" dirty="0"/>
          </a:p>
        </p:txBody>
      </p:sp>
      <p:sp>
        <p:nvSpPr>
          <p:cNvPr id="18" name="TextBox 17"/>
          <p:cNvSpPr txBox="1"/>
          <p:nvPr/>
        </p:nvSpPr>
        <p:spPr>
          <a:xfrm>
            <a:off x="6971781" y="5840212"/>
            <a:ext cx="1072982" cy="738664"/>
          </a:xfrm>
          <a:prstGeom prst="rect">
            <a:avLst/>
          </a:prstGeom>
          <a:solidFill>
            <a:schemeClr val="accent3">
              <a:lumMod val="60000"/>
              <a:lumOff val="40000"/>
            </a:schemeClr>
          </a:solidFill>
        </p:spPr>
        <p:txBody>
          <a:bodyPr wrap="square" rtlCol="0">
            <a:spAutoFit/>
          </a:bodyPr>
          <a:lstStyle/>
          <a:p>
            <a:pPr algn="ctr"/>
            <a:r>
              <a:rPr lang="en-GB" sz="1400" dirty="0" smtClean="0"/>
              <a:t>Sport and Leisure Providers</a:t>
            </a:r>
            <a:endParaRPr lang="en-GB" sz="1400" dirty="0"/>
          </a:p>
        </p:txBody>
      </p:sp>
      <p:sp>
        <p:nvSpPr>
          <p:cNvPr id="19" name="TextBox 18"/>
          <p:cNvSpPr txBox="1"/>
          <p:nvPr/>
        </p:nvSpPr>
        <p:spPr>
          <a:xfrm>
            <a:off x="4685096" y="4319167"/>
            <a:ext cx="2005773" cy="276999"/>
          </a:xfrm>
          <a:prstGeom prst="rect">
            <a:avLst/>
          </a:prstGeom>
          <a:solidFill>
            <a:schemeClr val="tx2">
              <a:lumMod val="40000"/>
              <a:lumOff val="60000"/>
            </a:schemeClr>
          </a:solidFill>
        </p:spPr>
        <p:txBody>
          <a:bodyPr wrap="square" rtlCol="0">
            <a:spAutoFit/>
          </a:bodyPr>
          <a:lstStyle/>
          <a:p>
            <a:pPr algn="ctr"/>
            <a:r>
              <a:rPr lang="en-GB" sz="1200" dirty="0" smtClean="0"/>
              <a:t>County Sport Partnerships</a:t>
            </a:r>
            <a:endParaRPr lang="en-GB" sz="1200" dirty="0"/>
          </a:p>
        </p:txBody>
      </p:sp>
      <p:sp>
        <p:nvSpPr>
          <p:cNvPr id="20" name="TextBox 19"/>
          <p:cNvSpPr txBox="1"/>
          <p:nvPr/>
        </p:nvSpPr>
        <p:spPr>
          <a:xfrm>
            <a:off x="5213208" y="2658127"/>
            <a:ext cx="1584176" cy="523220"/>
          </a:xfrm>
          <a:prstGeom prst="rect">
            <a:avLst/>
          </a:prstGeom>
          <a:solidFill>
            <a:schemeClr val="accent5">
              <a:lumMod val="75000"/>
            </a:schemeClr>
          </a:solidFill>
        </p:spPr>
        <p:txBody>
          <a:bodyPr wrap="square" rtlCol="0">
            <a:spAutoFit/>
          </a:bodyPr>
          <a:lstStyle/>
          <a:p>
            <a:pPr algn="ctr"/>
            <a:r>
              <a:rPr lang="en-GB" sz="1400" dirty="0" smtClean="0">
                <a:solidFill>
                  <a:schemeClr val="bg1"/>
                </a:solidFill>
              </a:rPr>
              <a:t>Department of Health</a:t>
            </a:r>
            <a:endParaRPr lang="en-GB" sz="1400" dirty="0">
              <a:solidFill>
                <a:schemeClr val="bg1"/>
              </a:solidFill>
            </a:endParaRPr>
          </a:p>
        </p:txBody>
      </p:sp>
      <p:sp>
        <p:nvSpPr>
          <p:cNvPr id="21" name="TextBox 20"/>
          <p:cNvSpPr txBox="1"/>
          <p:nvPr/>
        </p:nvSpPr>
        <p:spPr>
          <a:xfrm>
            <a:off x="6851197" y="2658127"/>
            <a:ext cx="2127631" cy="523220"/>
          </a:xfrm>
          <a:prstGeom prst="rect">
            <a:avLst/>
          </a:prstGeom>
          <a:solidFill>
            <a:schemeClr val="accent5">
              <a:lumMod val="75000"/>
            </a:schemeClr>
          </a:solidFill>
        </p:spPr>
        <p:txBody>
          <a:bodyPr wrap="square" rtlCol="0">
            <a:spAutoFit/>
          </a:bodyPr>
          <a:lstStyle/>
          <a:p>
            <a:pPr algn="ctr"/>
            <a:r>
              <a:rPr lang="en-GB" sz="1400" dirty="0" smtClean="0">
                <a:solidFill>
                  <a:schemeClr val="bg1"/>
                </a:solidFill>
              </a:rPr>
              <a:t>Department of Culture, Media &amp; Sport</a:t>
            </a:r>
            <a:endParaRPr lang="en-GB" sz="1400" dirty="0">
              <a:solidFill>
                <a:schemeClr val="bg1"/>
              </a:solidFill>
            </a:endParaRPr>
          </a:p>
        </p:txBody>
      </p:sp>
      <p:sp>
        <p:nvSpPr>
          <p:cNvPr id="22" name="TextBox 21"/>
          <p:cNvSpPr txBox="1"/>
          <p:nvPr/>
        </p:nvSpPr>
        <p:spPr>
          <a:xfrm>
            <a:off x="7843208" y="3255409"/>
            <a:ext cx="1224136" cy="523220"/>
          </a:xfrm>
          <a:prstGeom prst="rect">
            <a:avLst/>
          </a:prstGeom>
          <a:solidFill>
            <a:schemeClr val="accent3">
              <a:lumMod val="75000"/>
            </a:schemeClr>
          </a:solidFill>
        </p:spPr>
        <p:txBody>
          <a:bodyPr wrap="square" rtlCol="0">
            <a:spAutoFit/>
          </a:bodyPr>
          <a:lstStyle/>
          <a:p>
            <a:pPr algn="ctr"/>
            <a:r>
              <a:rPr lang="en-GB" sz="1400" dirty="0" smtClean="0">
                <a:solidFill>
                  <a:schemeClr val="bg1"/>
                </a:solidFill>
              </a:rPr>
              <a:t>Arts Council  England</a:t>
            </a:r>
            <a:endParaRPr lang="en-GB" sz="1400" dirty="0">
              <a:solidFill>
                <a:schemeClr val="bg1"/>
              </a:solidFill>
            </a:endParaRPr>
          </a:p>
        </p:txBody>
      </p:sp>
      <p:sp>
        <p:nvSpPr>
          <p:cNvPr id="24" name="TextBox 23"/>
          <p:cNvSpPr txBox="1"/>
          <p:nvPr/>
        </p:nvSpPr>
        <p:spPr>
          <a:xfrm>
            <a:off x="6853997" y="2084117"/>
            <a:ext cx="2127631" cy="461665"/>
          </a:xfrm>
          <a:prstGeom prst="rect">
            <a:avLst/>
          </a:prstGeom>
          <a:solidFill>
            <a:schemeClr val="accent5">
              <a:lumMod val="75000"/>
            </a:schemeClr>
          </a:solidFill>
        </p:spPr>
        <p:txBody>
          <a:bodyPr wrap="square" rtlCol="0">
            <a:spAutoFit/>
          </a:bodyPr>
          <a:lstStyle/>
          <a:p>
            <a:pPr algn="ctr"/>
            <a:r>
              <a:rPr lang="en-GB" sz="1200" dirty="0" smtClean="0">
                <a:solidFill>
                  <a:schemeClr val="bg1"/>
                </a:solidFill>
              </a:rPr>
              <a:t>Department of Communities &amp; Local Government</a:t>
            </a:r>
            <a:endParaRPr lang="en-GB" sz="1200" dirty="0">
              <a:solidFill>
                <a:schemeClr val="bg1"/>
              </a:solidFill>
            </a:endParaRPr>
          </a:p>
        </p:txBody>
      </p:sp>
      <p:sp>
        <p:nvSpPr>
          <p:cNvPr id="25" name="TextBox 24"/>
          <p:cNvSpPr txBox="1"/>
          <p:nvPr/>
        </p:nvSpPr>
        <p:spPr>
          <a:xfrm>
            <a:off x="4650256" y="2084116"/>
            <a:ext cx="2127631" cy="461665"/>
          </a:xfrm>
          <a:prstGeom prst="rect">
            <a:avLst/>
          </a:prstGeom>
          <a:solidFill>
            <a:schemeClr val="accent5">
              <a:lumMod val="75000"/>
            </a:schemeClr>
          </a:solidFill>
        </p:spPr>
        <p:txBody>
          <a:bodyPr wrap="square" rtlCol="0">
            <a:spAutoFit/>
          </a:bodyPr>
          <a:lstStyle/>
          <a:p>
            <a:pPr algn="ctr"/>
            <a:r>
              <a:rPr lang="en-GB" sz="1200" dirty="0" smtClean="0">
                <a:solidFill>
                  <a:schemeClr val="bg1"/>
                </a:solidFill>
              </a:rPr>
              <a:t>Department of Work &amp; Pensions</a:t>
            </a:r>
            <a:endParaRPr lang="en-GB" sz="1200" dirty="0">
              <a:solidFill>
                <a:schemeClr val="bg1"/>
              </a:solidFill>
            </a:endParaRPr>
          </a:p>
        </p:txBody>
      </p:sp>
      <p:sp>
        <p:nvSpPr>
          <p:cNvPr id="26" name="TextBox 25"/>
          <p:cNvSpPr txBox="1"/>
          <p:nvPr/>
        </p:nvSpPr>
        <p:spPr>
          <a:xfrm>
            <a:off x="5526322" y="1485808"/>
            <a:ext cx="1251565" cy="523220"/>
          </a:xfrm>
          <a:prstGeom prst="rect">
            <a:avLst/>
          </a:prstGeom>
          <a:solidFill>
            <a:schemeClr val="accent5">
              <a:lumMod val="75000"/>
            </a:schemeClr>
          </a:solidFill>
        </p:spPr>
        <p:txBody>
          <a:bodyPr wrap="square" rtlCol="0">
            <a:spAutoFit/>
          </a:bodyPr>
          <a:lstStyle/>
          <a:p>
            <a:pPr algn="ctr"/>
            <a:r>
              <a:rPr lang="en-GB" sz="1400" dirty="0" smtClean="0">
                <a:solidFill>
                  <a:schemeClr val="bg1"/>
                </a:solidFill>
              </a:rPr>
              <a:t>Department of Transport</a:t>
            </a:r>
            <a:endParaRPr lang="en-GB" sz="1400" dirty="0">
              <a:solidFill>
                <a:schemeClr val="bg1"/>
              </a:solidFill>
            </a:endParaRPr>
          </a:p>
        </p:txBody>
      </p:sp>
      <p:sp>
        <p:nvSpPr>
          <p:cNvPr id="27" name="TextBox 26"/>
          <p:cNvSpPr txBox="1"/>
          <p:nvPr/>
        </p:nvSpPr>
        <p:spPr>
          <a:xfrm>
            <a:off x="3935293" y="3255409"/>
            <a:ext cx="906894" cy="738664"/>
          </a:xfrm>
          <a:prstGeom prst="rect">
            <a:avLst/>
          </a:prstGeom>
          <a:solidFill>
            <a:srgbClr val="0070C0"/>
          </a:solidFill>
        </p:spPr>
        <p:txBody>
          <a:bodyPr wrap="square" rtlCol="0">
            <a:spAutoFit/>
          </a:bodyPr>
          <a:lstStyle/>
          <a:p>
            <a:pPr algn="ctr"/>
            <a:r>
              <a:rPr lang="en-GB" sz="1400" dirty="0" smtClean="0">
                <a:solidFill>
                  <a:schemeClr val="bg1"/>
                </a:solidFill>
              </a:rPr>
              <a:t>National Health Service</a:t>
            </a:r>
            <a:endParaRPr lang="en-GB" sz="1400" dirty="0">
              <a:solidFill>
                <a:schemeClr val="bg1"/>
              </a:solidFill>
            </a:endParaRPr>
          </a:p>
        </p:txBody>
      </p:sp>
      <p:sp>
        <p:nvSpPr>
          <p:cNvPr id="28" name="TextBox 27"/>
          <p:cNvSpPr txBox="1"/>
          <p:nvPr/>
        </p:nvSpPr>
        <p:spPr>
          <a:xfrm>
            <a:off x="4675469" y="4737066"/>
            <a:ext cx="2005773" cy="523220"/>
          </a:xfrm>
          <a:prstGeom prst="rect">
            <a:avLst/>
          </a:prstGeom>
          <a:solidFill>
            <a:srgbClr val="BE6869"/>
          </a:solidFill>
        </p:spPr>
        <p:txBody>
          <a:bodyPr wrap="square" rtlCol="0">
            <a:spAutoFit/>
          </a:bodyPr>
          <a:lstStyle/>
          <a:p>
            <a:pPr algn="ctr"/>
            <a:r>
              <a:rPr lang="en-GB" sz="1400" dirty="0" smtClean="0">
                <a:solidFill>
                  <a:schemeClr val="bg1"/>
                </a:solidFill>
              </a:rPr>
              <a:t>Voluntary and Community Sector</a:t>
            </a:r>
            <a:endParaRPr lang="en-GB" sz="1400" dirty="0">
              <a:solidFill>
                <a:schemeClr val="bg1"/>
              </a:solidFill>
            </a:endParaRPr>
          </a:p>
        </p:txBody>
      </p:sp>
      <p:sp>
        <p:nvSpPr>
          <p:cNvPr id="29" name="TextBox 28"/>
          <p:cNvSpPr txBox="1"/>
          <p:nvPr/>
        </p:nvSpPr>
        <p:spPr>
          <a:xfrm>
            <a:off x="6867317" y="1508053"/>
            <a:ext cx="2127631" cy="523220"/>
          </a:xfrm>
          <a:prstGeom prst="rect">
            <a:avLst/>
          </a:prstGeom>
          <a:solidFill>
            <a:schemeClr val="accent5">
              <a:lumMod val="75000"/>
            </a:schemeClr>
          </a:solidFill>
        </p:spPr>
        <p:txBody>
          <a:bodyPr wrap="square" rtlCol="0">
            <a:spAutoFit/>
          </a:bodyPr>
          <a:lstStyle/>
          <a:p>
            <a:pPr algn="ctr"/>
            <a:r>
              <a:rPr lang="en-GB" sz="1400" dirty="0" smtClean="0">
                <a:solidFill>
                  <a:schemeClr val="bg1"/>
                </a:solidFill>
              </a:rPr>
              <a:t>Department for Education</a:t>
            </a:r>
            <a:endParaRPr lang="en-GB" sz="1400" dirty="0">
              <a:solidFill>
                <a:schemeClr val="bg1"/>
              </a:solidFill>
            </a:endParaRPr>
          </a:p>
        </p:txBody>
      </p:sp>
      <p:sp>
        <p:nvSpPr>
          <p:cNvPr id="30" name="TextBox 29"/>
          <p:cNvSpPr txBox="1"/>
          <p:nvPr/>
        </p:nvSpPr>
        <p:spPr>
          <a:xfrm>
            <a:off x="8150925" y="5133269"/>
            <a:ext cx="862986" cy="523220"/>
          </a:xfrm>
          <a:prstGeom prst="rect">
            <a:avLst/>
          </a:prstGeom>
          <a:solidFill>
            <a:srgbClr val="7030A0"/>
          </a:solidFill>
        </p:spPr>
        <p:txBody>
          <a:bodyPr wrap="square" rtlCol="0">
            <a:spAutoFit/>
          </a:bodyPr>
          <a:lstStyle/>
          <a:p>
            <a:pPr algn="ctr"/>
            <a:r>
              <a:rPr lang="en-GB" sz="1400" dirty="0" smtClean="0">
                <a:solidFill>
                  <a:schemeClr val="bg1"/>
                </a:solidFill>
              </a:rPr>
              <a:t>Private sector</a:t>
            </a:r>
            <a:endParaRPr lang="en-GB" sz="1400" dirty="0">
              <a:solidFill>
                <a:schemeClr val="bg1"/>
              </a:solidFill>
            </a:endParaRPr>
          </a:p>
        </p:txBody>
      </p:sp>
      <p:sp>
        <p:nvSpPr>
          <p:cNvPr id="31" name="TextBox 30"/>
          <p:cNvSpPr txBox="1"/>
          <p:nvPr/>
        </p:nvSpPr>
        <p:spPr>
          <a:xfrm>
            <a:off x="4675468" y="5316992"/>
            <a:ext cx="2005773" cy="523220"/>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GB" sz="1400" dirty="0" smtClean="0"/>
              <a:t>Schools &amp; Higher Education Sector</a:t>
            </a:r>
            <a:endParaRPr lang="en-GB" sz="1400" dirty="0"/>
          </a:p>
        </p:txBody>
      </p:sp>
      <p:sp>
        <p:nvSpPr>
          <p:cNvPr id="32" name="TextBox 31"/>
          <p:cNvSpPr txBox="1"/>
          <p:nvPr/>
        </p:nvSpPr>
        <p:spPr>
          <a:xfrm>
            <a:off x="3491911" y="5017756"/>
            <a:ext cx="1145441" cy="738664"/>
          </a:xfrm>
          <a:prstGeom prst="rect">
            <a:avLst/>
          </a:prstGeom>
          <a:solidFill>
            <a:srgbClr val="7030A0"/>
          </a:solidFill>
        </p:spPr>
        <p:txBody>
          <a:bodyPr wrap="square" rtlCol="0">
            <a:spAutoFit/>
          </a:bodyPr>
          <a:lstStyle/>
          <a:p>
            <a:pPr algn="ctr"/>
            <a:r>
              <a:rPr lang="en-GB" sz="1400" dirty="0" smtClean="0">
                <a:solidFill>
                  <a:schemeClr val="bg1"/>
                </a:solidFill>
              </a:rPr>
              <a:t>Trade &amp; professional bodies</a:t>
            </a:r>
            <a:endParaRPr lang="en-GB" sz="1400" dirty="0">
              <a:solidFill>
                <a:schemeClr val="bg1"/>
              </a:solidFill>
            </a:endParaRPr>
          </a:p>
        </p:txBody>
      </p:sp>
      <p:sp>
        <p:nvSpPr>
          <p:cNvPr id="33" name="TextBox 32"/>
          <p:cNvSpPr txBox="1"/>
          <p:nvPr/>
        </p:nvSpPr>
        <p:spPr>
          <a:xfrm>
            <a:off x="6873435" y="4871659"/>
            <a:ext cx="1224136" cy="523220"/>
          </a:xfrm>
          <a:prstGeom prst="rect">
            <a:avLst/>
          </a:prstGeom>
          <a:solidFill>
            <a:schemeClr val="accent3">
              <a:lumMod val="75000"/>
            </a:schemeClr>
          </a:solidFill>
        </p:spPr>
        <p:txBody>
          <a:bodyPr wrap="square" rtlCol="0">
            <a:spAutoFit/>
          </a:bodyPr>
          <a:lstStyle/>
          <a:p>
            <a:pPr algn="ctr"/>
            <a:r>
              <a:rPr lang="en-GB" sz="1400" dirty="0" smtClean="0">
                <a:solidFill>
                  <a:schemeClr val="bg1"/>
                </a:solidFill>
              </a:rPr>
              <a:t>Sport &amp; Rec Alliance</a:t>
            </a:r>
            <a:endParaRPr lang="en-GB" sz="1400" dirty="0">
              <a:solidFill>
                <a:schemeClr val="bg1"/>
              </a:solidFill>
            </a:endParaRPr>
          </a:p>
        </p:txBody>
      </p:sp>
    </p:spTree>
    <p:extLst>
      <p:ext uri="{BB962C8B-B14F-4D97-AF65-F5344CB8AC3E}">
        <p14:creationId xmlns:p14="http://schemas.microsoft.com/office/powerpoint/2010/main" val="3966903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10359" b="34714"/>
          <a:stretch/>
        </p:blipFill>
        <p:spPr>
          <a:xfrm>
            <a:off x="3851920" y="1484784"/>
            <a:ext cx="8518041" cy="4770488"/>
          </a:xfrm>
          <a:prstGeom prst="rect">
            <a:avLst/>
          </a:prstGeom>
        </p:spPr>
      </p:pic>
      <p:sp>
        <p:nvSpPr>
          <p:cNvPr id="2" name="Title 1"/>
          <p:cNvSpPr>
            <a:spLocks noGrp="1"/>
          </p:cNvSpPr>
          <p:nvPr>
            <p:ph type="title"/>
          </p:nvPr>
        </p:nvSpPr>
        <p:spPr/>
        <p:txBody>
          <a:bodyPr/>
          <a:lstStyle/>
          <a:p>
            <a:r>
              <a:rPr lang="en-GB" dirty="0" smtClean="0"/>
              <a:t>Creating an active society</a:t>
            </a:r>
            <a:endParaRPr lang="en-GB" dirty="0"/>
          </a:p>
        </p:txBody>
      </p:sp>
      <p:sp>
        <p:nvSpPr>
          <p:cNvPr id="3" name="Content Placeholder 2"/>
          <p:cNvSpPr>
            <a:spLocks noGrp="1"/>
          </p:cNvSpPr>
          <p:nvPr>
            <p:ph idx="1"/>
          </p:nvPr>
        </p:nvSpPr>
        <p:spPr>
          <a:xfrm>
            <a:off x="539552" y="1484784"/>
            <a:ext cx="4734080" cy="4770488"/>
          </a:xfrm>
          <a:solidFill>
            <a:schemeClr val="bg1"/>
          </a:solidFill>
        </p:spPr>
        <p:txBody>
          <a:bodyPr/>
          <a:lstStyle/>
          <a:p>
            <a:pPr marL="0" indent="0">
              <a:buNone/>
            </a:pPr>
            <a:endParaRPr lang="en-GB" dirty="0" smtClean="0"/>
          </a:p>
          <a:p>
            <a:pPr marL="0" indent="0">
              <a:buNone/>
            </a:pPr>
            <a:r>
              <a:rPr lang="en-GB" dirty="0" smtClean="0"/>
              <a:t>Focus on changing </a:t>
            </a:r>
            <a:r>
              <a:rPr lang="en-GB" dirty="0"/>
              <a:t>general attitudes to make physical activity the expectation or </a:t>
            </a:r>
            <a:r>
              <a:rPr lang="en-GB" b="1" dirty="0"/>
              <a:t>social </a:t>
            </a:r>
            <a:r>
              <a:rPr lang="en-GB" b="1" dirty="0" smtClean="0"/>
              <a:t>norm</a:t>
            </a:r>
            <a:endParaRPr lang="en-GB" dirty="0"/>
          </a:p>
          <a:p>
            <a:pPr marL="0" indent="0">
              <a:buNone/>
            </a:pPr>
            <a:r>
              <a:rPr lang="en-GB" dirty="0"/>
              <a:t>Working across sectors in the </a:t>
            </a:r>
            <a:r>
              <a:rPr lang="en-GB" b="1" dirty="0"/>
              <a:t>places we live and </a:t>
            </a:r>
            <a:r>
              <a:rPr lang="en-GB" b="1" dirty="0" smtClean="0"/>
              <a:t>work </a:t>
            </a:r>
            <a:r>
              <a:rPr lang="en-GB" dirty="0" smtClean="0"/>
              <a:t>to change the social and professional narrative</a:t>
            </a:r>
            <a:endParaRPr lang="en-GB" dirty="0"/>
          </a:p>
          <a:p>
            <a:pPr marL="0" indent="0">
              <a:buNone/>
            </a:pPr>
            <a:r>
              <a:rPr lang="en-GB" dirty="0"/>
              <a:t>Developing a common vision of: </a:t>
            </a:r>
          </a:p>
          <a:p>
            <a:pPr marL="0" indent="0">
              <a:buNone/>
            </a:pPr>
            <a:r>
              <a:rPr lang="en-GB" b="1" i="1" dirty="0"/>
              <a:t>    </a:t>
            </a:r>
            <a:r>
              <a:rPr lang="en-GB" sz="2000" b="1" i="1" dirty="0"/>
              <a:t>“Everybody Active, Every Day</a:t>
            </a:r>
            <a:r>
              <a:rPr lang="en-GB" sz="2000" b="1" i="1" dirty="0" smtClean="0"/>
              <a:t>”</a:t>
            </a:r>
          </a:p>
          <a:p>
            <a:pPr marL="0" indent="0">
              <a:buNone/>
            </a:pPr>
            <a:r>
              <a:rPr lang="en-GB" dirty="0" smtClean="0"/>
              <a:t>For everybody, in every community</a:t>
            </a:r>
            <a:endParaRPr lang="en-GB" dirty="0"/>
          </a:p>
          <a:p>
            <a:pPr marL="0" indent="0">
              <a:buNone/>
            </a:pPr>
            <a:endParaRPr lang="en-GB" dirty="0"/>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310336"/>
            <a:ext cx="1547664" cy="154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666" y="5310336"/>
            <a:ext cx="1857197" cy="154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Content Placeholder 11" descr="Screen Clipping"/>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851920" y="5041028"/>
            <a:ext cx="1224136" cy="181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518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Moving Professionals</a:t>
            </a:r>
            <a:endParaRPr lang="en-GB" dirty="0"/>
          </a:p>
        </p:txBody>
      </p:sp>
      <p:sp>
        <p:nvSpPr>
          <p:cNvPr id="3" name="Content Placeholder 2"/>
          <p:cNvSpPr>
            <a:spLocks noGrp="1"/>
          </p:cNvSpPr>
          <p:nvPr>
            <p:ph idx="1"/>
          </p:nvPr>
        </p:nvSpPr>
        <p:spPr/>
        <p:txBody>
          <a:bodyPr/>
          <a:lstStyle/>
          <a:p>
            <a:pPr lvl="0">
              <a:spcBef>
                <a:spcPts val="0"/>
              </a:spcBef>
              <a:buFont typeface="Arial"/>
              <a:buChar char="•"/>
            </a:pPr>
            <a:r>
              <a:rPr lang="en-GB" sz="2400" dirty="0">
                <a:solidFill>
                  <a:prstClr val="black"/>
                </a:solidFill>
                <a:ea typeface="ヒラギノ角ゴ Pro W3" pitchFamily="84" charset="-128"/>
              </a:rPr>
              <a:t>Utilising existing </a:t>
            </a:r>
            <a:r>
              <a:rPr lang="en-GB" sz="2400" b="1" dirty="0">
                <a:solidFill>
                  <a:prstClr val="black"/>
                </a:solidFill>
                <a:ea typeface="ヒラギノ角ゴ Pro W3" pitchFamily="84" charset="-128"/>
              </a:rPr>
              <a:t>network of influencers </a:t>
            </a:r>
            <a:r>
              <a:rPr lang="en-GB" sz="2400" dirty="0">
                <a:solidFill>
                  <a:prstClr val="black"/>
                </a:solidFill>
                <a:ea typeface="ヒラギノ角ゴ Pro W3" pitchFamily="84" charset="-128"/>
              </a:rPr>
              <a:t>on the public, the public &amp; voluntary sector workforce</a:t>
            </a:r>
          </a:p>
          <a:p>
            <a:pPr lvl="0">
              <a:spcBef>
                <a:spcPts val="0"/>
              </a:spcBef>
              <a:buFont typeface="Arial"/>
              <a:buChar char="•"/>
            </a:pPr>
            <a:endParaRPr lang="en-GB" sz="1200" i="1" dirty="0">
              <a:solidFill>
                <a:prstClr val="black"/>
              </a:solidFill>
              <a:ea typeface="ヒラギノ角ゴ Pro W3" pitchFamily="84" charset="-128"/>
            </a:endParaRPr>
          </a:p>
          <a:p>
            <a:pPr lvl="0">
              <a:spcBef>
                <a:spcPts val="0"/>
              </a:spcBef>
              <a:buFont typeface="Arial"/>
              <a:buChar char="•"/>
            </a:pPr>
            <a:r>
              <a:rPr lang="en-GB" sz="2400" i="1" dirty="0">
                <a:solidFill>
                  <a:prstClr val="black"/>
                </a:solidFill>
                <a:ea typeface="ヒラギノ角ゴ Pro W3" pitchFamily="84" charset="-128"/>
              </a:rPr>
              <a:t>‘Making every contact count’ </a:t>
            </a:r>
            <a:r>
              <a:rPr lang="en-GB" sz="2400" b="1" dirty="0">
                <a:solidFill>
                  <a:prstClr val="black"/>
                </a:solidFill>
                <a:ea typeface="ヒラギノ角ゴ Pro W3" pitchFamily="84" charset="-128"/>
              </a:rPr>
              <a:t>across sectors and disciplines</a:t>
            </a:r>
          </a:p>
          <a:p>
            <a:pPr lvl="0">
              <a:spcBef>
                <a:spcPts val="0"/>
              </a:spcBef>
              <a:buFont typeface="Arial"/>
              <a:buChar char="•"/>
            </a:pPr>
            <a:endParaRPr lang="en-GB" sz="1200" dirty="0">
              <a:solidFill>
                <a:prstClr val="black"/>
              </a:solidFill>
              <a:ea typeface="ヒラギノ角ゴ Pro W3" pitchFamily="84" charset="-128"/>
            </a:endParaRPr>
          </a:p>
          <a:p>
            <a:pPr lvl="0">
              <a:spcBef>
                <a:spcPts val="0"/>
              </a:spcBef>
              <a:buFont typeface="Arial"/>
              <a:buChar char="•"/>
            </a:pPr>
            <a:r>
              <a:rPr lang="en-GB" sz="2400" dirty="0">
                <a:solidFill>
                  <a:prstClr val="black"/>
                </a:solidFill>
                <a:ea typeface="ヒラギノ角ゴ Pro W3" pitchFamily="84" charset="-128"/>
              </a:rPr>
              <a:t>Starting with expertise &amp; leadership                                in </a:t>
            </a:r>
            <a:r>
              <a:rPr lang="en-GB" sz="2400" b="1" dirty="0">
                <a:solidFill>
                  <a:prstClr val="black"/>
                </a:solidFill>
                <a:ea typeface="ヒラギノ角ゴ Pro W3" pitchFamily="84" charset="-128"/>
              </a:rPr>
              <a:t>key sectors</a:t>
            </a:r>
            <a:r>
              <a:rPr lang="en-GB" sz="2400" dirty="0">
                <a:solidFill>
                  <a:prstClr val="black"/>
                </a:solidFill>
                <a:ea typeface="ヒラギノ角ゴ Pro W3" pitchFamily="84" charset="-128"/>
              </a:rPr>
              <a:t>:</a:t>
            </a:r>
          </a:p>
          <a:p>
            <a:pPr marL="801688" lvl="3" indent="-366713">
              <a:spcBef>
                <a:spcPts val="0"/>
              </a:spcBef>
              <a:buFont typeface="Courier New" panose="02070309020205020404" pitchFamily="49" charset="0"/>
              <a:buChar char="o"/>
            </a:pPr>
            <a:r>
              <a:rPr lang="en-GB" sz="2400" dirty="0">
                <a:solidFill>
                  <a:prstClr val="black"/>
                </a:solidFill>
                <a:ea typeface="ヒラギノ角ゴ Pro W3" pitchFamily="84" charset="-128"/>
              </a:rPr>
              <a:t>Education</a:t>
            </a:r>
          </a:p>
          <a:p>
            <a:pPr marL="801688" lvl="3" indent="-366713">
              <a:spcBef>
                <a:spcPts val="0"/>
              </a:spcBef>
              <a:buFont typeface="Courier New" panose="02070309020205020404" pitchFamily="49" charset="0"/>
              <a:buChar char="o"/>
            </a:pPr>
            <a:r>
              <a:rPr lang="en-GB" sz="2400" dirty="0">
                <a:solidFill>
                  <a:prstClr val="black"/>
                </a:solidFill>
                <a:ea typeface="ヒラギノ角ゴ Pro W3" pitchFamily="84" charset="-128"/>
              </a:rPr>
              <a:t>Sports &amp; leisure</a:t>
            </a:r>
          </a:p>
          <a:p>
            <a:pPr marL="801688" lvl="3" indent="-366713">
              <a:spcBef>
                <a:spcPts val="0"/>
              </a:spcBef>
              <a:buFont typeface="Courier New" panose="02070309020205020404" pitchFamily="49" charset="0"/>
              <a:buChar char="o"/>
            </a:pPr>
            <a:r>
              <a:rPr lang="en-GB" sz="2400" dirty="0">
                <a:solidFill>
                  <a:prstClr val="black"/>
                </a:solidFill>
                <a:ea typeface="ヒラギノ角ゴ Pro W3" pitchFamily="84" charset="-128"/>
              </a:rPr>
              <a:t>Health &amp; social care</a:t>
            </a:r>
          </a:p>
          <a:p>
            <a:pPr marL="801688" lvl="3" indent="-366713">
              <a:spcBef>
                <a:spcPts val="0"/>
              </a:spcBef>
              <a:buFont typeface="Courier New" panose="02070309020205020404" pitchFamily="49" charset="0"/>
              <a:buChar char="o"/>
            </a:pPr>
            <a:r>
              <a:rPr lang="en-GB" sz="2400" dirty="0">
                <a:solidFill>
                  <a:prstClr val="black"/>
                </a:solidFill>
                <a:ea typeface="ヒラギノ角ゴ Pro W3" pitchFamily="84" charset="-128"/>
              </a:rPr>
              <a:t>Planning, design, transport</a:t>
            </a:r>
          </a:p>
          <a:p>
            <a:endParaRPr lang="en-GB" dirty="0"/>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982" t="10394" r="30352" b="4500"/>
          <a:stretch/>
        </p:blipFill>
        <p:spPr bwMode="auto">
          <a:xfrm>
            <a:off x="6156176" y="2892110"/>
            <a:ext cx="2808312" cy="3965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2518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6"/>
          <p:cNvGraphicFramePr>
            <a:graphicFrameLocks/>
          </p:cNvGraphicFramePr>
          <p:nvPr>
            <p:extLst>
              <p:ext uri="{D42A27DB-BD31-4B8C-83A1-F6EECF244321}">
                <p14:modId xmlns:p14="http://schemas.microsoft.com/office/powerpoint/2010/main" val="3645263672"/>
              </p:ext>
            </p:extLst>
          </p:nvPr>
        </p:nvGraphicFramePr>
        <p:xfrm>
          <a:off x="428227" y="1567204"/>
          <a:ext cx="8339558" cy="5102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fontScale="90000"/>
          </a:bodyPr>
          <a:lstStyle/>
          <a:p>
            <a:r>
              <a:rPr lang="en-GB" dirty="0" smtClean="0"/>
              <a:t>Moving Healthcare Professionals Programme</a:t>
            </a:r>
            <a:endParaRPr lang="en-GB" dirty="0"/>
          </a:p>
        </p:txBody>
      </p:sp>
      <p:sp>
        <p:nvSpPr>
          <p:cNvPr id="12" name="TextBox 11"/>
          <p:cNvSpPr txBox="1"/>
          <p:nvPr/>
        </p:nvSpPr>
        <p:spPr>
          <a:xfrm>
            <a:off x="1547664" y="5226816"/>
            <a:ext cx="2091544" cy="830997"/>
          </a:xfrm>
          <a:prstGeom prst="rect">
            <a:avLst/>
          </a:prstGeom>
          <a:solidFill>
            <a:schemeClr val="accent1">
              <a:lumMod val="20000"/>
              <a:lumOff val="80000"/>
            </a:schemeClr>
          </a:solidFill>
        </p:spPr>
        <p:txBody>
          <a:bodyPr wrap="square" rtlCol="0">
            <a:spAutoFit/>
          </a:bodyPr>
          <a:lstStyle/>
          <a:p>
            <a:pPr algn="ctr"/>
            <a:r>
              <a:rPr lang="en-GB" sz="1600" dirty="0" smtClean="0">
                <a:solidFill>
                  <a:prstClr val="black"/>
                </a:solidFill>
              </a:rPr>
              <a:t>Professional accreditation process </a:t>
            </a:r>
          </a:p>
          <a:p>
            <a:pPr algn="ctr"/>
            <a:r>
              <a:rPr lang="en-GB" sz="1600" dirty="0" smtClean="0">
                <a:solidFill>
                  <a:prstClr val="black"/>
                </a:solidFill>
              </a:rPr>
              <a:t>e.g. exams</a:t>
            </a:r>
            <a:endParaRPr lang="en-GB" sz="1600" dirty="0">
              <a:solidFill>
                <a:prstClr val="black"/>
              </a:solidFill>
            </a:endParaRPr>
          </a:p>
        </p:txBody>
      </p:sp>
      <p:sp>
        <p:nvSpPr>
          <p:cNvPr id="13" name="TextBox 12"/>
          <p:cNvSpPr txBox="1"/>
          <p:nvPr/>
        </p:nvSpPr>
        <p:spPr>
          <a:xfrm>
            <a:off x="425946" y="2921820"/>
            <a:ext cx="1465412" cy="369332"/>
          </a:xfrm>
          <a:prstGeom prst="rect">
            <a:avLst/>
          </a:prstGeom>
          <a:solidFill>
            <a:schemeClr val="accent1">
              <a:lumMod val="20000"/>
              <a:lumOff val="80000"/>
            </a:schemeClr>
          </a:solidFill>
        </p:spPr>
        <p:txBody>
          <a:bodyPr wrap="square" rtlCol="0">
            <a:spAutoFit/>
          </a:bodyPr>
          <a:lstStyle/>
          <a:p>
            <a:pPr algn="ctr"/>
            <a:r>
              <a:rPr lang="en-GB" dirty="0" smtClean="0">
                <a:solidFill>
                  <a:prstClr val="black"/>
                </a:solidFill>
              </a:rPr>
              <a:t>Peer2Peer</a:t>
            </a:r>
            <a:endParaRPr lang="en-GB" dirty="0">
              <a:solidFill>
                <a:prstClr val="black"/>
              </a:solidFill>
            </a:endParaRPr>
          </a:p>
        </p:txBody>
      </p:sp>
      <p:sp>
        <p:nvSpPr>
          <p:cNvPr id="16" name="TextBox 15"/>
          <p:cNvSpPr txBox="1"/>
          <p:nvPr/>
        </p:nvSpPr>
        <p:spPr>
          <a:xfrm rot="5400000">
            <a:off x="6721904" y="5239012"/>
            <a:ext cx="2261161" cy="369332"/>
          </a:xfrm>
          <a:prstGeom prst="rect">
            <a:avLst/>
          </a:prstGeom>
          <a:solidFill>
            <a:schemeClr val="accent1">
              <a:lumMod val="20000"/>
              <a:lumOff val="80000"/>
            </a:schemeClr>
          </a:solidFill>
        </p:spPr>
        <p:txBody>
          <a:bodyPr wrap="square" rtlCol="0">
            <a:spAutoFit/>
          </a:bodyPr>
          <a:lstStyle/>
          <a:p>
            <a:pPr algn="ctr"/>
            <a:r>
              <a:rPr lang="en-GB" dirty="0" smtClean="0">
                <a:solidFill>
                  <a:prstClr val="black"/>
                </a:solidFill>
              </a:rPr>
              <a:t>Spiral Curriculum</a:t>
            </a:r>
            <a:endParaRPr lang="en-GB" dirty="0">
              <a:solidFill>
                <a:prstClr val="black"/>
              </a:solidFill>
            </a:endParaRPr>
          </a:p>
        </p:txBody>
      </p:sp>
      <p:sp>
        <p:nvSpPr>
          <p:cNvPr id="17" name="TextBox 16"/>
          <p:cNvSpPr txBox="1"/>
          <p:nvPr/>
        </p:nvSpPr>
        <p:spPr>
          <a:xfrm>
            <a:off x="2625805" y="6145478"/>
            <a:ext cx="1404156" cy="584775"/>
          </a:xfrm>
          <a:prstGeom prst="rect">
            <a:avLst/>
          </a:prstGeom>
          <a:solidFill>
            <a:schemeClr val="accent1">
              <a:lumMod val="20000"/>
              <a:lumOff val="80000"/>
            </a:schemeClr>
          </a:solidFill>
        </p:spPr>
        <p:txBody>
          <a:bodyPr wrap="square" rtlCol="0">
            <a:spAutoFit/>
          </a:bodyPr>
          <a:lstStyle/>
          <a:p>
            <a:pPr algn="ctr"/>
            <a:r>
              <a:rPr lang="en-GB" sz="1600" dirty="0" smtClean="0">
                <a:solidFill>
                  <a:prstClr val="black"/>
                </a:solidFill>
              </a:rPr>
              <a:t>Professional Standards</a:t>
            </a:r>
            <a:endParaRPr lang="en-GB" sz="1600" dirty="0">
              <a:solidFill>
                <a:prstClr val="black"/>
              </a:solidFill>
            </a:endParaRPr>
          </a:p>
        </p:txBody>
      </p:sp>
      <p:sp>
        <p:nvSpPr>
          <p:cNvPr id="19" name="TextBox 18"/>
          <p:cNvSpPr txBox="1"/>
          <p:nvPr/>
        </p:nvSpPr>
        <p:spPr>
          <a:xfrm>
            <a:off x="6012160" y="2806873"/>
            <a:ext cx="1443473" cy="338554"/>
          </a:xfrm>
          <a:prstGeom prst="rect">
            <a:avLst/>
          </a:prstGeom>
          <a:solidFill>
            <a:schemeClr val="accent1">
              <a:lumMod val="20000"/>
              <a:lumOff val="80000"/>
            </a:schemeClr>
          </a:solidFill>
        </p:spPr>
        <p:txBody>
          <a:bodyPr wrap="square" rtlCol="0">
            <a:spAutoFit/>
          </a:bodyPr>
          <a:lstStyle/>
          <a:p>
            <a:pPr algn="ctr"/>
            <a:r>
              <a:rPr lang="en-GB" sz="1600" dirty="0" smtClean="0">
                <a:solidFill>
                  <a:prstClr val="black"/>
                </a:solidFill>
              </a:rPr>
              <a:t>Infographics</a:t>
            </a:r>
            <a:endParaRPr lang="en-GB" sz="1600" dirty="0">
              <a:solidFill>
                <a:prstClr val="black"/>
              </a:solidFill>
            </a:endParaRPr>
          </a:p>
        </p:txBody>
      </p:sp>
      <p:sp>
        <p:nvSpPr>
          <p:cNvPr id="20" name="TextBox 19"/>
          <p:cNvSpPr txBox="1"/>
          <p:nvPr/>
        </p:nvSpPr>
        <p:spPr>
          <a:xfrm>
            <a:off x="5895022" y="1600116"/>
            <a:ext cx="1291073" cy="369332"/>
          </a:xfrm>
          <a:prstGeom prst="rect">
            <a:avLst/>
          </a:prstGeom>
          <a:solidFill>
            <a:schemeClr val="accent1">
              <a:lumMod val="20000"/>
              <a:lumOff val="80000"/>
            </a:schemeClr>
          </a:solidFill>
        </p:spPr>
        <p:txBody>
          <a:bodyPr wrap="square" rtlCol="0">
            <a:spAutoFit/>
          </a:bodyPr>
          <a:lstStyle/>
          <a:p>
            <a:pPr algn="ctr"/>
            <a:r>
              <a:rPr lang="en-GB" dirty="0" smtClean="0">
                <a:solidFill>
                  <a:prstClr val="black"/>
                </a:solidFill>
              </a:rPr>
              <a:t>E-learning</a:t>
            </a:r>
            <a:endParaRPr lang="en-GB" dirty="0">
              <a:solidFill>
                <a:prstClr val="black"/>
              </a:solidFill>
            </a:endParaRPr>
          </a:p>
        </p:txBody>
      </p:sp>
      <p:sp>
        <p:nvSpPr>
          <p:cNvPr id="5" name="TextBox 4"/>
          <p:cNvSpPr txBox="1"/>
          <p:nvPr/>
        </p:nvSpPr>
        <p:spPr>
          <a:xfrm>
            <a:off x="7186095" y="1307728"/>
            <a:ext cx="1756958" cy="1323439"/>
          </a:xfrm>
          <a:prstGeom prst="rect">
            <a:avLst/>
          </a:prstGeom>
          <a:solidFill>
            <a:srgbClr val="FFC000"/>
          </a:solidFill>
        </p:spPr>
        <p:txBody>
          <a:bodyPr wrap="square" rtlCol="0">
            <a:spAutoFit/>
          </a:bodyPr>
          <a:lstStyle/>
          <a:p>
            <a:pPr algn="ctr"/>
            <a:r>
              <a:rPr lang="en-GB" sz="1600" dirty="0" smtClean="0"/>
              <a:t>9 condition specific modules of free e-learning</a:t>
            </a:r>
          </a:p>
          <a:p>
            <a:pPr algn="ctr"/>
            <a:r>
              <a:rPr lang="en-GB" sz="1600" dirty="0" smtClean="0"/>
              <a:t>&gt;80,000 modules completed to date</a:t>
            </a:r>
            <a:endParaRPr lang="en-GB" sz="1600" dirty="0"/>
          </a:p>
        </p:txBody>
      </p:sp>
      <p:sp>
        <p:nvSpPr>
          <p:cNvPr id="21" name="TextBox 20"/>
          <p:cNvSpPr txBox="1"/>
          <p:nvPr/>
        </p:nvSpPr>
        <p:spPr>
          <a:xfrm>
            <a:off x="6392587" y="3145427"/>
            <a:ext cx="2550465" cy="1077218"/>
          </a:xfrm>
          <a:prstGeom prst="rect">
            <a:avLst/>
          </a:prstGeom>
          <a:solidFill>
            <a:srgbClr val="FFC000"/>
          </a:solidFill>
        </p:spPr>
        <p:txBody>
          <a:bodyPr wrap="square" rtlCol="0">
            <a:spAutoFit/>
          </a:bodyPr>
          <a:lstStyle/>
          <a:p>
            <a:pPr algn="ctr"/>
            <a:r>
              <a:rPr lang="en-GB" sz="1600" dirty="0" smtClean="0"/>
              <a:t>4 age group specific graphics of CMO guidelines distributed in BMJ to all doctors in England</a:t>
            </a:r>
          </a:p>
        </p:txBody>
      </p:sp>
      <p:sp>
        <p:nvSpPr>
          <p:cNvPr id="22" name="TextBox 21"/>
          <p:cNvSpPr txBox="1"/>
          <p:nvPr/>
        </p:nvSpPr>
        <p:spPr>
          <a:xfrm>
            <a:off x="8002566" y="4565096"/>
            <a:ext cx="1141434" cy="1569660"/>
          </a:xfrm>
          <a:prstGeom prst="rect">
            <a:avLst/>
          </a:prstGeom>
          <a:solidFill>
            <a:srgbClr val="FFC000"/>
          </a:solidFill>
        </p:spPr>
        <p:txBody>
          <a:bodyPr wrap="square" rtlCol="0">
            <a:spAutoFit/>
          </a:bodyPr>
          <a:lstStyle/>
          <a:p>
            <a:pPr algn="ctr"/>
            <a:r>
              <a:rPr lang="en-GB" sz="1600" dirty="0" smtClean="0"/>
              <a:t>Resources embedded in 17/34 medical schools to date</a:t>
            </a:r>
          </a:p>
        </p:txBody>
      </p:sp>
      <p:sp>
        <p:nvSpPr>
          <p:cNvPr id="23" name="TextBox 22"/>
          <p:cNvSpPr txBox="1"/>
          <p:nvPr/>
        </p:nvSpPr>
        <p:spPr>
          <a:xfrm>
            <a:off x="425946" y="3241657"/>
            <a:ext cx="1756958" cy="1569660"/>
          </a:xfrm>
          <a:prstGeom prst="rect">
            <a:avLst/>
          </a:prstGeom>
          <a:solidFill>
            <a:srgbClr val="FFC000"/>
          </a:solidFill>
        </p:spPr>
        <p:txBody>
          <a:bodyPr wrap="square" rtlCol="0">
            <a:spAutoFit/>
          </a:bodyPr>
          <a:lstStyle/>
          <a:p>
            <a:pPr algn="ctr"/>
            <a:r>
              <a:rPr lang="en-GB" sz="1600" dirty="0" smtClean="0"/>
              <a:t>To date over 5,000 healthcare professionals have received face2face training on PA very brief advice</a:t>
            </a:r>
            <a:endParaRPr lang="en-GB" sz="1600" dirty="0"/>
          </a:p>
        </p:txBody>
      </p:sp>
      <p:sp>
        <p:nvSpPr>
          <p:cNvPr id="6" name="TextBox 5"/>
          <p:cNvSpPr txBox="1"/>
          <p:nvPr/>
        </p:nvSpPr>
        <p:spPr>
          <a:xfrm>
            <a:off x="425946" y="1600116"/>
            <a:ext cx="2901937" cy="1323439"/>
          </a:xfrm>
          <a:prstGeom prst="rect">
            <a:avLst/>
          </a:prstGeom>
          <a:noFill/>
        </p:spPr>
        <p:txBody>
          <a:bodyPr wrap="square" rtlCol="0">
            <a:spAutoFit/>
          </a:bodyPr>
          <a:lstStyle/>
          <a:p>
            <a:r>
              <a:rPr lang="en-GB" sz="2000" dirty="0" smtClean="0"/>
              <a:t>Co-developed with HCP professional bodies. </a:t>
            </a:r>
          </a:p>
          <a:p>
            <a:r>
              <a:rPr lang="en-GB" sz="2000" dirty="0" smtClean="0"/>
              <a:t>Co-delivered with Sport England</a:t>
            </a:r>
            <a:endParaRPr lang="en-GB" sz="2000" dirty="0"/>
          </a:p>
        </p:txBody>
      </p:sp>
      <p:sp>
        <p:nvSpPr>
          <p:cNvPr id="24" name="TextBox 23"/>
          <p:cNvSpPr txBox="1"/>
          <p:nvPr/>
        </p:nvSpPr>
        <p:spPr>
          <a:xfrm>
            <a:off x="119956" y="5026761"/>
            <a:ext cx="1427708" cy="1815882"/>
          </a:xfrm>
          <a:prstGeom prst="rect">
            <a:avLst/>
          </a:prstGeom>
          <a:solidFill>
            <a:srgbClr val="FFC000"/>
          </a:solidFill>
        </p:spPr>
        <p:txBody>
          <a:bodyPr wrap="square" rtlCol="0">
            <a:spAutoFit/>
          </a:bodyPr>
          <a:lstStyle/>
          <a:p>
            <a:pPr algn="ctr"/>
            <a:r>
              <a:rPr lang="en-GB" sz="1600" dirty="0" smtClean="0"/>
              <a:t>Working with FSEM to develop medical college specific educational resources</a:t>
            </a:r>
            <a:endParaRPr lang="en-GB" sz="1600" dirty="0"/>
          </a:p>
        </p:txBody>
      </p:sp>
    </p:spTree>
    <p:extLst>
      <p:ext uri="{BB962C8B-B14F-4D97-AF65-F5344CB8AC3E}">
        <p14:creationId xmlns:p14="http://schemas.microsoft.com/office/powerpoint/2010/main" val="133172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484782"/>
            <a:ext cx="7920807" cy="4684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Creating Active Environments</a:t>
            </a:r>
            <a:endParaRPr lang="en-GB" dirty="0"/>
          </a:p>
        </p:txBody>
      </p:sp>
      <p:sp>
        <p:nvSpPr>
          <p:cNvPr id="3" name="Content Placeholder 2"/>
          <p:cNvSpPr>
            <a:spLocks noGrp="1"/>
          </p:cNvSpPr>
          <p:nvPr>
            <p:ph idx="1"/>
          </p:nvPr>
        </p:nvSpPr>
        <p:spPr>
          <a:xfrm>
            <a:off x="476766" y="1484784"/>
            <a:ext cx="4383265" cy="4824536"/>
          </a:xfrm>
          <a:solidFill>
            <a:schemeClr val="bg1"/>
          </a:solidFill>
        </p:spPr>
        <p:txBody>
          <a:bodyPr>
            <a:normAutofit/>
          </a:bodyPr>
          <a:lstStyle/>
          <a:p>
            <a:pPr>
              <a:spcBef>
                <a:spcPts val="0"/>
              </a:spcBef>
            </a:pPr>
            <a:r>
              <a:rPr lang="en-GB" sz="2200" dirty="0"/>
              <a:t>Developing </a:t>
            </a:r>
            <a:r>
              <a:rPr lang="en-GB" sz="2200" b="1" dirty="0"/>
              <a:t>‘healthy’ cities, villages, towns and communities</a:t>
            </a:r>
          </a:p>
          <a:p>
            <a:pPr>
              <a:spcBef>
                <a:spcPts val="0"/>
              </a:spcBef>
            </a:pPr>
            <a:endParaRPr lang="en-GB" sz="2200" dirty="0"/>
          </a:p>
          <a:p>
            <a:pPr>
              <a:spcBef>
                <a:spcPts val="0"/>
              </a:spcBef>
            </a:pPr>
            <a:r>
              <a:rPr lang="en-GB" sz="2200" dirty="0"/>
              <a:t>Linking across disciplines through </a:t>
            </a:r>
            <a:r>
              <a:rPr lang="en-GB" sz="2200" b="1" dirty="0"/>
              <a:t>planning and policy</a:t>
            </a:r>
            <a:r>
              <a:rPr lang="en-GB" sz="2200" dirty="0"/>
              <a:t>:</a:t>
            </a:r>
          </a:p>
          <a:p>
            <a:pPr lvl="3">
              <a:spcBef>
                <a:spcPts val="0"/>
              </a:spcBef>
              <a:buFont typeface="Courier New" panose="02070309020205020404" pitchFamily="49" charset="0"/>
              <a:buChar char="o"/>
            </a:pPr>
            <a:r>
              <a:rPr lang="en-GB" sz="2200" dirty="0"/>
              <a:t>‘Active’ infrastructure planning </a:t>
            </a:r>
          </a:p>
          <a:p>
            <a:pPr lvl="3">
              <a:spcBef>
                <a:spcPts val="0"/>
              </a:spcBef>
              <a:buFont typeface="Courier New" panose="02070309020205020404" pitchFamily="49" charset="0"/>
              <a:buChar char="o"/>
            </a:pPr>
            <a:r>
              <a:rPr lang="en-GB" sz="2200" dirty="0"/>
              <a:t>Capital funding investments</a:t>
            </a:r>
          </a:p>
          <a:p>
            <a:pPr>
              <a:spcBef>
                <a:spcPts val="0"/>
              </a:spcBef>
            </a:pPr>
            <a:endParaRPr lang="en-GB" sz="2200" dirty="0"/>
          </a:p>
          <a:p>
            <a:pPr>
              <a:spcBef>
                <a:spcPts val="0"/>
              </a:spcBef>
            </a:pPr>
            <a:r>
              <a:rPr lang="en-GB" sz="2200" dirty="0"/>
              <a:t>Embedding activity </a:t>
            </a:r>
            <a:r>
              <a:rPr lang="en-GB" sz="2200" b="1" dirty="0"/>
              <a:t>for all</a:t>
            </a:r>
            <a:r>
              <a:rPr lang="en-GB" sz="2200" dirty="0"/>
              <a:t>:</a:t>
            </a:r>
          </a:p>
          <a:p>
            <a:pPr lvl="3">
              <a:spcBef>
                <a:spcPts val="0"/>
              </a:spcBef>
              <a:buFont typeface="Courier New" panose="02070309020205020404" pitchFamily="49" charset="0"/>
              <a:buChar char="o"/>
            </a:pPr>
            <a:r>
              <a:rPr lang="en-GB" sz="2200" dirty="0"/>
              <a:t>Age-friendly</a:t>
            </a:r>
          </a:p>
          <a:p>
            <a:pPr lvl="3">
              <a:spcBef>
                <a:spcPts val="0"/>
              </a:spcBef>
              <a:buFont typeface="Courier New" panose="02070309020205020404" pitchFamily="49" charset="0"/>
              <a:buChar char="o"/>
            </a:pPr>
            <a:r>
              <a:rPr lang="en-GB" sz="2200" dirty="0"/>
              <a:t>Disability-friendly </a:t>
            </a:r>
          </a:p>
          <a:p>
            <a:endParaRPr lang="en-GB" dirty="0"/>
          </a:p>
        </p:txBody>
      </p:sp>
      <p:sp>
        <p:nvSpPr>
          <p:cNvPr id="13" name="TextBox 12"/>
          <p:cNvSpPr txBox="1"/>
          <p:nvPr/>
        </p:nvSpPr>
        <p:spPr>
          <a:xfrm>
            <a:off x="4427984" y="5533994"/>
            <a:ext cx="1756958" cy="1015663"/>
          </a:xfrm>
          <a:prstGeom prst="rect">
            <a:avLst/>
          </a:prstGeom>
          <a:solidFill>
            <a:srgbClr val="FFC000"/>
          </a:solidFill>
        </p:spPr>
        <p:txBody>
          <a:bodyPr wrap="square" rtlCol="0">
            <a:spAutoFit/>
          </a:bodyPr>
          <a:lstStyle/>
          <a:p>
            <a:pPr algn="ctr"/>
            <a:r>
              <a:rPr lang="en-GB" sz="2000" dirty="0" smtClean="0"/>
              <a:t>Joint Planning Guidance &amp; Tools </a:t>
            </a:r>
          </a:p>
        </p:txBody>
      </p:sp>
      <p:sp>
        <p:nvSpPr>
          <p:cNvPr id="14" name="TextBox 13"/>
          <p:cNvSpPr txBox="1"/>
          <p:nvPr/>
        </p:nvSpPr>
        <p:spPr>
          <a:xfrm>
            <a:off x="6444208" y="5533993"/>
            <a:ext cx="2481511" cy="1015663"/>
          </a:xfrm>
          <a:prstGeom prst="rect">
            <a:avLst/>
          </a:prstGeom>
          <a:solidFill>
            <a:srgbClr val="FFC000"/>
          </a:solidFill>
        </p:spPr>
        <p:txBody>
          <a:bodyPr wrap="square" rtlCol="0">
            <a:spAutoFit/>
          </a:bodyPr>
          <a:lstStyle/>
          <a:p>
            <a:pPr algn="ctr"/>
            <a:r>
              <a:rPr lang="en-GB" sz="2000" dirty="0" smtClean="0"/>
              <a:t>Strong links to sustainability &amp; environmental sector</a:t>
            </a:r>
          </a:p>
        </p:txBody>
      </p:sp>
    </p:spTree>
    <p:extLst>
      <p:ext uri="{BB962C8B-B14F-4D97-AF65-F5344CB8AC3E}">
        <p14:creationId xmlns:p14="http://schemas.microsoft.com/office/powerpoint/2010/main" val="2596825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Moving at Scale</a:t>
            </a:r>
            <a:endParaRPr lang="en-GB" dirty="0"/>
          </a:p>
        </p:txBody>
      </p:sp>
      <p:sp>
        <p:nvSpPr>
          <p:cNvPr id="3" name="Content Placeholder 2"/>
          <p:cNvSpPr>
            <a:spLocks noGrp="1"/>
          </p:cNvSpPr>
          <p:nvPr>
            <p:ph idx="1"/>
          </p:nvPr>
        </p:nvSpPr>
        <p:spPr>
          <a:xfrm>
            <a:off x="558000" y="1484784"/>
            <a:ext cx="4662072" cy="4667671"/>
          </a:xfrm>
        </p:spPr>
        <p:txBody>
          <a:bodyPr/>
          <a:lstStyle/>
          <a:p>
            <a:pPr>
              <a:spcBef>
                <a:spcPts val="600"/>
              </a:spcBef>
            </a:pPr>
            <a:r>
              <a:rPr lang="en-GB" sz="2400" dirty="0"/>
              <a:t>Positive change must happen </a:t>
            </a:r>
            <a:r>
              <a:rPr lang="en-GB" sz="2400" b="1" dirty="0"/>
              <a:t>at every level </a:t>
            </a:r>
            <a:r>
              <a:rPr lang="en-GB" sz="2400" dirty="0"/>
              <a:t>and must be </a:t>
            </a:r>
            <a:r>
              <a:rPr lang="en-GB" sz="2400" b="1" dirty="0"/>
              <a:t>measurable, permanent and consistent</a:t>
            </a:r>
          </a:p>
          <a:p>
            <a:pPr>
              <a:spcBef>
                <a:spcPts val="600"/>
              </a:spcBef>
            </a:pPr>
            <a:endParaRPr lang="en-GB" sz="2400" dirty="0"/>
          </a:p>
          <a:p>
            <a:pPr>
              <a:spcBef>
                <a:spcPts val="600"/>
              </a:spcBef>
            </a:pPr>
            <a:r>
              <a:rPr lang="en-GB" sz="2400" dirty="0"/>
              <a:t>Implement </a:t>
            </a:r>
            <a:r>
              <a:rPr lang="en-GB" sz="2400" b="1" dirty="0"/>
              <a:t>‘what works’ at scale</a:t>
            </a:r>
            <a:endParaRPr lang="en-GB" sz="2400" dirty="0"/>
          </a:p>
          <a:p>
            <a:pPr>
              <a:spcBef>
                <a:spcPts val="600"/>
              </a:spcBef>
            </a:pPr>
            <a:endParaRPr lang="en-GB" sz="2400" dirty="0"/>
          </a:p>
          <a:p>
            <a:pPr>
              <a:spcBef>
                <a:spcPts val="600"/>
              </a:spcBef>
            </a:pPr>
            <a:r>
              <a:rPr lang="en-GB" sz="2400" dirty="0"/>
              <a:t>Maximise </a:t>
            </a:r>
            <a:r>
              <a:rPr lang="en-GB" sz="2400" b="1" dirty="0"/>
              <a:t>existing assets</a:t>
            </a:r>
            <a:r>
              <a:rPr lang="en-GB" sz="2400" dirty="0"/>
              <a:t>:</a:t>
            </a:r>
          </a:p>
          <a:p>
            <a:pPr lvl="3">
              <a:buFont typeface="Courier New" panose="02070309020205020404" pitchFamily="49" charset="0"/>
              <a:buChar char="o"/>
            </a:pPr>
            <a:r>
              <a:rPr lang="en-GB" dirty="0"/>
              <a:t> Human </a:t>
            </a:r>
          </a:p>
          <a:p>
            <a:pPr lvl="3">
              <a:buFont typeface="Courier New" panose="02070309020205020404" pitchFamily="49" charset="0"/>
              <a:buChar char="o"/>
            </a:pPr>
            <a:r>
              <a:rPr lang="en-GB" dirty="0"/>
              <a:t> Physical</a:t>
            </a:r>
          </a:p>
          <a:p>
            <a:endParaRPr lang="en-GB" dirty="0"/>
          </a:p>
        </p:txBody>
      </p:sp>
      <p:sp>
        <p:nvSpPr>
          <p:cNvPr id="12" name="TextBox 11"/>
          <p:cNvSpPr txBox="1"/>
          <p:nvPr/>
        </p:nvSpPr>
        <p:spPr>
          <a:xfrm>
            <a:off x="5364088" y="455645"/>
            <a:ext cx="3672408" cy="6186309"/>
          </a:xfrm>
          <a:prstGeom prst="rect">
            <a:avLst/>
          </a:prstGeom>
          <a:solidFill>
            <a:srgbClr val="FFC000"/>
          </a:solidFill>
        </p:spPr>
        <p:txBody>
          <a:bodyPr wrap="square" rtlCol="0">
            <a:spAutoFit/>
          </a:bodyPr>
          <a:lstStyle/>
          <a:p>
            <a:r>
              <a:rPr lang="en-GB" dirty="0"/>
              <a:t>What works’ evidence consolidation supported the development of Everybody Active, Every </a:t>
            </a:r>
            <a:r>
              <a:rPr lang="en-GB" dirty="0" smtClean="0"/>
              <a:t>Day</a:t>
            </a:r>
          </a:p>
          <a:p>
            <a:endParaRPr lang="en-GB" dirty="0"/>
          </a:p>
          <a:p>
            <a:r>
              <a:rPr lang="en-GB" dirty="0"/>
              <a:t>NESTA quality criteria based case study collation of interventions to reduce inactivity in 2014/15 done in partnership with </a:t>
            </a:r>
            <a:r>
              <a:rPr lang="en-GB" dirty="0" err="1"/>
              <a:t>UKActive</a:t>
            </a:r>
            <a:r>
              <a:rPr lang="en-GB" dirty="0"/>
              <a:t> Research Institute and National Centre for Sport &amp; Exercise Medicine. </a:t>
            </a:r>
            <a:r>
              <a:rPr lang="en-GB" dirty="0" smtClean="0"/>
              <a:t> Repeated in 16/17 and showed significant increase in evidence based practice.</a:t>
            </a:r>
          </a:p>
          <a:p>
            <a:endParaRPr lang="en-GB" dirty="0"/>
          </a:p>
          <a:p>
            <a:r>
              <a:rPr lang="en-GB" dirty="0" smtClean="0"/>
              <a:t>Regional </a:t>
            </a:r>
            <a:r>
              <a:rPr lang="en-GB" dirty="0"/>
              <a:t>series of data and evidence workshops for commissioners and providers. </a:t>
            </a:r>
            <a:endParaRPr lang="en-GB" dirty="0" smtClean="0"/>
          </a:p>
          <a:p>
            <a:endParaRPr lang="en-GB" dirty="0"/>
          </a:p>
          <a:p>
            <a:r>
              <a:rPr lang="en-GB" dirty="0"/>
              <a:t>Sport England has significantly strengthened evidence collection/ evaluation as core funding criteria into grant schemes.</a:t>
            </a:r>
          </a:p>
          <a:p>
            <a:endParaRPr lang="en-GB" dirty="0"/>
          </a:p>
        </p:txBody>
      </p:sp>
    </p:spTree>
    <p:extLst>
      <p:ext uri="{BB962C8B-B14F-4D97-AF65-F5344CB8AC3E}">
        <p14:creationId xmlns:p14="http://schemas.microsoft.com/office/powerpoint/2010/main" val="395983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Reflections and learning</a:t>
            </a:r>
            <a:endParaRPr lang="en-GB" dirty="0"/>
          </a:p>
        </p:txBody>
      </p:sp>
      <p:sp>
        <p:nvSpPr>
          <p:cNvPr id="3" name="Content Placeholder 2"/>
          <p:cNvSpPr>
            <a:spLocks noGrp="1"/>
          </p:cNvSpPr>
          <p:nvPr>
            <p:ph idx="1"/>
          </p:nvPr>
        </p:nvSpPr>
        <p:spPr/>
        <p:txBody>
          <a:bodyPr>
            <a:normAutofit fontScale="92500" lnSpcReduction="10000"/>
          </a:bodyPr>
          <a:lstStyle/>
          <a:p>
            <a:pPr marL="0" indent="0"/>
            <a:r>
              <a:rPr lang="en-GB" dirty="0" smtClean="0"/>
              <a:t>Strong evidence base for physical activity as golden thread across government</a:t>
            </a:r>
          </a:p>
          <a:p>
            <a:pPr marL="0" indent="0"/>
            <a:r>
              <a:rPr lang="en-GB" dirty="0" smtClean="0"/>
              <a:t>There has to be a whole system approach to tackling inactivity and promoting physical activity</a:t>
            </a:r>
          </a:p>
          <a:p>
            <a:pPr marL="0" indent="0"/>
            <a:r>
              <a:rPr lang="en-GB" dirty="0" smtClean="0"/>
              <a:t>Focusing on those doing less than 30 mins of activity a week has driven stronger connection from health sector and focus</a:t>
            </a:r>
          </a:p>
          <a:p>
            <a:pPr marL="0" indent="0"/>
            <a:r>
              <a:rPr lang="en-GB" dirty="0" smtClean="0"/>
              <a:t>Using physical activity in its broadest sense enables buy-in from other government departments and policy areas in a way sport doesn’t on its own</a:t>
            </a:r>
          </a:p>
          <a:p>
            <a:pPr marL="0" indent="0"/>
            <a:r>
              <a:rPr lang="en-GB" dirty="0" smtClean="0"/>
              <a:t>Safe politically as low media risk of controversy</a:t>
            </a:r>
          </a:p>
          <a:p>
            <a:pPr marL="0" indent="0"/>
            <a:r>
              <a:rPr lang="en-GB" dirty="0" smtClean="0"/>
              <a:t>Timescale to impact is a challenge but with good annual data collection it is possible to demonstrate increased participation in sport and utility based cycling and walking.</a:t>
            </a:r>
          </a:p>
          <a:p>
            <a:pPr marL="0" indent="0"/>
            <a:r>
              <a:rPr lang="en-GB" dirty="0" smtClean="0"/>
              <a:t>Important to have totemic landmarks as well as slow burn strategic shifts e.g. quality improvement payment for NHS organisations on physical activity of staff was totemic shift on several levels, while data consolidation into single access platform represents a strategic shift move.</a:t>
            </a:r>
          </a:p>
          <a:p>
            <a:pPr marL="0" indent="0"/>
            <a:endParaRPr lang="en-GB" dirty="0"/>
          </a:p>
        </p:txBody>
      </p:sp>
    </p:spTree>
    <p:extLst>
      <p:ext uri="{BB962C8B-B14F-4D97-AF65-F5344CB8AC3E}">
        <p14:creationId xmlns:p14="http://schemas.microsoft.com/office/powerpoint/2010/main" val="3267535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might we have done differently?</a:t>
            </a:r>
            <a:endParaRPr lang="en-GB" dirty="0"/>
          </a:p>
        </p:txBody>
      </p:sp>
      <p:sp>
        <p:nvSpPr>
          <p:cNvPr id="3" name="Content Placeholder 2"/>
          <p:cNvSpPr>
            <a:spLocks noGrp="1"/>
          </p:cNvSpPr>
          <p:nvPr>
            <p:ph idx="1"/>
          </p:nvPr>
        </p:nvSpPr>
        <p:spPr/>
        <p:txBody>
          <a:bodyPr>
            <a:normAutofit/>
          </a:bodyPr>
          <a:lstStyle/>
          <a:p>
            <a:pPr marL="0" indent="0"/>
            <a:r>
              <a:rPr lang="en-GB" sz="2000" dirty="0" smtClean="0"/>
              <a:t>Strengthened the focus to be primarily on those not achieving 30 minutes of physical activity rather than just those not achieving 150mins per week</a:t>
            </a:r>
          </a:p>
          <a:p>
            <a:pPr marL="0" indent="0"/>
            <a:r>
              <a:rPr lang="en-GB" sz="2000" dirty="0" smtClean="0"/>
              <a:t>Brought together the data into a single fingertips tool earlier, this has been particularly powerful to support local action.</a:t>
            </a:r>
          </a:p>
          <a:p>
            <a:pPr marL="0" indent="0"/>
            <a:r>
              <a:rPr lang="en-GB" sz="2000" dirty="0" smtClean="0"/>
              <a:t>Strengthened narrative and engagement with economic development partners, particularly to weave into local economic development and regeneration plans and build employer led narrative for working age adults.</a:t>
            </a:r>
          </a:p>
          <a:p>
            <a:pPr marL="0" indent="0"/>
            <a:r>
              <a:rPr lang="en-GB" sz="2000" dirty="0" smtClean="0"/>
              <a:t>Thought more about dance and cultural interventions as part of the spectrum of the activity offer, especially for youth.</a:t>
            </a:r>
          </a:p>
          <a:p>
            <a:pPr marL="0" indent="0"/>
            <a:endParaRPr lang="en-GB" sz="2000" dirty="0"/>
          </a:p>
        </p:txBody>
      </p:sp>
    </p:spTree>
    <p:extLst>
      <p:ext uri="{BB962C8B-B14F-4D97-AF65-F5344CB8AC3E}">
        <p14:creationId xmlns:p14="http://schemas.microsoft.com/office/powerpoint/2010/main" val="1176635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58000" y="2348880"/>
            <a:ext cx="8028000" cy="3828720"/>
          </a:xfrm>
        </p:spPr>
        <p:txBody>
          <a:bodyPr/>
          <a:lstStyle/>
          <a:p>
            <a:r>
              <a:rPr lang="en-GB" sz="6600" dirty="0" smtClean="0"/>
              <a:t>Looking to the future</a:t>
            </a:r>
            <a:endParaRPr lang="en-GB" sz="6600" dirty="0"/>
          </a:p>
        </p:txBody>
      </p:sp>
    </p:spTree>
    <p:extLst>
      <p:ext uri="{BB962C8B-B14F-4D97-AF65-F5344CB8AC3E}">
        <p14:creationId xmlns:p14="http://schemas.microsoft.com/office/powerpoint/2010/main" val="1706985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 y="-1"/>
            <a:ext cx="915129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186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12775"/>
            <a:ext cx="8028000" cy="648072"/>
          </a:xfrm>
        </p:spPr>
        <p:txBody>
          <a:bodyPr>
            <a:normAutofit/>
          </a:bodyPr>
          <a:lstStyle/>
          <a:p>
            <a:r>
              <a:rPr lang="en-GB" dirty="0" smtClean="0"/>
              <a:t>Looking ahead</a:t>
            </a:r>
            <a:endParaRPr lang="en-GB" dirty="0"/>
          </a:p>
        </p:txBody>
      </p:sp>
      <p:sp>
        <p:nvSpPr>
          <p:cNvPr id="3" name="Content Placeholder 2"/>
          <p:cNvSpPr>
            <a:spLocks noGrp="1"/>
          </p:cNvSpPr>
          <p:nvPr>
            <p:ph idx="1"/>
          </p:nvPr>
        </p:nvSpPr>
        <p:spPr>
          <a:xfrm>
            <a:off x="467544" y="2420888"/>
            <a:ext cx="4446048" cy="3523431"/>
          </a:xfrm>
        </p:spPr>
        <p:txBody>
          <a:bodyPr/>
          <a:lstStyle/>
          <a:p>
            <a:pPr marL="0" indent="0">
              <a:spcBef>
                <a:spcPts val="600"/>
              </a:spcBef>
            </a:pPr>
            <a:r>
              <a:rPr lang="en-GB" sz="2000" dirty="0" smtClean="0"/>
              <a:t>Life expectancy continues to expand but so does the proportion of life lived with disease and disability.</a:t>
            </a:r>
          </a:p>
          <a:p>
            <a:pPr marL="0" indent="0">
              <a:spcBef>
                <a:spcPts val="600"/>
              </a:spcBef>
            </a:pPr>
            <a:r>
              <a:rPr lang="en-GB" sz="2000" dirty="0" smtClean="0"/>
              <a:t>Fertility rates remain relatively constant and although migration patterns may change the overall picture is of population growth.</a:t>
            </a:r>
          </a:p>
          <a:p>
            <a:pPr marL="0" indent="0">
              <a:spcBef>
                <a:spcPts val="600"/>
              </a:spcBef>
            </a:pPr>
            <a:r>
              <a:rPr lang="en-GB" sz="2000" dirty="0" smtClean="0"/>
              <a:t>Increasing shift to city based living aligned with mobilisation of sustainable tech harmonised living.</a:t>
            </a:r>
          </a:p>
          <a:p>
            <a:pPr marL="0" indent="0">
              <a:spcBef>
                <a:spcPts val="600"/>
              </a:spcBef>
            </a:pPr>
            <a:endParaRPr lang="en-GB" sz="2000" dirty="0" smtClean="0"/>
          </a:p>
          <a:p>
            <a:pPr marL="0" indent="0">
              <a:spcBef>
                <a:spcPts val="600"/>
              </a:spcBef>
            </a:pPr>
            <a:endParaRPr lang="en-GB" sz="2000" dirty="0" smtClean="0"/>
          </a:p>
          <a:p>
            <a:pPr marL="0" indent="0">
              <a:spcBef>
                <a:spcPts val="600"/>
              </a:spcBef>
            </a:pPr>
            <a:endParaRPr lang="en-GB"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066" y="476672"/>
            <a:ext cx="3914800" cy="21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91111" y="2668960"/>
            <a:ext cx="4052889" cy="461665"/>
          </a:xfrm>
          <a:prstGeom prst="rect">
            <a:avLst/>
          </a:prstGeom>
          <a:noFill/>
        </p:spPr>
        <p:txBody>
          <a:bodyPr wrap="square" rtlCol="0">
            <a:spAutoFit/>
          </a:bodyPr>
          <a:lstStyle/>
          <a:p>
            <a:r>
              <a:rPr lang="en-GB" sz="1200" dirty="0" smtClean="0"/>
              <a:t>Estimated </a:t>
            </a:r>
            <a:r>
              <a:rPr lang="en-GB" sz="1200" dirty="0"/>
              <a:t>and projected total population, UK, year ending mid-1971 to year ending </a:t>
            </a:r>
            <a:r>
              <a:rPr lang="en-GB" sz="1200" dirty="0" smtClean="0"/>
              <a:t>mid-2089 (ONS 2015)</a:t>
            </a:r>
            <a:endParaRPr lang="en-GB" sz="12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066" y="3212976"/>
            <a:ext cx="3967925" cy="260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07066" y="5814836"/>
            <a:ext cx="4036934" cy="461665"/>
          </a:xfrm>
          <a:prstGeom prst="rect">
            <a:avLst/>
          </a:prstGeom>
          <a:noFill/>
        </p:spPr>
        <p:txBody>
          <a:bodyPr wrap="square" rtlCol="0">
            <a:spAutoFit/>
          </a:bodyPr>
          <a:lstStyle/>
          <a:p>
            <a:r>
              <a:rPr lang="en-GB" sz="1200" dirty="0"/>
              <a:t>Percentage change in the size of the usual resident population in urban and rural </a:t>
            </a:r>
            <a:r>
              <a:rPr lang="en-GB" sz="1200" dirty="0" smtClean="0"/>
              <a:t>areas 2001 to 2011 (ONS)</a:t>
            </a:r>
            <a:endParaRPr lang="en-GB" sz="1200" dirty="0"/>
          </a:p>
        </p:txBody>
      </p:sp>
    </p:spTree>
    <p:extLst>
      <p:ext uri="{BB962C8B-B14F-4D97-AF65-F5344CB8AC3E}">
        <p14:creationId xmlns:p14="http://schemas.microsoft.com/office/powerpoint/2010/main" val="3428046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332656"/>
            <a:ext cx="6768752" cy="720080"/>
          </a:xfrm>
        </p:spPr>
        <p:txBody>
          <a:bodyPr>
            <a:normAutofit/>
          </a:bodyPr>
          <a:lstStyle/>
          <a:p>
            <a:r>
              <a:rPr lang="en-GB" dirty="0" smtClean="0"/>
              <a:t>Physiological impacts of ageing</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75068735"/>
              </p:ext>
            </p:extLst>
          </p:nvPr>
        </p:nvGraphicFramePr>
        <p:xfrm>
          <a:off x="-1044624" y="953344"/>
          <a:ext cx="878497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a:prstGeom prst="rect">
            <a:avLst/>
          </a:prstGeom>
        </p:spPr>
        <p:txBody>
          <a:bodyPr/>
          <a:lstStyle/>
          <a:p>
            <a:pPr marL="531813">
              <a:defRPr/>
            </a:pPr>
            <a:r>
              <a:rPr lang="en-US" smtClean="0">
                <a:solidFill>
                  <a:prstClr val="white"/>
                </a:solidFill>
              </a:rPr>
              <a:t>  </a:t>
            </a:r>
            <a:fld id="{2565FA6D-D4C8-4C4C-AC4B-3269734D34D8}" type="slidenum">
              <a:rPr lang="en-US" smtClean="0">
                <a:solidFill>
                  <a:prstClr val="white"/>
                </a:solidFill>
              </a:rPr>
              <a:pPr marL="531813">
                <a:defRPr/>
              </a:pPr>
              <a:t>21</a:t>
            </a:fld>
            <a:endParaRPr lang="en-US" dirty="0">
              <a:solidFill>
                <a:prstClr val="white"/>
              </a:solidFill>
            </a:endParaRPr>
          </a:p>
        </p:txBody>
      </p:sp>
      <p:graphicFrame>
        <p:nvGraphicFramePr>
          <p:cNvPr id="8" name="Diagram 7"/>
          <p:cNvGraphicFramePr/>
          <p:nvPr>
            <p:extLst>
              <p:ext uri="{D42A27DB-BD31-4B8C-83A1-F6EECF244321}">
                <p14:modId xmlns:p14="http://schemas.microsoft.com/office/powerpoint/2010/main" val="1754661446"/>
              </p:ext>
            </p:extLst>
          </p:nvPr>
        </p:nvGraphicFramePr>
        <p:xfrm>
          <a:off x="5940152" y="1700808"/>
          <a:ext cx="2952328" cy="47840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6456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4670257"/>
            <a:ext cx="3129266" cy="1760213"/>
          </a:xfrm>
          <a:prstGeom prst="rect">
            <a:avLst/>
          </a:prstGeom>
        </p:spPr>
      </p:pic>
      <p:sp>
        <p:nvSpPr>
          <p:cNvPr id="2" name="Title 1"/>
          <p:cNvSpPr>
            <a:spLocks noGrp="1"/>
          </p:cNvSpPr>
          <p:nvPr>
            <p:ph type="title"/>
          </p:nvPr>
        </p:nvSpPr>
        <p:spPr/>
        <p:txBody>
          <a:bodyPr/>
          <a:lstStyle/>
          <a:p>
            <a:r>
              <a:rPr lang="en-GB" dirty="0" smtClean="0"/>
              <a:t>Emerging contextual shifts</a:t>
            </a:r>
            <a:endParaRPr lang="en-GB" dirty="0"/>
          </a:p>
        </p:txBody>
      </p:sp>
      <p:sp>
        <p:nvSpPr>
          <p:cNvPr id="3" name="Content Placeholder 2"/>
          <p:cNvSpPr>
            <a:spLocks noGrp="1"/>
          </p:cNvSpPr>
          <p:nvPr>
            <p:ph idx="1"/>
          </p:nvPr>
        </p:nvSpPr>
        <p:spPr>
          <a:xfrm>
            <a:off x="558000" y="1484784"/>
            <a:ext cx="5742192" cy="4667671"/>
          </a:xfrm>
        </p:spPr>
        <p:txBody>
          <a:bodyPr/>
          <a:lstStyle/>
          <a:p>
            <a:pPr marL="0" indent="0"/>
            <a:r>
              <a:rPr lang="en-GB" sz="2400" dirty="0" smtClean="0"/>
              <a:t>Climate change and ecological stability </a:t>
            </a:r>
          </a:p>
          <a:p>
            <a:pPr marL="0" indent="0"/>
            <a:r>
              <a:rPr lang="en-GB" sz="2400" dirty="0" smtClean="0"/>
              <a:t>Potential for instability in water/food resources</a:t>
            </a:r>
          </a:p>
          <a:p>
            <a:pPr marL="0" indent="0"/>
            <a:r>
              <a:rPr lang="en-GB" sz="2400" dirty="0" smtClean="0"/>
              <a:t>Globalised multi-nationals working with ‘crowd sourced’ businesses</a:t>
            </a:r>
          </a:p>
          <a:p>
            <a:pPr marL="0" indent="0"/>
            <a:r>
              <a:rPr lang="en-GB" sz="2400" dirty="0" smtClean="0"/>
              <a:t>Collective decision making influencing policy</a:t>
            </a:r>
          </a:p>
          <a:p>
            <a:pPr marL="0" indent="0"/>
            <a:r>
              <a:rPr lang="en-GB" sz="2400" dirty="0" smtClean="0"/>
              <a:t>Potential for increasing inequalities and social division</a:t>
            </a:r>
            <a:endParaRPr lang="en-GB" sz="2400" dirty="0"/>
          </a:p>
        </p:txBody>
      </p:sp>
      <p:sp>
        <p:nvSpPr>
          <p:cNvPr id="4" name="Slide Number Placeholder 3"/>
          <p:cNvSpPr>
            <a:spLocks noGrp="1"/>
          </p:cNvSpPr>
          <p:nvPr>
            <p:ph type="sldNum" sz="quarter" idx="4"/>
          </p:nvPr>
        </p:nvSpPr>
        <p:spPr>
          <a:prstGeom prst="rect">
            <a:avLst/>
          </a:prstGeom>
        </p:spPr>
        <p:txBody>
          <a:bodyPr/>
          <a:lstStyle/>
          <a:p>
            <a:pPr marL="531813">
              <a:defRPr/>
            </a:pPr>
            <a:r>
              <a:rPr lang="en-US" smtClean="0">
                <a:solidFill>
                  <a:prstClr val="white"/>
                </a:solidFill>
              </a:rPr>
              <a:t>  </a:t>
            </a:r>
            <a:fld id="{2565FA6D-D4C8-4C4C-AC4B-3269734D34D8}" type="slidenum">
              <a:rPr lang="en-US" smtClean="0">
                <a:solidFill>
                  <a:prstClr val="white"/>
                </a:solidFill>
              </a:rPr>
              <a:pPr marL="531813">
                <a:defRPr/>
              </a:pPr>
              <a:t>22</a:t>
            </a:fld>
            <a:endParaRPr lang="en-US" dirty="0">
              <a:solidFill>
                <a:prstClr val="white"/>
              </a:solidFill>
            </a:endParaRPr>
          </a:p>
        </p:txBody>
      </p:sp>
      <p:sp>
        <p:nvSpPr>
          <p:cNvPr id="10" name="Footer Placeholder 4"/>
          <p:cNvSpPr>
            <a:spLocks noGrp="1"/>
          </p:cNvSpPr>
          <p:nvPr>
            <p:ph type="ftr" sz="quarter" idx="4294967295"/>
          </p:nvPr>
        </p:nvSpPr>
        <p:spPr>
          <a:xfrm>
            <a:off x="1079500" y="6308725"/>
            <a:ext cx="8064500" cy="549275"/>
          </a:xfrm>
        </p:spPr>
        <p:txBody>
          <a:bodyPr/>
          <a:lstStyle/>
          <a:p>
            <a:pPr>
              <a:defRPr/>
            </a:pPr>
            <a:r>
              <a:rPr lang="en-US" dirty="0" smtClean="0">
                <a:solidFill>
                  <a:prstClr val="white"/>
                </a:solidFill>
              </a:rPr>
              <a:t>Millennials, Centennials and Rewilding Strategists</a:t>
            </a:r>
            <a:endParaRPr lang="en-US" dirty="0">
              <a:solidFill>
                <a:prstClr val="white"/>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1340768"/>
            <a:ext cx="2843808" cy="189587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4127" y="2780928"/>
            <a:ext cx="2952328" cy="1889329"/>
          </a:xfrm>
          <a:prstGeom prst="rect">
            <a:avLst/>
          </a:prstGeom>
        </p:spPr>
      </p:pic>
    </p:spTree>
    <p:extLst>
      <p:ext uri="{BB962C8B-B14F-4D97-AF65-F5344CB8AC3E}">
        <p14:creationId xmlns:p14="http://schemas.microsoft.com/office/powerpoint/2010/main" val="3612217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9"/>
            <a:ext cx="10944200" cy="684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95536" y="404664"/>
            <a:ext cx="4230024" cy="5040560"/>
          </a:xfrm>
          <a:solidFill>
            <a:schemeClr val="bg1"/>
          </a:solidFill>
        </p:spPr>
        <p:txBody>
          <a:bodyPr/>
          <a:lstStyle/>
          <a:p>
            <a:pPr marL="72000" indent="0">
              <a:buNone/>
            </a:pPr>
            <a:r>
              <a:rPr lang="en-GB" sz="2400" dirty="0"/>
              <a:t>I</a:t>
            </a:r>
            <a:r>
              <a:rPr lang="en-GB" sz="2400" dirty="0" smtClean="0"/>
              <a:t>nvesting </a:t>
            </a:r>
            <a:r>
              <a:rPr lang="en-GB" sz="2400" dirty="0"/>
              <a:t>in prevention is key at an individual level to being able to enjoy life, remain economically active and independent into later life.</a:t>
            </a:r>
          </a:p>
          <a:p>
            <a:pPr marL="72000" indent="0">
              <a:buNone/>
            </a:pPr>
            <a:r>
              <a:rPr lang="en-GB" sz="2400" dirty="0"/>
              <a:t>For the public sector, ensuring individuals are active across the life </a:t>
            </a:r>
            <a:r>
              <a:rPr lang="en-GB" sz="2400" dirty="0" smtClean="0"/>
              <a:t>course and investing in their own health </a:t>
            </a:r>
            <a:r>
              <a:rPr lang="en-GB" sz="2400" dirty="0"/>
              <a:t>is essential to the economic viability of local communities and the sustainability of the public sector</a:t>
            </a:r>
            <a:r>
              <a:rPr lang="en-GB" sz="2400" dirty="0" smtClean="0"/>
              <a:t>.</a:t>
            </a:r>
            <a:endParaRPr lang="en-GB" sz="2400" dirty="0"/>
          </a:p>
        </p:txBody>
      </p:sp>
      <p:sp>
        <p:nvSpPr>
          <p:cNvPr id="4" name="Slide Number Placeholder 3"/>
          <p:cNvSpPr>
            <a:spLocks noGrp="1"/>
          </p:cNvSpPr>
          <p:nvPr>
            <p:ph type="sldNum" sz="quarter" idx="4294967295"/>
          </p:nvPr>
        </p:nvSpPr>
        <p:spPr>
          <a:xfrm>
            <a:off x="0" y="6308725"/>
            <a:ext cx="9144000" cy="549275"/>
          </a:xfrm>
          <a:prstGeom prst="rect">
            <a:avLst/>
          </a:prstGeom>
        </p:spPr>
        <p:txBody>
          <a:bodyPr/>
          <a:lstStyle/>
          <a:p>
            <a:pPr marL="531813">
              <a:defRPr/>
            </a:pPr>
            <a:r>
              <a:rPr lang="en-US" smtClean="0">
                <a:solidFill>
                  <a:prstClr val="white"/>
                </a:solidFill>
              </a:rPr>
              <a:t>  </a:t>
            </a:r>
            <a:fld id="{2565FA6D-D4C8-4C4C-AC4B-3269734D34D8}" type="slidenum">
              <a:rPr lang="en-US" smtClean="0">
                <a:solidFill>
                  <a:prstClr val="white"/>
                </a:solidFill>
              </a:rPr>
              <a:pPr marL="531813">
                <a:defRPr/>
              </a:pPr>
              <a:t>23</a:t>
            </a:fld>
            <a:endParaRPr lang="en-US" dirty="0">
              <a:solidFill>
                <a:prstClr val="white"/>
              </a:solidFill>
            </a:endParaRPr>
          </a:p>
        </p:txBody>
      </p:sp>
      <p:sp>
        <p:nvSpPr>
          <p:cNvPr id="6" name="Footer Placeholder 4"/>
          <p:cNvSpPr>
            <a:spLocks noGrp="1"/>
          </p:cNvSpPr>
          <p:nvPr>
            <p:ph type="ftr" sz="quarter" idx="11"/>
          </p:nvPr>
        </p:nvSpPr>
        <p:spPr>
          <a:xfrm>
            <a:off x="900113" y="6308725"/>
            <a:ext cx="8064375" cy="549275"/>
          </a:xfrm>
        </p:spPr>
        <p:txBody>
          <a:bodyPr/>
          <a:lstStyle/>
          <a:p>
            <a:pPr>
              <a:defRPr/>
            </a:pPr>
            <a:endParaRPr lang="en-US" dirty="0">
              <a:solidFill>
                <a:prstClr val="white"/>
              </a:solidFill>
            </a:endParaRPr>
          </a:p>
        </p:txBody>
      </p:sp>
    </p:spTree>
    <p:extLst>
      <p:ext uri="{BB962C8B-B14F-4D97-AF65-F5344CB8AC3E}">
        <p14:creationId xmlns:p14="http://schemas.microsoft.com/office/powerpoint/2010/main" val="3864344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294967295"/>
          </p:nvPr>
        </p:nvSpPr>
        <p:spPr>
          <a:xfrm>
            <a:off x="0" y="6308725"/>
            <a:ext cx="9144000" cy="549275"/>
          </a:xfrm>
          <a:prstGeom prst="rect">
            <a:avLst/>
          </a:prstGeom>
        </p:spPr>
        <p:txBody>
          <a:bodyPr/>
          <a:lstStyle/>
          <a:p>
            <a:pPr marL="531813">
              <a:defRPr/>
            </a:pPr>
            <a:r>
              <a:rPr lang="en-US" smtClean="0">
                <a:solidFill>
                  <a:prstClr val="white"/>
                </a:solidFill>
              </a:rPr>
              <a:t>  </a:t>
            </a:r>
            <a:fld id="{2565FA6D-D4C8-4C4C-AC4B-3269734D34D8}" type="slidenum">
              <a:rPr lang="en-US" smtClean="0">
                <a:solidFill>
                  <a:prstClr val="white"/>
                </a:solidFill>
              </a:rPr>
              <a:pPr marL="531813">
                <a:defRPr/>
              </a:pPr>
              <a:t>24</a:t>
            </a:fld>
            <a:endParaRPr lang="en-US" dirty="0">
              <a:solidFill>
                <a:prstClr val="white"/>
              </a:solidFill>
            </a:endParaRPr>
          </a:p>
        </p:txBody>
      </p:sp>
      <p:sp>
        <p:nvSpPr>
          <p:cNvPr id="5" name="Footer Placeholder 4"/>
          <p:cNvSpPr>
            <a:spLocks noGrp="1"/>
          </p:cNvSpPr>
          <p:nvPr>
            <p:ph type="ftr" sz="quarter" idx="4294967295"/>
          </p:nvPr>
        </p:nvSpPr>
        <p:spPr>
          <a:xfrm>
            <a:off x="900113" y="6308725"/>
            <a:ext cx="8064375" cy="549275"/>
          </a:xfrm>
          <a:prstGeom prst="rect">
            <a:avLst/>
          </a:prstGeom>
        </p:spPr>
        <p:txBody>
          <a:bodyPr/>
          <a:lstStyle/>
          <a:p>
            <a:pPr>
              <a:defRPr/>
            </a:pPr>
            <a:r>
              <a:rPr lang="en-US" smtClean="0">
                <a:solidFill>
                  <a:prstClr val="white"/>
                </a:solidFill>
              </a:rPr>
              <a:t>Public Health Futurology</a:t>
            </a:r>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2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548680"/>
            <a:ext cx="6587840" cy="648072"/>
          </a:xfrm>
        </p:spPr>
        <p:txBody>
          <a:bodyPr/>
          <a:lstStyle/>
          <a:p>
            <a:r>
              <a:rPr lang="en-GB" dirty="0" smtClean="0"/>
              <a:t>What is </a:t>
            </a:r>
            <a:r>
              <a:rPr lang="en-GB" dirty="0"/>
              <a:t>p</a:t>
            </a:r>
            <a:r>
              <a:rPr lang="en-GB" dirty="0" smtClean="0"/>
              <a:t>hysical activity?</a:t>
            </a:r>
            <a:endParaRPr lang="en-GB" dirty="0"/>
          </a:p>
        </p:txBody>
      </p:sp>
      <p:graphicFrame>
        <p:nvGraphicFramePr>
          <p:cNvPr id="6" name="Diagram 5"/>
          <p:cNvGraphicFramePr/>
          <p:nvPr>
            <p:extLst>
              <p:ext uri="{D42A27DB-BD31-4B8C-83A1-F6EECF244321}">
                <p14:modId xmlns:p14="http://schemas.microsoft.com/office/powerpoint/2010/main" val="2993397338"/>
              </p:ext>
            </p:extLst>
          </p:nvPr>
        </p:nvGraphicFramePr>
        <p:xfrm>
          <a:off x="683568" y="1484784"/>
          <a:ext cx="799288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eft-Right Arrow 2"/>
          <p:cNvSpPr/>
          <p:nvPr/>
        </p:nvSpPr>
        <p:spPr>
          <a:xfrm>
            <a:off x="647700" y="5412804"/>
            <a:ext cx="8064896" cy="1296144"/>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91580" y="5823793"/>
            <a:ext cx="7560840" cy="461665"/>
          </a:xfrm>
          <a:prstGeom prst="rect">
            <a:avLst/>
          </a:prstGeom>
          <a:noFill/>
        </p:spPr>
        <p:txBody>
          <a:bodyPr wrap="square" rtlCol="0">
            <a:spAutoFit/>
          </a:bodyPr>
          <a:lstStyle/>
          <a:p>
            <a:pPr algn="ctr"/>
            <a:r>
              <a:rPr lang="en-GB" b="1" dirty="0" smtClean="0">
                <a:solidFill>
                  <a:schemeClr val="bg1"/>
                </a:solidFill>
              </a:rPr>
              <a:t>Important at every age across the life-course</a:t>
            </a:r>
            <a:endParaRPr lang="en-GB" b="1" dirty="0">
              <a:solidFill>
                <a:schemeClr val="bg1"/>
              </a:solidFill>
            </a:endParaRPr>
          </a:p>
        </p:txBody>
      </p:sp>
    </p:spTree>
    <p:extLst>
      <p:ext uri="{BB962C8B-B14F-4D97-AF65-F5344CB8AC3E}">
        <p14:creationId xmlns:p14="http://schemas.microsoft.com/office/powerpoint/2010/main" val="162341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Users\justin.varney\AppData\Local\Microsoft\Windows\Temporary Internet Files\Content.IE5\8XBTRYZT\Health benef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8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606" y="1556792"/>
            <a:ext cx="7656512" cy="5443780"/>
          </a:xfrm>
          <a:prstGeom prst="rect">
            <a:avLst/>
          </a:prstGeom>
        </p:spPr>
      </p:pic>
      <p:sp>
        <p:nvSpPr>
          <p:cNvPr id="2" name="Title 1"/>
          <p:cNvSpPr>
            <a:spLocks noGrp="1"/>
          </p:cNvSpPr>
          <p:nvPr>
            <p:ph type="title"/>
          </p:nvPr>
        </p:nvSpPr>
        <p:spPr>
          <a:xfrm>
            <a:off x="1979712" y="476672"/>
            <a:ext cx="8028000" cy="648072"/>
          </a:xfrm>
        </p:spPr>
        <p:txBody>
          <a:bodyPr/>
          <a:lstStyle/>
          <a:p>
            <a:r>
              <a:rPr lang="en-GB" dirty="0" smtClean="0"/>
              <a:t>Context of physical activity</a:t>
            </a:r>
            <a:endParaRPr lang="en-GB" dirty="0"/>
          </a:p>
        </p:txBody>
      </p:sp>
      <p:sp>
        <p:nvSpPr>
          <p:cNvPr id="3" name="Content Placeholder 2"/>
          <p:cNvSpPr>
            <a:spLocks noGrp="1"/>
          </p:cNvSpPr>
          <p:nvPr>
            <p:ph idx="1"/>
          </p:nvPr>
        </p:nvSpPr>
        <p:spPr>
          <a:xfrm>
            <a:off x="558000" y="1556792"/>
            <a:ext cx="5466130" cy="5301208"/>
          </a:xfrm>
          <a:solidFill>
            <a:schemeClr val="bg1"/>
          </a:solidFill>
        </p:spPr>
        <p:txBody>
          <a:bodyPr/>
          <a:lstStyle/>
          <a:p>
            <a:pPr marL="0" indent="0"/>
            <a:r>
              <a:rPr lang="en-GB" dirty="0" smtClean="0"/>
              <a:t>All of us move every day for functional and recreational reasons</a:t>
            </a:r>
          </a:p>
          <a:p>
            <a:pPr marL="0" indent="0"/>
            <a:r>
              <a:rPr lang="en-GB" dirty="0" smtClean="0"/>
              <a:t>There is a strong and growing evidence base that moderate and vigorous physical activity, in many forms from dance to decathlon, can impact on health and wellbeing from pre-conception to death.</a:t>
            </a:r>
          </a:p>
          <a:p>
            <a:pPr marL="0" indent="0"/>
            <a:r>
              <a:rPr lang="en-GB" dirty="0" smtClean="0"/>
              <a:t>However most movement is not active enough to impact on health and wellbeing.</a:t>
            </a:r>
          </a:p>
          <a:p>
            <a:pPr marL="0" indent="0"/>
            <a:r>
              <a:rPr lang="en-GB" dirty="0" smtClean="0"/>
              <a:t>The motivation to increase physical activity is varied, both between different individuals and across the life course.</a:t>
            </a:r>
          </a:p>
          <a:p>
            <a:pPr marL="0" indent="0"/>
            <a:r>
              <a:rPr lang="en-GB" dirty="0" smtClean="0"/>
              <a:t>There are major inequalities between different population groups and across the life course.</a:t>
            </a:r>
          </a:p>
          <a:p>
            <a:pPr marL="0" indent="0"/>
            <a:r>
              <a:rPr lang="en-GB" dirty="0" smtClean="0"/>
              <a:t>Being active is essential for individuals to achieve their potential in life and to reduce their potential burden on the State.</a:t>
            </a:r>
          </a:p>
          <a:p>
            <a:pPr marL="0" indent="0"/>
            <a:endParaRPr lang="en-GB" dirty="0" smtClean="0"/>
          </a:p>
          <a:p>
            <a:pPr marL="0" indent="0"/>
            <a:endParaRPr lang="en-GB" dirty="0"/>
          </a:p>
        </p:txBody>
      </p:sp>
    </p:spTree>
    <p:extLst>
      <p:ext uri="{BB962C8B-B14F-4D97-AF65-F5344CB8AC3E}">
        <p14:creationId xmlns:p14="http://schemas.microsoft.com/office/powerpoint/2010/main" val="2743781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672" y="404664"/>
            <a:ext cx="8028000" cy="648072"/>
          </a:xfrm>
        </p:spPr>
        <p:txBody>
          <a:bodyPr/>
          <a:lstStyle/>
          <a:p>
            <a:r>
              <a:rPr lang="en-GB" dirty="0" smtClean="0"/>
              <a:t>Wider benefits to State &amp; Society</a:t>
            </a:r>
            <a:endParaRPr lang="en-GB"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161252769"/>
              </p:ext>
            </p:extLst>
          </p:nvPr>
        </p:nvGraphicFramePr>
        <p:xfrm>
          <a:off x="557213" y="1412777"/>
          <a:ext cx="8029575" cy="544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7047375" y="4804370"/>
            <a:ext cx="115212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Improved air quality</a:t>
            </a:r>
            <a:endParaRPr lang="en-GB" sz="1400" dirty="0"/>
          </a:p>
        </p:txBody>
      </p:sp>
      <p:sp>
        <p:nvSpPr>
          <p:cNvPr id="15" name="TextBox 14"/>
          <p:cNvSpPr txBox="1"/>
          <p:nvPr/>
        </p:nvSpPr>
        <p:spPr>
          <a:xfrm>
            <a:off x="7273174" y="4192230"/>
            <a:ext cx="147528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Reduced traffic congestion</a:t>
            </a:r>
            <a:endParaRPr lang="en-GB" sz="1400" dirty="0"/>
          </a:p>
        </p:txBody>
      </p:sp>
      <p:sp>
        <p:nvSpPr>
          <p:cNvPr id="16" name="TextBox 15"/>
          <p:cNvSpPr txBox="1"/>
          <p:nvPr/>
        </p:nvSpPr>
        <p:spPr>
          <a:xfrm>
            <a:off x="6595417" y="2258964"/>
            <a:ext cx="1408607"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Increased viability of high streets</a:t>
            </a:r>
            <a:endParaRPr lang="en-GB" sz="1400" dirty="0"/>
          </a:p>
        </p:txBody>
      </p:sp>
      <p:sp>
        <p:nvSpPr>
          <p:cNvPr id="17" name="TextBox 16"/>
          <p:cNvSpPr txBox="1"/>
          <p:nvPr/>
        </p:nvSpPr>
        <p:spPr>
          <a:xfrm>
            <a:off x="5735108" y="1651745"/>
            <a:ext cx="219378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Increased integration of business &amp; community</a:t>
            </a:r>
            <a:endParaRPr lang="en-GB" sz="1400" dirty="0"/>
          </a:p>
        </p:txBody>
      </p:sp>
      <p:sp>
        <p:nvSpPr>
          <p:cNvPr id="18" name="TextBox 17"/>
          <p:cNvSpPr txBox="1"/>
          <p:nvPr/>
        </p:nvSpPr>
        <p:spPr>
          <a:xfrm>
            <a:off x="6300192" y="5517232"/>
            <a:ext cx="2160240"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Maximised utilisation of public transport infrastructure</a:t>
            </a:r>
            <a:endParaRPr lang="en-GB" sz="1400" dirty="0"/>
          </a:p>
        </p:txBody>
      </p:sp>
      <p:sp>
        <p:nvSpPr>
          <p:cNvPr id="19" name="TextBox 18"/>
          <p:cNvSpPr txBox="1"/>
          <p:nvPr/>
        </p:nvSpPr>
        <p:spPr>
          <a:xfrm>
            <a:off x="5548434" y="6359357"/>
            <a:ext cx="2160240"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Reduced social isolation</a:t>
            </a:r>
            <a:endParaRPr lang="en-GB" sz="1400" dirty="0"/>
          </a:p>
        </p:txBody>
      </p:sp>
      <p:sp>
        <p:nvSpPr>
          <p:cNvPr id="20" name="TextBox 19"/>
          <p:cNvSpPr txBox="1"/>
          <p:nvPr/>
        </p:nvSpPr>
        <p:spPr>
          <a:xfrm>
            <a:off x="1551955" y="6097747"/>
            <a:ext cx="216024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Increased duration of independent living</a:t>
            </a:r>
            <a:endParaRPr lang="en-GB" sz="1400" dirty="0"/>
          </a:p>
        </p:txBody>
      </p:sp>
      <p:sp>
        <p:nvSpPr>
          <p:cNvPr id="21" name="TextBox 20"/>
          <p:cNvSpPr txBox="1"/>
          <p:nvPr/>
        </p:nvSpPr>
        <p:spPr>
          <a:xfrm>
            <a:off x="960354" y="5065980"/>
            <a:ext cx="1671721"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Increased duration of working life</a:t>
            </a:r>
            <a:endParaRPr lang="en-GB" sz="1400" dirty="0"/>
          </a:p>
        </p:txBody>
      </p:sp>
      <p:sp>
        <p:nvSpPr>
          <p:cNvPr id="22" name="TextBox 21"/>
          <p:cNvSpPr txBox="1"/>
          <p:nvPr/>
        </p:nvSpPr>
        <p:spPr>
          <a:xfrm>
            <a:off x="31926" y="5717287"/>
            <a:ext cx="1371722"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1600" b="1" dirty="0" smtClean="0"/>
              <a:t>Reduced burden on state welfare </a:t>
            </a:r>
            <a:endParaRPr lang="en-GB" sz="1600" b="1" dirty="0"/>
          </a:p>
        </p:txBody>
      </p:sp>
      <p:sp>
        <p:nvSpPr>
          <p:cNvPr id="24" name="TextBox 23"/>
          <p:cNvSpPr txBox="1"/>
          <p:nvPr/>
        </p:nvSpPr>
        <p:spPr>
          <a:xfrm>
            <a:off x="179512" y="1513245"/>
            <a:ext cx="1443770" cy="13234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1600" b="1" dirty="0" smtClean="0"/>
              <a:t>Increased business </a:t>
            </a:r>
            <a:r>
              <a:rPr lang="en-GB" sz="1600" b="1" dirty="0" err="1" smtClean="0"/>
              <a:t>investm</a:t>
            </a:r>
            <a:r>
              <a:rPr lang="en-GB" sz="1600" b="1" dirty="0" smtClean="0"/>
              <a:t> </a:t>
            </a:r>
            <a:r>
              <a:rPr lang="en-GB" sz="1600" b="1" dirty="0" err="1" smtClean="0"/>
              <a:t>ent</a:t>
            </a:r>
            <a:r>
              <a:rPr lang="en-GB" sz="1600" b="1" dirty="0" smtClean="0"/>
              <a:t> </a:t>
            </a:r>
            <a:r>
              <a:rPr lang="en-GB" sz="1600" b="1" dirty="0" smtClean="0"/>
              <a:t>&amp; development</a:t>
            </a:r>
            <a:endParaRPr lang="en-GB" sz="1600" b="1" dirty="0"/>
          </a:p>
        </p:txBody>
      </p:sp>
      <p:sp>
        <p:nvSpPr>
          <p:cNvPr id="25" name="TextBox 24"/>
          <p:cNvSpPr txBox="1"/>
          <p:nvPr/>
        </p:nvSpPr>
        <p:spPr>
          <a:xfrm>
            <a:off x="1880296" y="1435687"/>
            <a:ext cx="1903226"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Viable working population for employment</a:t>
            </a:r>
            <a:endParaRPr lang="en-GB" sz="1400" dirty="0"/>
          </a:p>
        </p:txBody>
      </p:sp>
      <p:sp>
        <p:nvSpPr>
          <p:cNvPr id="26" name="TextBox 25"/>
          <p:cNvSpPr txBox="1"/>
          <p:nvPr/>
        </p:nvSpPr>
        <p:spPr>
          <a:xfrm>
            <a:off x="505233" y="3006686"/>
            <a:ext cx="1408607"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Increased academic attainment</a:t>
            </a:r>
            <a:endParaRPr lang="en-GB" sz="1400" dirty="0"/>
          </a:p>
        </p:txBody>
      </p:sp>
      <p:sp>
        <p:nvSpPr>
          <p:cNvPr id="27" name="TextBox 26"/>
          <p:cNvSpPr txBox="1"/>
          <p:nvPr/>
        </p:nvSpPr>
        <p:spPr>
          <a:xfrm>
            <a:off x="7455897" y="3080039"/>
            <a:ext cx="155632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1600" b="1" dirty="0" smtClean="0"/>
              <a:t>More sustainable local communities</a:t>
            </a:r>
            <a:endParaRPr lang="en-GB" sz="1600" b="1" dirty="0"/>
          </a:p>
        </p:txBody>
      </p:sp>
      <p:sp>
        <p:nvSpPr>
          <p:cNvPr id="30" name="TextBox 29"/>
          <p:cNvSpPr txBox="1"/>
          <p:nvPr/>
        </p:nvSpPr>
        <p:spPr>
          <a:xfrm>
            <a:off x="157741" y="4057110"/>
            <a:ext cx="1616703" cy="738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400" dirty="0" smtClean="0"/>
              <a:t>Reduced burden on youth justice &amp; support services</a:t>
            </a:r>
            <a:endParaRPr lang="en-GB" sz="1400" dirty="0"/>
          </a:p>
        </p:txBody>
      </p:sp>
    </p:spTree>
    <p:extLst>
      <p:ext uri="{BB962C8B-B14F-4D97-AF65-F5344CB8AC3E}">
        <p14:creationId xmlns:p14="http://schemas.microsoft.com/office/powerpoint/2010/main" val="41480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25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25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250"/>
                                  </p:stCondLst>
                                  <p:childTnLst>
                                    <p:set>
                                      <p:cBhvr>
                                        <p:cTn id="33" dur="1" fill="hold">
                                          <p:stCondLst>
                                            <p:cond delay="0"/>
                                          </p:stCondLst>
                                        </p:cTn>
                                        <p:tgtEl>
                                          <p:spTgt spid="30"/>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25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750"/>
                                  </p:stCondLst>
                                  <p:childTnLst>
                                    <p:set>
                                      <p:cBhvr>
                                        <p:cTn id="43" dur="1" fill="hold">
                                          <p:stCondLst>
                                            <p:cond delay="499"/>
                                          </p:stCondLst>
                                        </p:cTn>
                                        <p:tgtEl>
                                          <p:spTgt spid="22"/>
                                        </p:tgtEl>
                                        <p:attrNameLst>
                                          <p:attrName>style.visibility</p:attrName>
                                        </p:attrNameLst>
                                      </p:cBhvr>
                                      <p:to>
                                        <p:strVal val="visible"/>
                                      </p:to>
                                    </p:set>
                                  </p:childTnLst>
                                </p:cTn>
                              </p:par>
                            </p:childTnLst>
                          </p:cTn>
                        </p:par>
                        <p:par>
                          <p:cTn id="44" fill="hold">
                            <p:stCondLst>
                              <p:cond delay="1250"/>
                            </p:stCondLst>
                            <p:childTnLst>
                              <p:par>
                                <p:cTn id="45" presetID="1" presetClass="entr" presetSubtype="0" fill="hold" grpId="0" nodeType="afterEffect">
                                  <p:stCondLst>
                                    <p:cond delay="75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Embedding a system wide approach</a:t>
            </a:r>
            <a:endParaRPr lang="en-GB" dirty="0"/>
          </a:p>
        </p:txBody>
      </p:sp>
      <p:sp>
        <p:nvSpPr>
          <p:cNvPr id="5" name="Content Placeholder 4"/>
          <p:cNvSpPr>
            <a:spLocks noGrp="1"/>
          </p:cNvSpPr>
          <p:nvPr>
            <p:ph idx="1"/>
          </p:nvPr>
        </p:nvSpPr>
        <p:spPr/>
        <p:txBody>
          <a:bodyPr/>
          <a:lstStyle/>
          <a:p>
            <a:pPr marL="0" indent="0">
              <a:buNone/>
            </a:pPr>
            <a:r>
              <a:rPr lang="en-GB" dirty="0" smtClean="0"/>
              <a:t>Improving population physical activity requires action across the breadth of civic society working with national and local government, employers, health providers, voluntary and community sector agencies and engaging the public directly.</a:t>
            </a:r>
          </a:p>
          <a:p>
            <a:pPr marL="0" indent="0">
              <a:buNone/>
            </a:pPr>
            <a:r>
              <a:rPr lang="en-GB" dirty="0" smtClean="0"/>
              <a:t>Key factors in embedding a system wide approach to physical activity:</a:t>
            </a:r>
          </a:p>
          <a:p>
            <a:r>
              <a:rPr lang="en-GB" dirty="0" smtClean="0"/>
              <a:t>Data and evidence</a:t>
            </a:r>
          </a:p>
          <a:p>
            <a:r>
              <a:rPr lang="en-GB" dirty="0" smtClean="0">
                <a:ea typeface="ＭＳ Ｐゴシック" pitchFamily="34" charset="-128"/>
              </a:rPr>
              <a:t>Cross-sector partnership</a:t>
            </a:r>
          </a:p>
          <a:p>
            <a:r>
              <a:rPr lang="en-GB" dirty="0" smtClean="0">
                <a:ea typeface="ＭＳ Ｐゴシック" pitchFamily="34" charset="-128"/>
              </a:rPr>
              <a:t>Industrial </a:t>
            </a:r>
            <a:r>
              <a:rPr lang="en-GB" dirty="0">
                <a:ea typeface="ＭＳ Ｐゴシック" pitchFamily="34" charset="-128"/>
              </a:rPr>
              <a:t>scale action across the whole </a:t>
            </a:r>
            <a:r>
              <a:rPr lang="en-GB" dirty="0" smtClean="0">
                <a:ea typeface="ＭＳ Ｐゴシック" pitchFamily="34" charset="-128"/>
              </a:rPr>
              <a:t>system</a:t>
            </a:r>
          </a:p>
          <a:p>
            <a:r>
              <a:rPr lang="en-GB" dirty="0" smtClean="0">
                <a:ea typeface="ＭＳ Ｐゴシック" pitchFamily="34" charset="-128"/>
              </a:rPr>
              <a:t>Recognition of the breadth and diversity of types of physical activity across the life course</a:t>
            </a:r>
          </a:p>
          <a:p>
            <a:r>
              <a:rPr lang="en-GB" dirty="0" smtClean="0">
                <a:ea typeface="ＭＳ Ｐゴシック" pitchFamily="34" charset="-128"/>
              </a:rPr>
              <a:t>Focus </a:t>
            </a:r>
            <a:r>
              <a:rPr lang="en-GB" dirty="0">
                <a:ea typeface="ＭＳ Ｐゴシック" pitchFamily="34" charset="-128"/>
              </a:rPr>
              <a:t>on addressing inactivity as well as increasing physical activity to health enhancing levels</a:t>
            </a:r>
          </a:p>
          <a:p>
            <a:endParaRPr lang="en-GB" dirty="0" smtClean="0"/>
          </a:p>
          <a:p>
            <a:endParaRPr lang="en-GB" dirty="0"/>
          </a:p>
        </p:txBody>
      </p:sp>
    </p:spTree>
    <p:extLst>
      <p:ext uri="{BB962C8B-B14F-4D97-AF65-F5344CB8AC3E}">
        <p14:creationId xmlns:p14="http://schemas.microsoft.com/office/powerpoint/2010/main" val="2323122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Strong Foundations</a:t>
            </a:r>
            <a:endParaRPr lang="en-GB" dirty="0"/>
          </a:p>
        </p:txBody>
      </p:sp>
      <p:sp>
        <p:nvSpPr>
          <p:cNvPr id="4" name="Slide Number Placeholder 3"/>
          <p:cNvSpPr>
            <a:spLocks noGrp="1"/>
          </p:cNvSpPr>
          <p:nvPr>
            <p:ph type="sldNum" sz="quarter" idx="4"/>
          </p:nvPr>
        </p:nvSpPr>
        <p:spPr/>
        <p:txBody>
          <a:bodyPr/>
          <a:lstStyle/>
          <a:p>
            <a:fld id="{DEAB88DE-3ED1-4684-8721-E94BD2D2A0EC}" type="slidenum">
              <a:rPr lang="en-GB" smtClean="0"/>
              <a:pPr/>
              <a:t>8</a:t>
            </a:fld>
            <a:endParaRPr lang="en-GB"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12776"/>
            <a:ext cx="2088232" cy="233390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412776"/>
            <a:ext cx="1812544" cy="19490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320" y="1403451"/>
            <a:ext cx="1881021" cy="2663903"/>
          </a:xfrm>
          <a:prstGeom prst="rect">
            <a:avLst/>
          </a:prstGeom>
        </p:spPr>
      </p:pic>
      <p:pic>
        <p:nvPicPr>
          <p:cNvPr id="8"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9341" y="1413347"/>
            <a:ext cx="1881147" cy="2654007"/>
          </a:xfrm>
          <a:prstGeom prst="rect">
            <a:avLst/>
          </a:prstGeom>
          <a:noFill/>
          <a:ln w="9525">
            <a:solidFill>
              <a:srgbClr val="0099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884" y="4149080"/>
            <a:ext cx="1945891" cy="2504931"/>
          </a:xfrm>
          <a:prstGeom prst="rect">
            <a:avLst/>
          </a:prstGeom>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7616" y="4149080"/>
            <a:ext cx="1848713" cy="215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7979" y="4055175"/>
            <a:ext cx="1921137" cy="2730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28" y="4024967"/>
            <a:ext cx="1967711" cy="275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33" t="13244" r="39093" b="8319"/>
          <a:stretch/>
        </p:blipFill>
        <p:spPr bwMode="auto">
          <a:xfrm>
            <a:off x="5868144" y="1556792"/>
            <a:ext cx="312457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Everybody Active, Every Day (2014)</a:t>
            </a:r>
            <a:endParaRPr lang="en-GB" dirty="0"/>
          </a:p>
        </p:txBody>
      </p:sp>
      <p:sp>
        <p:nvSpPr>
          <p:cNvPr id="3" name="Content Placeholder 2"/>
          <p:cNvSpPr>
            <a:spLocks noGrp="1"/>
          </p:cNvSpPr>
          <p:nvPr>
            <p:ph idx="1"/>
          </p:nvPr>
        </p:nvSpPr>
        <p:spPr>
          <a:xfrm>
            <a:off x="558000" y="1484784"/>
            <a:ext cx="4950104" cy="4667671"/>
          </a:xfrm>
        </p:spPr>
        <p:txBody>
          <a:bodyPr>
            <a:normAutofit/>
          </a:bodyPr>
          <a:lstStyle/>
          <a:p>
            <a:pPr marL="0" indent="0">
              <a:lnSpc>
                <a:spcPct val="80000"/>
              </a:lnSpc>
              <a:spcBef>
                <a:spcPts val="500"/>
              </a:spcBef>
              <a:buClr>
                <a:srgbClr val="00AE9E"/>
              </a:buClr>
              <a:buNone/>
            </a:pPr>
            <a:r>
              <a:rPr lang="en-GB" sz="2200" dirty="0" smtClean="0"/>
              <a:t>National framework for reducing inactivity and promoting physical activity in England.</a:t>
            </a:r>
          </a:p>
          <a:p>
            <a:pPr marL="0" indent="0">
              <a:lnSpc>
                <a:spcPct val="80000"/>
              </a:lnSpc>
              <a:spcBef>
                <a:spcPts val="500"/>
              </a:spcBef>
              <a:buClr>
                <a:srgbClr val="00AE9E"/>
              </a:buClr>
              <a:buNone/>
            </a:pPr>
            <a:endParaRPr lang="en-GB" sz="2200" dirty="0" smtClean="0"/>
          </a:p>
          <a:p>
            <a:pPr marL="0" indent="0">
              <a:lnSpc>
                <a:spcPct val="80000"/>
              </a:lnSpc>
              <a:spcBef>
                <a:spcPts val="500"/>
              </a:spcBef>
              <a:buClr>
                <a:srgbClr val="00AE9E"/>
              </a:buClr>
              <a:buNone/>
            </a:pPr>
            <a:r>
              <a:rPr lang="en-GB" sz="2200" dirty="0" smtClean="0"/>
              <a:t>Consolidated </a:t>
            </a:r>
            <a:r>
              <a:rPr lang="en-GB" sz="2200" dirty="0"/>
              <a:t>international evidence and co-produced with over 1,000 local and national </a:t>
            </a:r>
            <a:r>
              <a:rPr lang="en-GB" sz="2200" dirty="0" smtClean="0"/>
              <a:t>stakeholders</a:t>
            </a:r>
          </a:p>
          <a:p>
            <a:pPr marL="0" indent="0">
              <a:lnSpc>
                <a:spcPct val="80000"/>
              </a:lnSpc>
              <a:spcBef>
                <a:spcPts val="500"/>
              </a:spcBef>
              <a:buClr>
                <a:srgbClr val="00AE9E"/>
              </a:buClr>
              <a:buNone/>
            </a:pPr>
            <a:endParaRPr lang="en-GB" sz="2000" dirty="0">
              <a:ea typeface="ＭＳ Ｐゴシック" pitchFamily="34" charset="-128"/>
              <a:cs typeface="Arial" panose="020B0604020202020204" pitchFamily="34" charset="0"/>
            </a:endParaRPr>
          </a:p>
          <a:p>
            <a:pPr marL="0" indent="0">
              <a:lnSpc>
                <a:spcPct val="80000"/>
              </a:lnSpc>
              <a:spcBef>
                <a:spcPts val="500"/>
              </a:spcBef>
              <a:buClr>
                <a:srgbClr val="00AE9E"/>
              </a:buClr>
              <a:buNone/>
            </a:pPr>
            <a:r>
              <a:rPr lang="en-GB" sz="2200" dirty="0">
                <a:ea typeface="ＭＳ Ｐゴシック" pitchFamily="34" charset="-128"/>
                <a:cs typeface="Arial" panose="020B0604020202020204" pitchFamily="34" charset="0"/>
              </a:rPr>
              <a:t>Supports </a:t>
            </a:r>
            <a:r>
              <a:rPr lang="en-GB" sz="2200" dirty="0" smtClean="0">
                <a:ea typeface="ＭＳ Ｐゴシック" pitchFamily="34" charset="-128"/>
                <a:cs typeface="Arial" panose="020B0604020202020204" pitchFamily="34" charset="0"/>
              </a:rPr>
              <a:t>local and national </a:t>
            </a:r>
            <a:r>
              <a:rPr lang="en-GB" sz="2200" dirty="0">
                <a:ea typeface="ＭＳ Ｐゴシック" pitchFamily="34" charset="-128"/>
                <a:cs typeface="Arial" panose="020B0604020202020204" pitchFamily="34" charset="0"/>
              </a:rPr>
              <a:t>leaders to reframe, refocus and provide leadership </a:t>
            </a:r>
            <a:r>
              <a:rPr lang="en-GB" sz="2200" dirty="0" smtClean="0">
                <a:ea typeface="ＭＳ Ｐゴシック" pitchFamily="34" charset="-128"/>
                <a:cs typeface="Arial" panose="020B0604020202020204" pitchFamily="34" charset="0"/>
              </a:rPr>
              <a:t>on embedding physical activity into policy and action</a:t>
            </a:r>
            <a:endParaRPr lang="en-GB" sz="2200" dirty="0">
              <a:ea typeface="ＭＳ Ｐゴシック" pitchFamily="34" charset="-128"/>
              <a:cs typeface="Arial" panose="020B0604020202020204" pitchFamily="34" charset="0"/>
            </a:endParaRPr>
          </a:p>
          <a:p>
            <a:pPr marL="0" lvl="1" indent="0">
              <a:lnSpc>
                <a:spcPct val="80000"/>
              </a:lnSpc>
              <a:spcBef>
                <a:spcPts val="500"/>
              </a:spcBef>
              <a:buClr>
                <a:srgbClr val="00AE9E"/>
              </a:buClr>
              <a:buNone/>
            </a:pPr>
            <a:endParaRPr lang="en-GB" sz="2200" dirty="0" smtClean="0"/>
          </a:p>
          <a:p>
            <a:pPr marL="0" lvl="1" indent="0">
              <a:lnSpc>
                <a:spcPct val="80000"/>
              </a:lnSpc>
              <a:spcBef>
                <a:spcPts val="500"/>
              </a:spcBef>
              <a:buClr>
                <a:srgbClr val="00AE9E"/>
              </a:buClr>
              <a:buNone/>
            </a:pPr>
            <a:r>
              <a:rPr lang="en-GB" sz="2200" dirty="0" smtClean="0"/>
              <a:t>Four </a:t>
            </a:r>
            <a:r>
              <a:rPr lang="en-GB" sz="2200" dirty="0"/>
              <a:t>domains for national and local action</a:t>
            </a:r>
            <a:endParaRPr lang="en-GB" dirty="0"/>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13" t="11980" r="44142" b="6493"/>
          <a:stretch/>
        </p:blipFill>
        <p:spPr bwMode="auto">
          <a:xfrm>
            <a:off x="5724128" y="4565368"/>
            <a:ext cx="1392418" cy="1931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6" t="12030" r="33805" b="6420"/>
          <a:stretch/>
        </p:blipFill>
        <p:spPr bwMode="auto">
          <a:xfrm>
            <a:off x="7548594" y="4581128"/>
            <a:ext cx="1368665" cy="1931424"/>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9879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HE">
      <a:dk1>
        <a:sysClr val="windowText" lastClr="000000"/>
      </a:dk1>
      <a:lt1>
        <a:sysClr val="window" lastClr="FFFFFF"/>
      </a:lt1>
      <a:dk2>
        <a:srgbClr val="11175E"/>
      </a:dk2>
      <a:lt2>
        <a:srgbClr val="D2D1B6"/>
      </a:lt2>
      <a:accent1>
        <a:srgbClr val="00AE9E"/>
      </a:accent1>
      <a:accent2>
        <a:srgbClr val="98002E"/>
      </a:accent2>
      <a:accent3>
        <a:srgbClr val="F9A25E"/>
      </a:accent3>
      <a:accent4>
        <a:srgbClr val="EEB111"/>
      </a:accent4>
      <a:accent5>
        <a:srgbClr val="00B274"/>
      </a:accent5>
      <a:accent6>
        <a:srgbClr val="A0C4DA"/>
      </a:accent6>
      <a:hlink>
        <a:srgbClr val="62A5CF"/>
      </a:hlink>
      <a:folHlink>
        <a:srgbClr val="9C70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10637</TotalTime>
  <Words>1510</Words>
  <Application>Microsoft Office PowerPoint</Application>
  <PresentationFormat>On-screen Show (4:3)</PresentationFormat>
  <Paragraphs>215</Paragraphs>
  <Slides>24</Slides>
  <Notes>5</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1_Office Theme</vt:lpstr>
      <vt:lpstr>Physical Activity The golden thread to weave across policy  </vt:lpstr>
      <vt:lpstr>PowerPoint Presentation</vt:lpstr>
      <vt:lpstr>What is physical activity?</vt:lpstr>
      <vt:lpstr>PowerPoint Presentation</vt:lpstr>
      <vt:lpstr>Context of physical activity</vt:lpstr>
      <vt:lpstr>Wider benefits to State &amp; Society</vt:lpstr>
      <vt:lpstr>Embedding a system wide approach</vt:lpstr>
      <vt:lpstr>Strong Foundations</vt:lpstr>
      <vt:lpstr>Everybody Active, Every Day (2014)</vt:lpstr>
      <vt:lpstr>Sporting Future (2016)</vt:lpstr>
      <vt:lpstr>Creating a leadership narrative</vt:lpstr>
      <vt:lpstr>Creating an active society</vt:lpstr>
      <vt:lpstr>Moving Professionals</vt:lpstr>
      <vt:lpstr>Moving Healthcare Professionals Programme</vt:lpstr>
      <vt:lpstr>Creating Active Environments</vt:lpstr>
      <vt:lpstr>Moving at Scale</vt:lpstr>
      <vt:lpstr>Reflections and learning</vt:lpstr>
      <vt:lpstr>What might we have done differently?</vt:lpstr>
      <vt:lpstr>PowerPoint Presentation</vt:lpstr>
      <vt:lpstr>Looking ahead</vt:lpstr>
      <vt:lpstr>Physiological impacts of ageing</vt:lpstr>
      <vt:lpstr>Emerging contextual shifts</vt:lpstr>
      <vt:lpstr>PowerPoint Presentation</vt:lpstr>
      <vt:lpstr>PowerPoint Presentation</vt:lpstr>
    </vt:vector>
  </TitlesOfParts>
  <Company>The University of York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Abbas</dc:creator>
  <cp:lastModifiedBy>Justin Varney</cp:lastModifiedBy>
  <cp:revision>738</cp:revision>
  <cp:lastPrinted>2012-08-22T10:52:11Z</cp:lastPrinted>
  <dcterms:created xsi:type="dcterms:W3CDTF">2012-06-19T09:18:59Z</dcterms:created>
  <dcterms:modified xsi:type="dcterms:W3CDTF">2017-10-20T08:17:31Z</dcterms:modified>
</cp:coreProperties>
</file>