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189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792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168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588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493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269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373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068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543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490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4DD54-FE15-4F30-98C1-8EA5A52531F1}" type="datetimeFigureOut">
              <a:rPr lang="ar-SA" smtClean="0"/>
              <a:t>03/02/1439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47CF7-ABE5-4C1C-B58F-15E455F5F79F}" type="slidenum">
              <a:rPr lang="ar-SA" smtClean="0"/>
              <a:t>‹N›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252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CDC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861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Recognizing the imperative of a multifactorial approach to public health, Saudi Arabia has established the National Centre for Disease Control and Prevention (NCDC).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National CDC fundamental by royal decree no. 200 </a:t>
            </a:r>
            <a:r>
              <a:rPr lang="en-US" smtClean="0"/>
              <a:t>on </a:t>
            </a:r>
            <a:r>
              <a:rPr lang="en-US" smtClean="0"/>
              <a:t>26/4/2013 </a:t>
            </a:r>
            <a:r>
              <a:rPr lang="en-US" dirty="0" smtClean="0"/>
              <a:t>to be as independent body and provide one health approach in Kingdom of Saudi Arabia.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04926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r>
              <a:rPr lang="en-US" dirty="0"/>
              <a:t> </a:t>
            </a:r>
            <a:r>
              <a:rPr lang="en-US" dirty="0" smtClean="0"/>
              <a:t>and MISSION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Vision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A society where individuals are empowered to maximize health and wellbeing throughout their lives.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Mission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be an internationally-recognized public health institute that contributes to better health and promotes the wellbeing of communities in Saudi Arabia, the Gulf and beyond.</a:t>
            </a:r>
          </a:p>
        </p:txBody>
      </p:sp>
    </p:spTree>
    <p:extLst>
      <p:ext uri="{BB962C8B-B14F-4D97-AF65-F5344CB8AC3E}">
        <p14:creationId xmlns:p14="http://schemas.microsoft.com/office/powerpoint/2010/main" val="111013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prevent and control communicable and non-communicable disease, injuries and other threats to health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monitor, measure and evaluate population health and related risk factors in Saudi Arabia to inform policies and programs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advance innovative, evidence-based public health solutions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foster the next generation of Saudi public health experts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To serve as the reference authority for public health initiatives in the Gulf</a:t>
            </a:r>
          </a:p>
          <a:p>
            <a:pPr>
              <a:lnSpc>
                <a:spcPct val="150000"/>
              </a:lnSpc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7030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and terms of reference of NCDC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Monitoring of communicable and non-communicable diseases at the regional, national and global level through: -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Create its own database.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To exchange information with other stakeholders authorities.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Documentation, preservation and dissemination of public health information in coordination and cooperation with other stakeholders authorities and centers.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To act as a national reference for detection, diagnosis and control of communicable and non-communicable diseases and to propose scientific solutions to health problems that may arise.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Prepare plans and strategies for immediate intervention in cases of epidemics and disasters affecting public health, in coordination with the relevant authorities.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9298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and terms of reference of NCDC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Conduct research, studies and applied scientific experiments in the field of health promotion and prevention and control of infectious and non-communicable diseases.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Coordinate with the stakeholders authorities in the preparation of general plans, regulations, programs and activities in the field of health promotion, prevention and control of communicable and non-communicable diseases, and review and evaluate them.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 Support and facilitate national plans, policies and strategies for health promotion, and control of communicable and non-communicable diseases, in coordination with stakeholders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 Oversee health awareness and education programs related to health promotion and prevent infectious and non-communicable diseases, with the participation of the private sector and sectors of society to contribute to raising awareness of health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Issuing legislations that help to promote health and reduce the spread of unhealthy habits and monitor their implementation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1057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of NCDC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600" dirty="0" smtClean="0"/>
              <a:t>NCDC had been transferred to the permeant headquarter last September, which is one step to be independent and autonomous body. </a:t>
            </a:r>
          </a:p>
          <a:p>
            <a:pPr>
              <a:lnSpc>
                <a:spcPct val="170000"/>
              </a:lnSpc>
            </a:pPr>
            <a:r>
              <a:rPr lang="en-US" sz="3600" dirty="0" smtClean="0"/>
              <a:t>The National Center for Disease Vectors in </a:t>
            </a:r>
            <a:r>
              <a:rPr lang="en-US" sz="3600" dirty="0" err="1" smtClean="0"/>
              <a:t>Jazan</a:t>
            </a:r>
            <a:r>
              <a:rPr lang="en-US" sz="3600" dirty="0" smtClean="0"/>
              <a:t> is now under the NCDC.</a:t>
            </a:r>
          </a:p>
          <a:p>
            <a:pPr>
              <a:lnSpc>
                <a:spcPct val="170000"/>
              </a:lnSpc>
            </a:pPr>
            <a:r>
              <a:rPr lang="en-US" sz="3600" dirty="0" smtClean="0"/>
              <a:t>A national center for tropical diseases had been nominated under the NCDC.</a:t>
            </a:r>
          </a:p>
          <a:p>
            <a:pPr>
              <a:lnSpc>
                <a:spcPct val="170000"/>
              </a:lnSpc>
            </a:pPr>
            <a:r>
              <a:rPr lang="en-US" sz="3600" dirty="0" smtClean="0"/>
              <a:t>The Public Health Agency of ministry of health will be reorganized according to the new situation. </a:t>
            </a:r>
          </a:p>
          <a:p>
            <a:pPr>
              <a:lnSpc>
                <a:spcPct val="170000"/>
              </a:lnSpc>
            </a:pPr>
            <a:r>
              <a:rPr lang="en-US" sz="3600" dirty="0" smtClean="0"/>
              <a:t>Information System is going to be stablished </a:t>
            </a:r>
            <a:r>
              <a:rPr lang="en-US" sz="3600" dirty="0"/>
              <a:t>t</a:t>
            </a:r>
            <a:r>
              <a:rPr lang="en-US" sz="3600" dirty="0" smtClean="0"/>
              <a:t>o link governmental and non-governmental sectors to provide monitoring system from all laboratories and hospitals in the Kingdom.</a:t>
            </a:r>
          </a:p>
          <a:p>
            <a:pPr>
              <a:lnSpc>
                <a:spcPct val="170000"/>
              </a:lnSpc>
            </a:pPr>
            <a:r>
              <a:rPr lang="en-US" sz="3600" dirty="0" smtClean="0"/>
              <a:t>Part of public health agency departments will be moved to NCDC like communicable and non-communicable disease.</a:t>
            </a:r>
          </a:p>
          <a:p>
            <a:pPr marL="0" indent="0">
              <a:buNone/>
            </a:pP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753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of NCDC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NCDC is planning to expand the scope beyond some fields;</a:t>
            </a:r>
          </a:p>
          <a:p>
            <a:pPr lvl="1"/>
            <a:r>
              <a:rPr lang="en-US" dirty="0" smtClean="0"/>
              <a:t>Communicable disease </a:t>
            </a:r>
          </a:p>
          <a:p>
            <a:pPr lvl="1"/>
            <a:r>
              <a:rPr lang="en-US" dirty="0" smtClean="0"/>
              <a:t>Non-communicable disease </a:t>
            </a:r>
          </a:p>
          <a:p>
            <a:pPr lvl="1"/>
            <a:r>
              <a:rPr lang="en-US" dirty="0" smtClean="0"/>
              <a:t>Zoonotic disease </a:t>
            </a:r>
          </a:p>
          <a:p>
            <a:pPr lvl="1"/>
            <a:r>
              <a:rPr lang="en-US" dirty="0" smtClean="0"/>
              <a:t>Health promotion</a:t>
            </a:r>
          </a:p>
          <a:p>
            <a:pPr lvl="1"/>
            <a:r>
              <a:rPr lang="en-US" dirty="0" smtClean="0"/>
              <a:t>Public health law </a:t>
            </a:r>
          </a:p>
          <a:p>
            <a:pPr lvl="1"/>
            <a:r>
              <a:rPr lang="en-US" dirty="0" smtClean="0"/>
              <a:t>International health regulation </a:t>
            </a:r>
          </a:p>
          <a:p>
            <a:pPr lvl="1"/>
            <a:r>
              <a:rPr lang="en-US" dirty="0" smtClean="0"/>
              <a:t>Antimicrobial resistance </a:t>
            </a:r>
          </a:p>
          <a:p>
            <a:pPr lvl="1"/>
            <a:r>
              <a:rPr lang="en-US" dirty="0" smtClean="0"/>
              <a:t>Health cities </a:t>
            </a:r>
          </a:p>
          <a:p>
            <a:pPr lvl="1"/>
            <a:r>
              <a:rPr lang="en-US" dirty="0" smtClean="0"/>
              <a:t>Control of the oncology </a:t>
            </a:r>
          </a:p>
          <a:p>
            <a:pPr lvl="1"/>
            <a:r>
              <a:rPr lang="en-US" dirty="0" smtClean="0"/>
              <a:t>Surveillance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146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500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National CDC</vt:lpstr>
      <vt:lpstr>Background </vt:lpstr>
      <vt:lpstr>VISION and MISSION</vt:lpstr>
      <vt:lpstr>Objectives </vt:lpstr>
      <vt:lpstr>Function and terms of reference of NCDC</vt:lpstr>
      <vt:lpstr>Function and terms of reference of NCDC</vt:lpstr>
      <vt:lpstr>Roadmap of NCDC </vt:lpstr>
      <vt:lpstr>Roadmap of NCDC </vt:lpstr>
    </vt:vector>
  </TitlesOfParts>
  <Company>Ministery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CDC</dc:title>
  <dc:creator>Naif Mohammed Alraihan</dc:creator>
  <cp:lastModifiedBy>Convegni Pocchiari</cp:lastModifiedBy>
  <cp:revision>17</cp:revision>
  <dcterms:created xsi:type="dcterms:W3CDTF">2017-10-16T09:51:16Z</dcterms:created>
  <dcterms:modified xsi:type="dcterms:W3CDTF">2017-10-23T07:01:40Z</dcterms:modified>
</cp:coreProperties>
</file>