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8" r:id="rId4"/>
  </p:sldMasterIdLst>
  <p:notesMasterIdLst>
    <p:notesMasterId r:id="rId14"/>
  </p:notesMasterIdLst>
  <p:handoutMasterIdLst>
    <p:handoutMasterId r:id="rId15"/>
  </p:handoutMasterIdLst>
  <p:sldIdLst>
    <p:sldId id="256" r:id="rId5"/>
    <p:sldId id="257" r:id="rId6"/>
    <p:sldId id="258" r:id="rId7"/>
    <p:sldId id="260" r:id="rId8"/>
    <p:sldId id="261" r:id="rId9"/>
    <p:sldId id="267" r:id="rId10"/>
    <p:sldId id="268" r:id="rId11"/>
    <p:sldId id="265" r:id="rId12"/>
    <p:sldId id="266" r:id="rId13"/>
  </p:sldIdLst>
  <p:sldSz cx="9144000" cy="6858000" type="screen4x3"/>
  <p:notesSz cx="6805613" cy="9944100"/>
  <p:defaultTextStyle>
    <a:defPPr>
      <a:defRPr lang="nb-NO"/>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71"/>
    <a:srgbClr val="39AEBB"/>
    <a:srgbClr val="AD2E3D"/>
    <a:srgbClr val="E7832F"/>
    <a:srgbClr val="342C26"/>
    <a:srgbClr val="8A204D"/>
    <a:srgbClr val="9966FF"/>
    <a:srgbClr val="971C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1" autoAdjust="0"/>
  </p:normalViewPr>
  <p:slideViewPr>
    <p:cSldViewPr snapToGrid="0" snapToObjects="1">
      <p:cViewPr>
        <p:scale>
          <a:sx n="75" d="100"/>
          <a:sy n="75" d="100"/>
        </p:scale>
        <p:origin x="594" y="-174"/>
      </p:cViewPr>
      <p:guideLst>
        <p:guide orient="horz" pos="2160"/>
        <p:guide pos="2880"/>
      </p:guideLst>
    </p:cSldViewPr>
  </p:slideViewPr>
  <p:outlineViewPr>
    <p:cViewPr>
      <p:scale>
        <a:sx n="33" d="100"/>
        <a:sy n="33" d="100"/>
      </p:scale>
      <p:origin x="0" y="-4266"/>
    </p:cViewPr>
  </p:outlin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1" y="0"/>
            <a:ext cx="2949099" cy="496967"/>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b-NO"/>
          </a:p>
        </p:txBody>
      </p:sp>
      <p:sp>
        <p:nvSpPr>
          <p:cNvPr id="3" name="Plassholder for dato 2"/>
          <p:cNvSpPr>
            <a:spLocks noGrp="1"/>
          </p:cNvSpPr>
          <p:nvPr>
            <p:ph type="dt" sz="quarter" idx="1"/>
          </p:nvPr>
        </p:nvSpPr>
        <p:spPr>
          <a:xfrm>
            <a:off x="3854928" y="0"/>
            <a:ext cx="2949099" cy="496967"/>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55D60C3-1320-4600-BDB2-00DE68B0EB39}" type="datetimeFigureOut">
              <a:rPr lang="nb-NO"/>
              <a:pPr>
                <a:defRPr/>
              </a:pPr>
              <a:t>22.10.2017</a:t>
            </a:fld>
            <a:endParaRPr lang="nb-NO"/>
          </a:p>
        </p:txBody>
      </p:sp>
      <p:sp>
        <p:nvSpPr>
          <p:cNvPr id="4" name="Plassholder for bunntekst 3"/>
          <p:cNvSpPr>
            <a:spLocks noGrp="1"/>
          </p:cNvSpPr>
          <p:nvPr>
            <p:ph type="ftr" sz="quarter" idx="2"/>
          </p:nvPr>
        </p:nvSpPr>
        <p:spPr>
          <a:xfrm>
            <a:off x="1" y="9445546"/>
            <a:ext cx="2949099" cy="496966"/>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b-NO"/>
          </a:p>
        </p:txBody>
      </p:sp>
      <p:sp>
        <p:nvSpPr>
          <p:cNvPr id="5" name="Plassholder for lysbildenummer 4"/>
          <p:cNvSpPr>
            <a:spLocks noGrp="1"/>
          </p:cNvSpPr>
          <p:nvPr>
            <p:ph type="sldNum" sz="quarter" idx="3"/>
          </p:nvPr>
        </p:nvSpPr>
        <p:spPr>
          <a:xfrm>
            <a:off x="3854928" y="9445546"/>
            <a:ext cx="2949099" cy="496966"/>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9D7609C-B35D-40FB-8D51-2A50867F0B8B}" type="slidenum">
              <a:rPr lang="nb-NO"/>
              <a:pPr>
                <a:defRPr/>
              </a:pPr>
              <a:t>‹#›</a:t>
            </a:fld>
            <a:endParaRPr lang="nb-NO"/>
          </a:p>
        </p:txBody>
      </p:sp>
    </p:spTree>
    <p:extLst>
      <p:ext uri="{BB962C8B-B14F-4D97-AF65-F5344CB8AC3E}">
        <p14:creationId xmlns:p14="http://schemas.microsoft.com/office/powerpoint/2010/main" val="80338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099" cy="496967"/>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b-NO"/>
          </a:p>
        </p:txBody>
      </p:sp>
      <p:sp>
        <p:nvSpPr>
          <p:cNvPr id="3" name="Date Placeholder 2"/>
          <p:cNvSpPr>
            <a:spLocks noGrp="1"/>
          </p:cNvSpPr>
          <p:nvPr>
            <p:ph type="dt" idx="1"/>
          </p:nvPr>
        </p:nvSpPr>
        <p:spPr>
          <a:xfrm>
            <a:off x="3854928" y="0"/>
            <a:ext cx="2949099" cy="496967"/>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1BDAD03-ED19-4C23-B666-567EC62E5955}" type="datetimeFigureOut">
              <a:rPr lang="nb-NO"/>
              <a:pPr>
                <a:defRPr/>
              </a:pPr>
              <a:t>22.10.2017</a:t>
            </a:fld>
            <a:endParaRPr lang="nb-NO"/>
          </a:p>
        </p:txBody>
      </p:sp>
      <p:sp>
        <p:nvSpPr>
          <p:cNvPr id="4" name="Slide Image Placeholder 3"/>
          <p:cNvSpPr>
            <a:spLocks noGrp="1" noRot="1" noChangeAspect="1"/>
          </p:cNvSpPr>
          <p:nvPr>
            <p:ph type="sldImg" idx="2"/>
          </p:nvPr>
        </p:nvSpPr>
        <p:spPr>
          <a:xfrm>
            <a:off x="919163" y="746125"/>
            <a:ext cx="4967287" cy="3727450"/>
          </a:xfrm>
          <a:prstGeom prst="rect">
            <a:avLst/>
          </a:prstGeom>
          <a:noFill/>
          <a:ln w="12700">
            <a:solidFill>
              <a:prstClr val="black"/>
            </a:solidFill>
          </a:ln>
        </p:spPr>
        <p:txBody>
          <a:bodyPr vert="horz" lIns="91440" tIns="45720" rIns="91440" bIns="45720" rtlCol="0" anchor="ctr"/>
          <a:lstStyle/>
          <a:p>
            <a:pPr lvl="0"/>
            <a:endParaRPr lang="nb-NO" noProof="0"/>
          </a:p>
        </p:txBody>
      </p:sp>
      <p:sp>
        <p:nvSpPr>
          <p:cNvPr id="5" name="Notes Placeholder 4"/>
          <p:cNvSpPr>
            <a:spLocks noGrp="1"/>
          </p:cNvSpPr>
          <p:nvPr>
            <p:ph type="body" sz="quarter" idx="3"/>
          </p:nvPr>
        </p:nvSpPr>
        <p:spPr>
          <a:xfrm>
            <a:off x="680562" y="4723567"/>
            <a:ext cx="5444490" cy="4474289"/>
          </a:xfrm>
          <a:prstGeom prst="rect">
            <a:avLst/>
          </a:prstGeom>
        </p:spPr>
        <p:txBody>
          <a:bodyPr vert="horz" lIns="91440" tIns="45720" rIns="91440" bIns="45720" rtlCol="0">
            <a:normAutofit/>
          </a:body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6" name="Footer Placeholder 5"/>
          <p:cNvSpPr>
            <a:spLocks noGrp="1"/>
          </p:cNvSpPr>
          <p:nvPr>
            <p:ph type="ftr" sz="quarter" idx="4"/>
          </p:nvPr>
        </p:nvSpPr>
        <p:spPr>
          <a:xfrm>
            <a:off x="1" y="9445546"/>
            <a:ext cx="2949099" cy="496966"/>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b-NO"/>
          </a:p>
        </p:txBody>
      </p:sp>
      <p:sp>
        <p:nvSpPr>
          <p:cNvPr id="7" name="Slide Number Placeholder 6"/>
          <p:cNvSpPr>
            <a:spLocks noGrp="1"/>
          </p:cNvSpPr>
          <p:nvPr>
            <p:ph type="sldNum" sz="quarter" idx="5"/>
          </p:nvPr>
        </p:nvSpPr>
        <p:spPr>
          <a:xfrm>
            <a:off x="3854928" y="9445546"/>
            <a:ext cx="2949099" cy="496966"/>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8574FD6-5AEE-4EC9-9588-2A4F7C9DF984}" type="slidenum">
              <a:rPr lang="nb-NO"/>
              <a:pPr>
                <a:defRPr/>
              </a:pPr>
              <a:t>‹#›</a:t>
            </a:fld>
            <a:endParaRPr lang="nb-NO"/>
          </a:p>
        </p:txBody>
      </p:sp>
    </p:spTree>
    <p:extLst>
      <p:ext uri="{BB962C8B-B14F-4D97-AF65-F5344CB8AC3E}">
        <p14:creationId xmlns:p14="http://schemas.microsoft.com/office/powerpoint/2010/main" val="39597553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2.xml"/><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pic>
        <p:nvPicPr>
          <p:cNvPr id="7" name="Bilde 6" descr="PP_grunnmal 254x195_alt 2_ENG.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77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1634659" y="2293249"/>
            <a:ext cx="7086600" cy="1470025"/>
          </a:xfrm>
        </p:spPr>
        <p:txBody>
          <a:bodyPr/>
          <a:lstStyle>
            <a:lvl1pPr algn="l">
              <a:defRPr>
                <a:solidFill>
                  <a:schemeClr val="bg1"/>
                </a:solidFill>
              </a:defRPr>
            </a:lvl1pPr>
          </a:lstStyle>
          <a:p>
            <a:r>
              <a:rPr lang="nb-NO" smtClean="0"/>
              <a:t>Klikk for å redigere tittelstil</a:t>
            </a:r>
            <a:endParaRPr lang="nb-NO" dirty="0"/>
          </a:p>
        </p:txBody>
      </p:sp>
      <p:sp>
        <p:nvSpPr>
          <p:cNvPr id="3" name="Subtitle 2"/>
          <p:cNvSpPr>
            <a:spLocks noGrp="1"/>
          </p:cNvSpPr>
          <p:nvPr>
            <p:ph type="subTitle" idx="1"/>
          </p:nvPr>
        </p:nvSpPr>
        <p:spPr>
          <a:xfrm>
            <a:off x="1634660" y="4049020"/>
            <a:ext cx="7052141" cy="1752600"/>
          </a:xfrm>
        </p:spPr>
        <p:txBody>
          <a:bodyPr/>
          <a:lstStyle>
            <a:lvl1pPr marL="0" indent="0" algn="l">
              <a:buNone/>
              <a:defRPr>
                <a:solidFill>
                  <a:schemeClr val="bg1">
                    <a:lumMod val="75000"/>
                  </a:schemeClr>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nb-NO" smtClean="0"/>
              <a:t>Klikk for å redigere undertittelstil i malen</a:t>
            </a:r>
            <a:endParaRPr lang="nb-NO"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2_Picture with Caption">
    <p:bg>
      <p:bgPr>
        <a:solidFill>
          <a:srgbClr val="E7832F"/>
        </a:solidFill>
        <a:effectLst/>
      </p:bgPr>
    </p:bg>
    <p:spTree>
      <p:nvGrpSpPr>
        <p:cNvPr id="1" name=""/>
        <p:cNvGrpSpPr/>
        <p:nvPr/>
      </p:nvGrpSpPr>
      <p:grpSpPr>
        <a:xfrm>
          <a:off x="0" y="0"/>
          <a:ext cx="0" cy="0"/>
          <a:chOff x="0" y="0"/>
          <a:chExt cx="0" cy="0"/>
        </a:xfrm>
      </p:grpSpPr>
      <p:sp>
        <p:nvSpPr>
          <p:cNvPr id="5" name="Rectangle 6"/>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6" name="Rectangle 8"/>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7" name="Picture 9"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8" name="Rectangle 7"/>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9" name="Rectangle 10"/>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2" name="Title 1"/>
          <p:cNvSpPr>
            <a:spLocks noGrp="1"/>
          </p:cNvSpPr>
          <p:nvPr>
            <p:ph type="title"/>
          </p:nvPr>
        </p:nvSpPr>
        <p:spPr>
          <a:xfrm>
            <a:off x="1792288" y="4800600"/>
            <a:ext cx="5486400" cy="566738"/>
          </a:xfrm>
        </p:spPr>
        <p:txBody>
          <a:bodyPr anchor="b">
            <a:normAutofit/>
          </a:bodyPr>
          <a:lstStyle>
            <a:lvl1pPr algn="l">
              <a:defRPr sz="1688" b="1">
                <a:solidFill>
                  <a:srgbClr val="FFFFFF"/>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pic>
        <p:nvPicPr>
          <p:cNvPr id="11" name="Bilde 10"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12_Picture with Caption">
    <p:bg>
      <p:bgPr>
        <a:solidFill>
          <a:schemeClr val="accent3">
            <a:lumMod val="75000"/>
            <a:alpha val="90000"/>
          </a:schemeClr>
        </a:solidFill>
        <a:effectLst/>
      </p:bgPr>
    </p:bg>
    <p:spTree>
      <p:nvGrpSpPr>
        <p:cNvPr id="1" name=""/>
        <p:cNvGrpSpPr/>
        <p:nvPr/>
      </p:nvGrpSpPr>
      <p:grpSpPr>
        <a:xfrm>
          <a:off x="0" y="0"/>
          <a:ext cx="0" cy="0"/>
          <a:chOff x="0" y="0"/>
          <a:chExt cx="0" cy="0"/>
        </a:xfrm>
      </p:grpSpPr>
      <p:sp>
        <p:nvSpPr>
          <p:cNvPr id="5" name="Rectangle 6"/>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6" name="Rectangle 8"/>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7" name="Picture 9"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8" name="Rectangle 7"/>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9" name="Rectangle 10"/>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2" name="Title 1"/>
          <p:cNvSpPr>
            <a:spLocks noGrp="1"/>
          </p:cNvSpPr>
          <p:nvPr>
            <p:ph type="title"/>
          </p:nvPr>
        </p:nvSpPr>
        <p:spPr>
          <a:xfrm>
            <a:off x="1792288" y="4800600"/>
            <a:ext cx="5486400" cy="566738"/>
          </a:xfrm>
        </p:spPr>
        <p:txBody>
          <a:bodyPr anchor="b">
            <a:normAutofit/>
          </a:bodyPr>
          <a:lstStyle>
            <a:lvl1pPr algn="l">
              <a:defRPr sz="1688" b="1">
                <a:solidFill>
                  <a:srgbClr val="FFFFFF"/>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pic>
        <p:nvPicPr>
          <p:cNvPr id="11" name="Bilde 10"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3_Picture with Caption">
    <p:bg>
      <p:bgPr>
        <a:solidFill>
          <a:srgbClr val="342C26">
            <a:alpha val="79999"/>
          </a:srgbClr>
        </a:solidFill>
        <a:effectLst/>
      </p:bgPr>
    </p:bg>
    <p:spTree>
      <p:nvGrpSpPr>
        <p:cNvPr id="1" name=""/>
        <p:cNvGrpSpPr/>
        <p:nvPr/>
      </p:nvGrpSpPr>
      <p:grpSpPr>
        <a:xfrm>
          <a:off x="0" y="0"/>
          <a:ext cx="0" cy="0"/>
          <a:chOff x="0" y="0"/>
          <a:chExt cx="0" cy="0"/>
        </a:xfrm>
      </p:grpSpPr>
      <p:sp>
        <p:nvSpPr>
          <p:cNvPr id="5" name="Rectangle 6"/>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6" name="Rectangle 8"/>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7" name="Picture 9"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8" name="Rectangle 7"/>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9" name="Rectangle 10"/>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2" name="Title 1"/>
          <p:cNvSpPr>
            <a:spLocks noGrp="1"/>
          </p:cNvSpPr>
          <p:nvPr>
            <p:ph type="title"/>
          </p:nvPr>
        </p:nvSpPr>
        <p:spPr>
          <a:xfrm>
            <a:off x="1792288" y="4800600"/>
            <a:ext cx="5486400" cy="566738"/>
          </a:xfrm>
        </p:spPr>
        <p:txBody>
          <a:bodyPr anchor="b">
            <a:normAutofit/>
          </a:bodyPr>
          <a:lstStyle>
            <a:lvl1pPr algn="l">
              <a:defRPr sz="1688" b="1">
                <a:solidFill>
                  <a:schemeClr val="bg1"/>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pic>
        <p:nvPicPr>
          <p:cNvPr id="11" name="Bilde 10"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4_Picture with Caption">
    <p:bg>
      <p:bgPr>
        <a:solidFill>
          <a:schemeClr val="bg1">
            <a:lumMod val="65000"/>
          </a:schemeClr>
        </a:solidFill>
        <a:effectLst/>
      </p:bgPr>
    </p:bg>
    <p:spTree>
      <p:nvGrpSpPr>
        <p:cNvPr id="1" name=""/>
        <p:cNvGrpSpPr/>
        <p:nvPr/>
      </p:nvGrpSpPr>
      <p:grpSpPr>
        <a:xfrm>
          <a:off x="0" y="0"/>
          <a:ext cx="0" cy="0"/>
          <a:chOff x="0" y="0"/>
          <a:chExt cx="0" cy="0"/>
        </a:xfrm>
      </p:grpSpPr>
      <p:sp>
        <p:nvSpPr>
          <p:cNvPr id="5" name="Rectangle 6"/>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6" name="Rectangle 8"/>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7" name="Picture 9"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8" name="Rectangle 7"/>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9" name="Rectangle 10"/>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2" name="Title 1"/>
          <p:cNvSpPr>
            <a:spLocks noGrp="1"/>
          </p:cNvSpPr>
          <p:nvPr>
            <p:ph type="title"/>
          </p:nvPr>
        </p:nvSpPr>
        <p:spPr>
          <a:xfrm>
            <a:off x="1792288" y="4800600"/>
            <a:ext cx="5486400" cy="566738"/>
          </a:xfrm>
        </p:spPr>
        <p:txBody>
          <a:bodyPr anchor="b">
            <a:normAutofit/>
          </a:bodyPr>
          <a:lstStyle>
            <a:lvl1pPr algn="l">
              <a:defRPr sz="1688" b="1">
                <a:solidFill>
                  <a:srgbClr val="003871"/>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solidFill>
                  <a:srgbClr val="003871"/>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pic>
        <p:nvPicPr>
          <p:cNvPr id="11" name="Bilde 10"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5_Picture with Caption">
    <p:spTree>
      <p:nvGrpSpPr>
        <p:cNvPr id="1" name=""/>
        <p:cNvGrpSpPr/>
        <p:nvPr/>
      </p:nvGrpSpPr>
      <p:grpSpPr>
        <a:xfrm>
          <a:off x="0" y="0"/>
          <a:ext cx="0" cy="0"/>
          <a:chOff x="0" y="0"/>
          <a:chExt cx="0" cy="0"/>
        </a:xfrm>
      </p:grpSpPr>
      <p:sp>
        <p:nvSpPr>
          <p:cNvPr id="5" name="Rectangle 6"/>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6" name="Rectangle 8"/>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7" name="Picture 9" descr="Logo negativ.png"/>
          <p:cNvPicPr>
            <a:picLocks noChangeAspect="1"/>
          </p:cNvPicPr>
          <p:nvPr/>
        </p:nvPicPr>
        <p:blipFill>
          <a:blip r:embed="rId3"/>
          <a:srcRect/>
          <a:stretch>
            <a:fillRect/>
          </a:stretch>
        </p:blipFill>
        <p:spPr bwMode="auto">
          <a:xfrm>
            <a:off x="46040" y="6570667"/>
            <a:ext cx="1152525" cy="223837"/>
          </a:xfrm>
          <a:prstGeom prst="rect">
            <a:avLst/>
          </a:prstGeom>
          <a:noFill/>
          <a:ln w="9525">
            <a:noFill/>
            <a:miter lim="800000"/>
            <a:headEnd/>
            <a:tailEnd/>
          </a:ln>
        </p:spPr>
      </p:pic>
      <p:sp>
        <p:nvSpPr>
          <p:cNvPr id="8" name="Rectangle 7"/>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9" name="Rectangle 10"/>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2" name="Title 1"/>
          <p:cNvSpPr>
            <a:spLocks noGrp="1"/>
          </p:cNvSpPr>
          <p:nvPr>
            <p:ph type="title"/>
          </p:nvPr>
        </p:nvSpPr>
        <p:spPr>
          <a:xfrm>
            <a:off x="1792288" y="4800600"/>
            <a:ext cx="5486400" cy="566738"/>
          </a:xfrm>
        </p:spPr>
        <p:txBody>
          <a:bodyPr anchor="b">
            <a:normAutofit/>
          </a:bodyPr>
          <a:lstStyle>
            <a:lvl1pPr algn="l">
              <a:defRPr sz="1688" b="1"/>
            </a:lvl1pPr>
          </a:lstStyle>
          <a:p>
            <a:r>
              <a:rPr lang="nb-NO" smtClean="0"/>
              <a:t>Klikk for å redigere tittelstil</a:t>
            </a:r>
            <a:endParaRPr lang="nb-NO"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pic>
        <p:nvPicPr>
          <p:cNvPr id="11" name="Bilde 10" descr="Eng_logo_NIPH_hvit tekst.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14_Picture with Caption">
    <p:bg>
      <p:bgPr>
        <a:solidFill>
          <a:srgbClr val="8A204D"/>
        </a:solidFill>
        <a:effectLst/>
      </p:bgPr>
    </p:bg>
    <p:spTree>
      <p:nvGrpSpPr>
        <p:cNvPr id="1" name=""/>
        <p:cNvGrpSpPr/>
        <p:nvPr/>
      </p:nvGrpSpPr>
      <p:grpSpPr>
        <a:xfrm>
          <a:off x="0" y="0"/>
          <a:ext cx="0" cy="0"/>
          <a:chOff x="0" y="0"/>
          <a:chExt cx="0" cy="0"/>
        </a:xfrm>
      </p:grpSpPr>
      <p:sp>
        <p:nvSpPr>
          <p:cNvPr id="5" name="Rectangle 6"/>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6" name="Rectangle 8"/>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7" name="Picture 9" descr="Logo negativ.png"/>
          <p:cNvPicPr>
            <a:picLocks noChangeAspect="1"/>
          </p:cNvPicPr>
          <p:nvPr/>
        </p:nvPicPr>
        <p:blipFill>
          <a:blip r:embed="rId3"/>
          <a:srcRect/>
          <a:stretch>
            <a:fillRect/>
          </a:stretch>
        </p:blipFill>
        <p:spPr bwMode="auto">
          <a:xfrm>
            <a:off x="46040" y="6570667"/>
            <a:ext cx="1152525" cy="223837"/>
          </a:xfrm>
          <a:prstGeom prst="rect">
            <a:avLst/>
          </a:prstGeom>
          <a:noFill/>
          <a:ln w="9525">
            <a:noFill/>
            <a:miter lim="800000"/>
            <a:headEnd/>
            <a:tailEnd/>
          </a:ln>
        </p:spPr>
      </p:pic>
      <p:sp>
        <p:nvSpPr>
          <p:cNvPr id="8" name="Rectangle 7"/>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9" name="Rectangle 10"/>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2" name="Title 1"/>
          <p:cNvSpPr>
            <a:spLocks noGrp="1"/>
          </p:cNvSpPr>
          <p:nvPr>
            <p:ph type="title"/>
          </p:nvPr>
        </p:nvSpPr>
        <p:spPr>
          <a:xfrm>
            <a:off x="1792288" y="4800600"/>
            <a:ext cx="5486400" cy="566738"/>
          </a:xfrm>
        </p:spPr>
        <p:txBody>
          <a:bodyPr anchor="b">
            <a:normAutofit/>
          </a:bodyPr>
          <a:lstStyle>
            <a:lvl1pPr algn="l">
              <a:defRPr sz="1688" b="1"/>
            </a:lvl1pPr>
          </a:lstStyle>
          <a:p>
            <a:r>
              <a:rPr lang="nb-NO" smtClean="0"/>
              <a:t>Klikk for å redigere tittelstil</a:t>
            </a:r>
            <a:endParaRPr lang="nb-NO"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pic>
        <p:nvPicPr>
          <p:cNvPr id="11" name="Bilde 10" descr="Eng_logo_NIPH_hvit tekst.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6_Picture with Caption">
    <p:spTree>
      <p:nvGrpSpPr>
        <p:cNvPr id="1" name=""/>
        <p:cNvGrpSpPr/>
        <p:nvPr/>
      </p:nvGrpSpPr>
      <p:grpSpPr>
        <a:xfrm>
          <a:off x="0" y="0"/>
          <a:ext cx="0" cy="0"/>
          <a:chOff x="0" y="0"/>
          <a:chExt cx="0" cy="0"/>
        </a:xfrm>
      </p:grpSpPr>
      <p:sp>
        <p:nvSpPr>
          <p:cNvPr id="5" name="Rectangle 6"/>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6" name="Rectangle 8"/>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7" name="Picture 9"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8" name="Rectangle 7"/>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9" name="Rectangle 10"/>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0" name="Picture 11" descr="Logo negativ.png"/>
          <p:cNvPicPr>
            <a:picLocks noChangeAspect="1"/>
          </p:cNvPicPr>
          <p:nvPr userDrawn="1"/>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1125" b="1">
                <a:solidFill>
                  <a:srgbClr val="003871"/>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788">
                <a:solidFill>
                  <a:srgbClr val="003871"/>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solidFill>
          <a:srgbClr val="003871"/>
        </a:solidFill>
        <a:effectLst/>
      </p:bgPr>
    </p:bg>
    <p:spTree>
      <p:nvGrpSpPr>
        <p:cNvPr id="1" name=""/>
        <p:cNvGrpSpPr/>
        <p:nvPr/>
      </p:nvGrpSpPr>
      <p:grpSpPr>
        <a:xfrm>
          <a:off x="0" y="0"/>
          <a:ext cx="0" cy="0"/>
          <a:chOff x="0" y="0"/>
          <a:chExt cx="0" cy="0"/>
        </a:xfrm>
      </p:grpSpPr>
      <p:sp>
        <p:nvSpPr>
          <p:cNvPr id="8" name="Rectangle 10"/>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1" name="Rectangle 11"/>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2" name="Picture 12"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13" name="Rectangle 13"/>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4" name="Rectangle 14"/>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5" name="Picture 15" descr="Logo negativ.png"/>
          <p:cNvPicPr>
            <a:picLocks noChangeAspect="1"/>
          </p:cNvPicPr>
          <p:nvPr userDrawn="1"/>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normAutofit/>
          </a:bodyPr>
          <a:lstStyle>
            <a:lvl1pPr algn="l">
              <a:defRPr sz="1688" b="1">
                <a:solidFill>
                  <a:schemeClr val="bg1"/>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9"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sp>
        <p:nvSpPr>
          <p:cNvPr id="7" name="Picture Placeholder 2"/>
          <p:cNvSpPr>
            <a:spLocks noGrp="1"/>
          </p:cNvSpPr>
          <p:nvPr>
            <p:ph type="pic" idx="10"/>
          </p:nvPr>
        </p:nvSpPr>
        <p:spPr>
          <a:xfrm>
            <a:off x="4539722"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9" name="Picture Placeholder 2"/>
          <p:cNvSpPr>
            <a:spLocks noGrp="1"/>
          </p:cNvSpPr>
          <p:nvPr>
            <p:ph type="pic" idx="11"/>
          </p:nvPr>
        </p:nvSpPr>
        <p:spPr>
          <a:xfrm>
            <a:off x="4539722"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10" name="Picture Placeholder 2"/>
          <p:cNvSpPr>
            <a:spLocks noGrp="1"/>
          </p:cNvSpPr>
          <p:nvPr>
            <p:ph type="pic" idx="12"/>
          </p:nvPr>
        </p:nvSpPr>
        <p:spPr>
          <a:xfrm>
            <a:off x="1800755"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13_Picture with Caption">
    <p:bg>
      <p:bgPr>
        <a:solidFill>
          <a:schemeClr val="accent3">
            <a:lumMod val="75000"/>
            <a:alpha val="90000"/>
          </a:schemeClr>
        </a:solidFill>
        <a:effectLst/>
      </p:bgPr>
    </p:bg>
    <p:spTree>
      <p:nvGrpSpPr>
        <p:cNvPr id="1" name=""/>
        <p:cNvGrpSpPr/>
        <p:nvPr/>
      </p:nvGrpSpPr>
      <p:grpSpPr>
        <a:xfrm>
          <a:off x="0" y="0"/>
          <a:ext cx="0" cy="0"/>
          <a:chOff x="0" y="0"/>
          <a:chExt cx="0" cy="0"/>
        </a:xfrm>
      </p:grpSpPr>
      <p:sp>
        <p:nvSpPr>
          <p:cNvPr id="8" name="Rectangle 10"/>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1" name="Rectangle 11"/>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2" name="Picture 12"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13" name="Rectangle 13"/>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4" name="Rectangle 14"/>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5" name="Picture 15" descr="Logo negativ.png"/>
          <p:cNvPicPr>
            <a:picLocks noChangeAspect="1"/>
          </p:cNvPicPr>
          <p:nvPr userDrawn="1"/>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normAutofit/>
          </a:bodyPr>
          <a:lstStyle>
            <a:lvl1pPr algn="l">
              <a:defRPr sz="1688" b="1">
                <a:solidFill>
                  <a:srgbClr val="FFFFFF"/>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9"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sp>
        <p:nvSpPr>
          <p:cNvPr id="7" name="Picture Placeholder 2"/>
          <p:cNvSpPr>
            <a:spLocks noGrp="1"/>
          </p:cNvSpPr>
          <p:nvPr>
            <p:ph type="pic" idx="10"/>
          </p:nvPr>
        </p:nvSpPr>
        <p:spPr>
          <a:xfrm>
            <a:off x="4539722"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9" name="Picture Placeholder 2"/>
          <p:cNvSpPr>
            <a:spLocks noGrp="1"/>
          </p:cNvSpPr>
          <p:nvPr>
            <p:ph type="pic" idx="11"/>
          </p:nvPr>
        </p:nvSpPr>
        <p:spPr>
          <a:xfrm>
            <a:off x="4539722"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10" name="Picture Placeholder 2"/>
          <p:cNvSpPr>
            <a:spLocks noGrp="1"/>
          </p:cNvSpPr>
          <p:nvPr>
            <p:ph type="pic" idx="12"/>
          </p:nvPr>
        </p:nvSpPr>
        <p:spPr>
          <a:xfrm>
            <a:off x="1800755"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8_Picture with Caption">
    <p:bg>
      <p:bgPr>
        <a:solidFill>
          <a:srgbClr val="342C26">
            <a:alpha val="79999"/>
          </a:srgbClr>
        </a:solidFill>
        <a:effectLst/>
      </p:bgPr>
    </p:bg>
    <p:spTree>
      <p:nvGrpSpPr>
        <p:cNvPr id="1" name=""/>
        <p:cNvGrpSpPr/>
        <p:nvPr/>
      </p:nvGrpSpPr>
      <p:grpSpPr>
        <a:xfrm>
          <a:off x="0" y="0"/>
          <a:ext cx="0" cy="0"/>
          <a:chOff x="0" y="0"/>
          <a:chExt cx="0" cy="0"/>
        </a:xfrm>
      </p:grpSpPr>
      <p:sp>
        <p:nvSpPr>
          <p:cNvPr id="8" name="Rectangle 10"/>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1" name="Rectangle 11"/>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2" name="Picture 12"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13" name="Rectangle 13"/>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4" name="Rectangle 14"/>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5" name="Picture 15" descr="Logo negativ.png"/>
          <p:cNvPicPr>
            <a:picLocks noChangeAspect="1"/>
          </p:cNvPicPr>
          <p:nvPr userDrawn="1"/>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normAutofit/>
          </a:bodyPr>
          <a:lstStyle>
            <a:lvl1pPr algn="l">
              <a:defRPr sz="1688" b="1">
                <a:solidFill>
                  <a:srgbClr val="FFFFFF"/>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9"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sp>
        <p:nvSpPr>
          <p:cNvPr id="7" name="Picture Placeholder 2"/>
          <p:cNvSpPr>
            <a:spLocks noGrp="1"/>
          </p:cNvSpPr>
          <p:nvPr>
            <p:ph type="pic" idx="10"/>
          </p:nvPr>
        </p:nvSpPr>
        <p:spPr>
          <a:xfrm>
            <a:off x="4539722"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9" name="Picture Placeholder 2"/>
          <p:cNvSpPr>
            <a:spLocks noGrp="1"/>
          </p:cNvSpPr>
          <p:nvPr>
            <p:ph type="pic" idx="11"/>
          </p:nvPr>
        </p:nvSpPr>
        <p:spPr>
          <a:xfrm>
            <a:off x="4539722"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10" name="Picture Placeholder 2"/>
          <p:cNvSpPr>
            <a:spLocks noGrp="1"/>
          </p:cNvSpPr>
          <p:nvPr>
            <p:ph type="pic" idx="12"/>
          </p:nvPr>
        </p:nvSpPr>
        <p:spPr>
          <a:xfrm>
            <a:off x="1800755"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4" name="Rectangle 9"/>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a:effectLst>
            <a:outerShdw blurRad="40000" dist="23000" dir="5400000" rotWithShape="0">
              <a:srgbClr val="000000">
                <a:alpha val="35000"/>
              </a:srgbClr>
            </a:outerShdw>
          </a:effectLst>
        </p:spPr>
        <p:txBody>
          <a:bodyPr anchor="ctr"/>
          <a:lstStyle/>
          <a:p>
            <a:pPr algn="ctr" defTabSz="514350" fontAlgn="auto">
              <a:spcBef>
                <a:spcPts val="0"/>
              </a:spcBef>
              <a:spcAft>
                <a:spcPts val="0"/>
              </a:spcAft>
              <a:defRPr/>
            </a:pPr>
            <a:endParaRPr lang="nb-NO" kern="0">
              <a:solidFill>
                <a:sysClr val="window" lastClr="FFFFFF"/>
              </a:solidFill>
              <a:latin typeface="Calibri"/>
              <a:cs typeface="+mn-cs"/>
            </a:endParaRPr>
          </a:p>
        </p:txBody>
      </p:sp>
      <p:sp>
        <p:nvSpPr>
          <p:cNvPr id="5" name="Rectangle 10"/>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w="9525" cap="flat" cmpd="sng" algn="ctr">
            <a:noFill/>
            <a:prstDash val="solid"/>
          </a:ln>
          <a:effectLst>
            <a:outerShdw blurRad="40000" dist="23000" dir="5400000" rotWithShape="0">
              <a:srgbClr val="000000">
                <a:alpha val="35000"/>
              </a:srgbClr>
            </a:outerShdw>
          </a:effectLst>
        </p:spPr>
        <p:txBody>
          <a:bodyPr anchor="ctr"/>
          <a:lstStyle/>
          <a:p>
            <a:pPr algn="ctr" defTabSz="514350" fontAlgn="auto">
              <a:spcBef>
                <a:spcPts val="0"/>
              </a:spcBef>
              <a:spcAft>
                <a:spcPts val="0"/>
              </a:spcAft>
              <a:defRPr/>
            </a:pPr>
            <a:endParaRPr lang="nb-NO" kern="0">
              <a:solidFill>
                <a:sysClr val="window" lastClr="FFFFFF"/>
              </a:solidFill>
              <a:latin typeface="Calibri"/>
              <a:cs typeface="+mn-cs"/>
            </a:endParaRPr>
          </a:p>
        </p:txBody>
      </p:sp>
      <p:pic>
        <p:nvPicPr>
          <p:cNvPr id="6" name="Picture 11"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cxnSp>
        <p:nvCxnSpPr>
          <p:cNvPr id="7" name="Straight Connector 7"/>
          <p:cNvCxnSpPr/>
          <p:nvPr/>
        </p:nvCxnSpPr>
        <p:spPr>
          <a:xfrm>
            <a:off x="0" y="1495929"/>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8" name="Rectangle 8"/>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a:effectLst>
            <a:outerShdw blurRad="40000" dist="23000" dir="5400000" rotWithShape="0">
              <a:srgbClr val="000000">
                <a:alpha val="35000"/>
              </a:srgbClr>
            </a:outerShdw>
          </a:effectLst>
        </p:spPr>
        <p:txBody>
          <a:bodyPr anchor="ctr"/>
          <a:lstStyle/>
          <a:p>
            <a:pPr algn="ctr" defTabSz="514350" fontAlgn="auto">
              <a:spcBef>
                <a:spcPts val="0"/>
              </a:spcBef>
              <a:spcAft>
                <a:spcPts val="0"/>
              </a:spcAft>
              <a:defRPr/>
            </a:pPr>
            <a:endParaRPr lang="nb-NO" kern="0">
              <a:solidFill>
                <a:sysClr val="window" lastClr="FFFFFF"/>
              </a:solidFill>
              <a:latin typeface="Calibri"/>
              <a:cs typeface="+mn-cs"/>
            </a:endParaRPr>
          </a:p>
        </p:txBody>
      </p:sp>
      <p:sp>
        <p:nvSpPr>
          <p:cNvPr id="9" name="Rectangle 12"/>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w="9525" cap="flat" cmpd="sng" algn="ctr">
            <a:noFill/>
            <a:prstDash val="solid"/>
          </a:ln>
          <a:effectLst>
            <a:outerShdw blurRad="40000" dist="23000" dir="5400000" rotWithShape="0">
              <a:srgbClr val="000000">
                <a:alpha val="35000"/>
              </a:srgbClr>
            </a:outerShdw>
          </a:effectLst>
        </p:spPr>
        <p:txBody>
          <a:bodyPr anchor="ctr"/>
          <a:lstStyle/>
          <a:p>
            <a:pPr algn="ctr" defTabSz="514350" fontAlgn="auto">
              <a:spcBef>
                <a:spcPts val="0"/>
              </a:spcBef>
              <a:spcAft>
                <a:spcPts val="0"/>
              </a:spcAft>
              <a:defRPr/>
            </a:pPr>
            <a:endParaRPr lang="nb-NO" kern="0">
              <a:solidFill>
                <a:sysClr val="window" lastClr="FFFFFF"/>
              </a:solidFill>
              <a:latin typeface="Calibri"/>
              <a:cs typeface="+mn-cs"/>
            </a:endParaRPr>
          </a:p>
        </p:txBody>
      </p:sp>
      <p:cxnSp>
        <p:nvCxnSpPr>
          <p:cNvPr id="11" name="Straight Connector 14"/>
          <p:cNvCxnSpPr/>
          <p:nvPr userDrawn="1"/>
        </p:nvCxnSpPr>
        <p:spPr>
          <a:xfrm>
            <a:off x="0" y="1495929"/>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solidFill>
                  <a:srgbClr val="003871"/>
                </a:solidFill>
              </a:defRPr>
            </a:lvl1pPr>
          </a:lstStyle>
          <a:p>
            <a:r>
              <a:rPr lang="nb-NO" smtClean="0"/>
              <a:t>Klikk for å redigere tittelstil</a:t>
            </a:r>
            <a:endParaRPr lang="nb-NO" dirty="0"/>
          </a:p>
        </p:txBody>
      </p:sp>
      <p:sp>
        <p:nvSpPr>
          <p:cNvPr id="3" name="Content Placeholder 2"/>
          <p:cNvSpPr>
            <a:spLocks noGrp="1"/>
          </p:cNvSpPr>
          <p:nvPr>
            <p:ph idx="1"/>
          </p:nvPr>
        </p:nvSpPr>
        <p:spPr/>
        <p:txBody>
          <a:bodyPr/>
          <a:lstStyle>
            <a:lvl1pPr>
              <a:defRPr>
                <a:solidFill>
                  <a:srgbClr val="003871"/>
                </a:solidFill>
              </a:defRPr>
            </a:lvl1pPr>
            <a:lvl2pPr>
              <a:defRPr>
                <a:solidFill>
                  <a:srgbClr val="003871"/>
                </a:solidFill>
              </a:defRPr>
            </a:lvl2pPr>
            <a:lvl3pPr>
              <a:defRPr>
                <a:solidFill>
                  <a:srgbClr val="003871"/>
                </a:solidFill>
              </a:defRPr>
            </a:lvl3pPr>
            <a:lvl4pPr>
              <a:defRPr>
                <a:solidFill>
                  <a:srgbClr val="003871"/>
                </a:solidFill>
              </a:defRPr>
            </a:lvl4pPr>
            <a:lvl5pPr>
              <a:defRPr>
                <a:solidFill>
                  <a:srgbClr val="003871"/>
                </a:solidFill>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pic>
        <p:nvPicPr>
          <p:cNvPr id="12" name="Bilde 11"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9_Picture with Caption">
    <p:bg>
      <p:bgPr>
        <a:solidFill>
          <a:schemeClr val="bg1">
            <a:lumMod val="65000"/>
          </a:schemeClr>
        </a:solidFill>
        <a:effectLst/>
      </p:bgPr>
    </p:bg>
    <p:spTree>
      <p:nvGrpSpPr>
        <p:cNvPr id="1" name=""/>
        <p:cNvGrpSpPr/>
        <p:nvPr/>
      </p:nvGrpSpPr>
      <p:grpSpPr>
        <a:xfrm>
          <a:off x="0" y="0"/>
          <a:ext cx="0" cy="0"/>
          <a:chOff x="0" y="0"/>
          <a:chExt cx="0" cy="0"/>
        </a:xfrm>
      </p:grpSpPr>
      <p:sp>
        <p:nvSpPr>
          <p:cNvPr id="8" name="Rectangle 10"/>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1" name="Rectangle 11"/>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2" name="Picture 12"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13" name="Rectangle 13"/>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4" name="Rectangle 14"/>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5" name="Picture 15" descr="Logo negativ.png"/>
          <p:cNvPicPr>
            <a:picLocks noChangeAspect="1"/>
          </p:cNvPicPr>
          <p:nvPr userDrawn="1"/>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normAutofit/>
          </a:bodyPr>
          <a:lstStyle>
            <a:lvl1pPr algn="l">
              <a:defRPr sz="1688" b="1">
                <a:solidFill>
                  <a:srgbClr val="003871"/>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9"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solidFill>
                  <a:srgbClr val="003871"/>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sp>
        <p:nvSpPr>
          <p:cNvPr id="7" name="Picture Placeholder 2"/>
          <p:cNvSpPr>
            <a:spLocks noGrp="1"/>
          </p:cNvSpPr>
          <p:nvPr>
            <p:ph type="pic" idx="10"/>
          </p:nvPr>
        </p:nvSpPr>
        <p:spPr>
          <a:xfrm>
            <a:off x="4539722"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9" name="Picture Placeholder 2"/>
          <p:cNvSpPr>
            <a:spLocks noGrp="1"/>
          </p:cNvSpPr>
          <p:nvPr>
            <p:ph type="pic" idx="11"/>
          </p:nvPr>
        </p:nvSpPr>
        <p:spPr>
          <a:xfrm>
            <a:off x="4539722"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10" name="Picture Placeholder 2"/>
          <p:cNvSpPr>
            <a:spLocks noGrp="1"/>
          </p:cNvSpPr>
          <p:nvPr>
            <p:ph type="pic" idx="12"/>
          </p:nvPr>
        </p:nvSpPr>
        <p:spPr>
          <a:xfrm>
            <a:off x="1800755"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10_Picture with Caption">
    <p:bg>
      <p:bgPr>
        <a:solidFill>
          <a:schemeClr val="tx1"/>
        </a:solidFill>
        <a:effectLst/>
      </p:bgPr>
    </p:bg>
    <p:spTree>
      <p:nvGrpSpPr>
        <p:cNvPr id="1" name=""/>
        <p:cNvGrpSpPr/>
        <p:nvPr/>
      </p:nvGrpSpPr>
      <p:grpSpPr>
        <a:xfrm>
          <a:off x="0" y="0"/>
          <a:ext cx="0" cy="0"/>
          <a:chOff x="0" y="0"/>
          <a:chExt cx="0" cy="0"/>
        </a:xfrm>
      </p:grpSpPr>
      <p:sp>
        <p:nvSpPr>
          <p:cNvPr id="8" name="Rectangle 10"/>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1" name="Rectangle 11"/>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2" name="Picture 12"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13" name="Rectangle 13"/>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4" name="Rectangle 14"/>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5" name="Picture 15" descr="Logo negativ.png"/>
          <p:cNvPicPr>
            <a:picLocks noChangeAspect="1"/>
          </p:cNvPicPr>
          <p:nvPr userDrawn="1"/>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normAutofit/>
          </a:bodyPr>
          <a:lstStyle>
            <a:lvl1pPr algn="l">
              <a:defRPr sz="1688" b="1">
                <a:solidFill>
                  <a:schemeClr val="bg1"/>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9"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sp>
        <p:nvSpPr>
          <p:cNvPr id="7" name="Picture Placeholder 2"/>
          <p:cNvSpPr>
            <a:spLocks noGrp="1"/>
          </p:cNvSpPr>
          <p:nvPr>
            <p:ph type="pic" idx="10"/>
          </p:nvPr>
        </p:nvSpPr>
        <p:spPr>
          <a:xfrm>
            <a:off x="4539722"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9" name="Picture Placeholder 2"/>
          <p:cNvSpPr>
            <a:spLocks noGrp="1"/>
          </p:cNvSpPr>
          <p:nvPr>
            <p:ph type="pic" idx="11"/>
          </p:nvPr>
        </p:nvSpPr>
        <p:spPr>
          <a:xfrm>
            <a:off x="4539722"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10" name="Picture Placeholder 2"/>
          <p:cNvSpPr>
            <a:spLocks noGrp="1"/>
          </p:cNvSpPr>
          <p:nvPr>
            <p:ph type="pic" idx="12"/>
          </p:nvPr>
        </p:nvSpPr>
        <p:spPr>
          <a:xfrm>
            <a:off x="1800755"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15_Picture with Caption">
    <p:bg>
      <p:bgPr>
        <a:solidFill>
          <a:srgbClr val="8A204D"/>
        </a:solidFill>
        <a:effectLst/>
      </p:bgPr>
    </p:bg>
    <p:spTree>
      <p:nvGrpSpPr>
        <p:cNvPr id="1" name=""/>
        <p:cNvGrpSpPr/>
        <p:nvPr/>
      </p:nvGrpSpPr>
      <p:grpSpPr>
        <a:xfrm>
          <a:off x="0" y="0"/>
          <a:ext cx="0" cy="0"/>
          <a:chOff x="0" y="0"/>
          <a:chExt cx="0" cy="0"/>
        </a:xfrm>
      </p:grpSpPr>
      <p:sp>
        <p:nvSpPr>
          <p:cNvPr id="8" name="Rectangle 10"/>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1" name="Rectangle 11"/>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2" name="Picture 12"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13" name="Rectangle 13"/>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4" name="Rectangle 14"/>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2" name="Title 1"/>
          <p:cNvSpPr>
            <a:spLocks noGrp="1"/>
          </p:cNvSpPr>
          <p:nvPr>
            <p:ph type="title"/>
          </p:nvPr>
        </p:nvSpPr>
        <p:spPr>
          <a:xfrm>
            <a:off x="1792288" y="4800600"/>
            <a:ext cx="5486400" cy="566738"/>
          </a:xfrm>
        </p:spPr>
        <p:txBody>
          <a:bodyPr anchor="b">
            <a:normAutofit/>
          </a:bodyPr>
          <a:lstStyle>
            <a:lvl1pPr algn="l">
              <a:defRPr sz="1688" b="1">
                <a:solidFill>
                  <a:schemeClr val="bg1"/>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9"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sp>
        <p:nvSpPr>
          <p:cNvPr id="7" name="Picture Placeholder 2"/>
          <p:cNvSpPr>
            <a:spLocks noGrp="1"/>
          </p:cNvSpPr>
          <p:nvPr>
            <p:ph type="pic" idx="10"/>
          </p:nvPr>
        </p:nvSpPr>
        <p:spPr>
          <a:xfrm>
            <a:off x="4539722"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9" name="Picture Placeholder 2"/>
          <p:cNvSpPr>
            <a:spLocks noGrp="1"/>
          </p:cNvSpPr>
          <p:nvPr>
            <p:ph type="pic" idx="11"/>
          </p:nvPr>
        </p:nvSpPr>
        <p:spPr>
          <a:xfrm>
            <a:off x="4539722"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10" name="Picture Placeholder 2"/>
          <p:cNvSpPr>
            <a:spLocks noGrp="1"/>
          </p:cNvSpPr>
          <p:nvPr>
            <p:ph type="pic" idx="12"/>
          </p:nvPr>
        </p:nvSpPr>
        <p:spPr>
          <a:xfrm>
            <a:off x="1800755"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pic>
        <p:nvPicPr>
          <p:cNvPr id="16" name="Bilde 15"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11_Picture with Caption">
    <p:spTree>
      <p:nvGrpSpPr>
        <p:cNvPr id="1" name=""/>
        <p:cNvGrpSpPr/>
        <p:nvPr/>
      </p:nvGrpSpPr>
      <p:grpSpPr>
        <a:xfrm>
          <a:off x="0" y="0"/>
          <a:ext cx="0" cy="0"/>
          <a:chOff x="0" y="0"/>
          <a:chExt cx="0" cy="0"/>
        </a:xfrm>
      </p:grpSpPr>
      <p:sp>
        <p:nvSpPr>
          <p:cNvPr id="8" name="Rectangle 10"/>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1" name="Rectangle 11"/>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12" name="Picture 12"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13" name="Rectangle 13"/>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4" name="Rectangle 14"/>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2" name="Title 1"/>
          <p:cNvSpPr>
            <a:spLocks noGrp="1"/>
          </p:cNvSpPr>
          <p:nvPr>
            <p:ph type="title"/>
          </p:nvPr>
        </p:nvSpPr>
        <p:spPr>
          <a:xfrm>
            <a:off x="1792288" y="4800600"/>
            <a:ext cx="5486400" cy="566738"/>
          </a:xfrm>
        </p:spPr>
        <p:txBody>
          <a:bodyPr anchor="b">
            <a:normAutofit/>
          </a:bodyPr>
          <a:lstStyle>
            <a:lvl1pPr algn="l">
              <a:defRPr sz="1688" b="1">
                <a:solidFill>
                  <a:srgbClr val="003871"/>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9"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solidFill>
                  <a:srgbClr val="003871"/>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sp>
        <p:nvSpPr>
          <p:cNvPr id="7" name="Picture Placeholder 2"/>
          <p:cNvSpPr>
            <a:spLocks noGrp="1"/>
          </p:cNvSpPr>
          <p:nvPr>
            <p:ph type="pic" idx="10"/>
          </p:nvPr>
        </p:nvSpPr>
        <p:spPr>
          <a:xfrm>
            <a:off x="4539722" y="612779"/>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9" name="Picture Placeholder 2"/>
          <p:cNvSpPr>
            <a:spLocks noGrp="1"/>
          </p:cNvSpPr>
          <p:nvPr>
            <p:ph type="pic" idx="11"/>
          </p:nvPr>
        </p:nvSpPr>
        <p:spPr>
          <a:xfrm>
            <a:off x="4539722"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sp>
        <p:nvSpPr>
          <p:cNvPr id="10" name="Picture Placeholder 2"/>
          <p:cNvSpPr>
            <a:spLocks noGrp="1"/>
          </p:cNvSpPr>
          <p:nvPr>
            <p:ph type="pic" idx="12"/>
          </p:nvPr>
        </p:nvSpPr>
        <p:spPr>
          <a:xfrm>
            <a:off x="1800755" y="2667004"/>
            <a:ext cx="2738967" cy="2054225"/>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dirty="0"/>
          </a:p>
        </p:txBody>
      </p:sp>
      <p:pic>
        <p:nvPicPr>
          <p:cNvPr id="16" name="Bilde 15"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4" name="Rectangle 7"/>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5" name="Rectangle 8"/>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6" name="Picture 9"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cxnSp>
        <p:nvCxnSpPr>
          <p:cNvPr id="7" name="Straight Connector 6"/>
          <p:cNvCxnSpPr/>
          <p:nvPr/>
        </p:nvCxnSpPr>
        <p:spPr>
          <a:xfrm>
            <a:off x="0" y="1495929"/>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8" name="Rectangle 10"/>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9" name="Rectangle 11"/>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cxnSp>
        <p:nvCxnSpPr>
          <p:cNvPr id="11" name="Straight Connector 13"/>
          <p:cNvCxnSpPr/>
          <p:nvPr userDrawn="1"/>
        </p:nvCxnSpPr>
        <p:spPr>
          <a:xfrm>
            <a:off x="0" y="1495929"/>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solidFill>
                  <a:srgbClr val="003871"/>
                </a:solidFill>
              </a:defRPr>
            </a:lvl1pPr>
          </a:lstStyle>
          <a:p>
            <a:r>
              <a:rPr lang="nb-NO" smtClean="0"/>
              <a:t>Klikk for å redigere tittelstil</a:t>
            </a:r>
            <a:endParaRPr lang="nb-NO" dirty="0"/>
          </a:p>
        </p:txBody>
      </p:sp>
      <p:sp>
        <p:nvSpPr>
          <p:cNvPr id="3" name="Vertical Text Placeholder 2"/>
          <p:cNvSpPr>
            <a:spLocks noGrp="1"/>
          </p:cNvSpPr>
          <p:nvPr>
            <p:ph type="body" orient="vert" idx="1"/>
          </p:nvPr>
        </p:nvSpPr>
        <p:spPr/>
        <p:txBody>
          <a:bodyPr vert="eaVert"/>
          <a:lstStyle>
            <a:lvl1pPr>
              <a:defRPr>
                <a:solidFill>
                  <a:srgbClr val="003871"/>
                </a:solidFill>
              </a:defRPr>
            </a:lvl1pPr>
            <a:lvl2pPr>
              <a:defRPr>
                <a:solidFill>
                  <a:srgbClr val="003871"/>
                </a:solidFill>
              </a:defRPr>
            </a:lvl2pPr>
            <a:lvl3pPr>
              <a:defRPr>
                <a:solidFill>
                  <a:srgbClr val="003871"/>
                </a:solidFill>
              </a:defRPr>
            </a:lvl3pPr>
            <a:lvl4pPr>
              <a:defRPr>
                <a:solidFill>
                  <a:srgbClr val="003871"/>
                </a:solidFill>
              </a:defRPr>
            </a:lvl4pPr>
            <a:lvl5pPr>
              <a:defRPr>
                <a:solidFill>
                  <a:srgbClr val="003871"/>
                </a:solidFill>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pic>
        <p:nvPicPr>
          <p:cNvPr id="12" name="Bilde 11"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4" name="Rectangle 7"/>
          <p:cNvSpPr/>
          <p:nvPr/>
        </p:nvSpPr>
        <p:spPr>
          <a:xfrm rot="5400000">
            <a:off x="-450055" y="450058"/>
            <a:ext cx="1260475" cy="360363"/>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5" name="Rectangle 8"/>
          <p:cNvSpPr/>
          <p:nvPr/>
        </p:nvSpPr>
        <p:spPr>
          <a:xfrm rot="5400000">
            <a:off x="-2618580" y="3879056"/>
            <a:ext cx="5597525" cy="360363"/>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6" name="Picture 9" descr="Logo negativ.png"/>
          <p:cNvPicPr>
            <a:picLocks noChangeAspect="1"/>
          </p:cNvPicPr>
          <p:nvPr/>
        </p:nvPicPr>
        <p:blipFill>
          <a:blip r:embed="rId2"/>
          <a:srcRect/>
          <a:stretch>
            <a:fillRect/>
          </a:stretch>
        </p:blipFill>
        <p:spPr bwMode="auto">
          <a:xfrm>
            <a:off x="60325" y="58742"/>
            <a:ext cx="223838" cy="1152525"/>
          </a:xfrm>
          <a:prstGeom prst="rect">
            <a:avLst/>
          </a:prstGeom>
          <a:noFill/>
          <a:ln w="9525">
            <a:noFill/>
            <a:miter lim="800000"/>
            <a:headEnd/>
            <a:tailEnd/>
          </a:ln>
        </p:spPr>
      </p:pic>
      <p:cxnSp>
        <p:nvCxnSpPr>
          <p:cNvPr id="7" name="Straight Connector 6"/>
          <p:cNvCxnSpPr/>
          <p:nvPr/>
        </p:nvCxnSpPr>
        <p:spPr>
          <a:xfrm rot="5400000" flipH="1" flipV="1">
            <a:off x="3127870" y="3429002"/>
            <a:ext cx="6858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8" name="Rectangle 10"/>
          <p:cNvSpPr/>
          <p:nvPr userDrawn="1"/>
        </p:nvSpPr>
        <p:spPr>
          <a:xfrm rot="5400000">
            <a:off x="-450055" y="450058"/>
            <a:ext cx="1260475" cy="360363"/>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9" name="Rectangle 11"/>
          <p:cNvSpPr/>
          <p:nvPr userDrawn="1"/>
        </p:nvSpPr>
        <p:spPr>
          <a:xfrm rot="5400000">
            <a:off x="-2618580" y="3879056"/>
            <a:ext cx="5597525" cy="360363"/>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cxnSp>
        <p:nvCxnSpPr>
          <p:cNvPr id="11" name="Straight Connector 13"/>
          <p:cNvCxnSpPr/>
          <p:nvPr userDrawn="1"/>
        </p:nvCxnSpPr>
        <p:spPr>
          <a:xfrm rot="5400000" flipH="1" flipV="1">
            <a:off x="3127870" y="3429002"/>
            <a:ext cx="6858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2" name="Vertical Title 1"/>
          <p:cNvSpPr>
            <a:spLocks noGrp="1"/>
          </p:cNvSpPr>
          <p:nvPr>
            <p:ph type="title" orient="vert"/>
          </p:nvPr>
        </p:nvSpPr>
        <p:spPr>
          <a:xfrm>
            <a:off x="6629400" y="274642"/>
            <a:ext cx="2057400" cy="5851525"/>
          </a:xfrm>
        </p:spPr>
        <p:txBody>
          <a:bodyPr vert="eaVert"/>
          <a:lstStyle>
            <a:lvl1pPr>
              <a:defRPr>
                <a:solidFill>
                  <a:srgbClr val="003871"/>
                </a:solidFill>
              </a:defRPr>
            </a:lvl1pPr>
          </a:lstStyle>
          <a:p>
            <a:r>
              <a:rPr lang="nb-NO" smtClean="0"/>
              <a:t>Klikk for å redigere tittelstil</a:t>
            </a:r>
            <a:endParaRPr lang="nb-NO" dirty="0"/>
          </a:p>
        </p:txBody>
      </p:sp>
      <p:sp>
        <p:nvSpPr>
          <p:cNvPr id="3" name="Vertical Text Placeholder 2"/>
          <p:cNvSpPr>
            <a:spLocks noGrp="1"/>
          </p:cNvSpPr>
          <p:nvPr>
            <p:ph type="body" orient="vert" idx="1"/>
          </p:nvPr>
        </p:nvSpPr>
        <p:spPr>
          <a:xfrm>
            <a:off x="457200" y="274642"/>
            <a:ext cx="6019800" cy="5851525"/>
          </a:xfrm>
        </p:spPr>
        <p:txBody>
          <a:bodyPr vert="eaVert"/>
          <a:lstStyle>
            <a:lvl1pPr>
              <a:defRPr>
                <a:solidFill>
                  <a:srgbClr val="003871"/>
                </a:solidFill>
              </a:defRPr>
            </a:lvl1pPr>
            <a:lvl2pPr>
              <a:defRPr>
                <a:solidFill>
                  <a:srgbClr val="003871"/>
                </a:solidFill>
              </a:defRPr>
            </a:lvl2pPr>
            <a:lvl3pPr>
              <a:defRPr>
                <a:solidFill>
                  <a:srgbClr val="003871"/>
                </a:solidFill>
              </a:defRPr>
            </a:lvl3pPr>
            <a:lvl4pPr>
              <a:defRPr>
                <a:solidFill>
                  <a:srgbClr val="003871"/>
                </a:solidFill>
              </a:defRPr>
            </a:lvl4pPr>
            <a:lvl5pPr>
              <a:defRPr>
                <a:solidFill>
                  <a:srgbClr val="003871"/>
                </a:solidFill>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pic>
        <p:nvPicPr>
          <p:cNvPr id="12" name="Bilde 11"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rot="5400000">
            <a:off x="-116151" y="561448"/>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9144000" cy="6858000"/>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pic>
        <p:nvPicPr>
          <p:cNvPr id="5" name="Picture 8" descr="PP_FHI_mal_254x195.png"/>
          <p:cNvPicPr>
            <a:picLocks noChangeAspect="1"/>
          </p:cNvPicPr>
          <p:nvPr/>
        </p:nvPicPr>
        <p:blipFill>
          <a:blip r:embed="rId2"/>
          <a:srcRect/>
          <a:stretch>
            <a:fillRect/>
          </a:stretch>
        </p:blipFill>
        <p:spPr bwMode="auto">
          <a:xfrm>
            <a:off x="0" y="6513517"/>
            <a:ext cx="9144000" cy="344487"/>
          </a:xfrm>
          <a:prstGeom prst="rect">
            <a:avLst/>
          </a:prstGeom>
          <a:noFill/>
          <a:ln w="9525">
            <a:noFill/>
            <a:miter lim="800000"/>
            <a:headEnd/>
            <a:tailEnd/>
          </a:ln>
        </p:spPr>
      </p:pic>
      <p:sp>
        <p:nvSpPr>
          <p:cNvPr id="6" name="Rectangle 6"/>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7" name="Rectangle 7"/>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8" name="Picture 9" descr="Logo negativ.png"/>
          <p:cNvPicPr>
            <a:picLocks noChangeAspect="1"/>
          </p:cNvPicPr>
          <p:nvPr/>
        </p:nvPicPr>
        <p:blipFill>
          <a:blip r:embed="rId3"/>
          <a:srcRect/>
          <a:stretch>
            <a:fillRect/>
          </a:stretch>
        </p:blipFill>
        <p:spPr bwMode="auto">
          <a:xfrm>
            <a:off x="46040" y="6570667"/>
            <a:ext cx="1152525" cy="223837"/>
          </a:xfrm>
          <a:prstGeom prst="rect">
            <a:avLst/>
          </a:prstGeom>
          <a:noFill/>
          <a:ln w="9525">
            <a:noFill/>
            <a:miter lim="800000"/>
            <a:headEnd/>
            <a:tailEnd/>
          </a:ln>
        </p:spPr>
      </p:pic>
      <p:cxnSp>
        <p:nvCxnSpPr>
          <p:cNvPr id="9" name="Straight Connector 10"/>
          <p:cNvCxnSpPr/>
          <p:nvPr/>
        </p:nvCxnSpPr>
        <p:spPr>
          <a:xfrm>
            <a:off x="0" y="1495929"/>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10" name="Rectangle 11"/>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1" name="Rectangle 12"/>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cxnSp>
        <p:nvCxnSpPr>
          <p:cNvPr id="13" name="Straight Connector 14"/>
          <p:cNvCxnSpPr/>
          <p:nvPr userDrawn="1"/>
        </p:nvCxnSpPr>
        <p:spPr>
          <a:xfrm>
            <a:off x="0" y="1495929"/>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solidFill>
                  <a:srgbClr val="003871"/>
                </a:solidFill>
              </a:defRPr>
            </a:lvl1pPr>
          </a:lstStyle>
          <a:p>
            <a:r>
              <a:rPr lang="nb-NO" smtClean="0"/>
              <a:t>Klikk for å redigere tittelstil</a:t>
            </a:r>
            <a:endParaRPr lang="nb-NO" dirty="0"/>
          </a:p>
        </p:txBody>
      </p:sp>
      <p:sp>
        <p:nvSpPr>
          <p:cNvPr id="3" name="Content Placeholder 2"/>
          <p:cNvSpPr>
            <a:spLocks noGrp="1"/>
          </p:cNvSpPr>
          <p:nvPr>
            <p:ph sz="half" idx="1"/>
          </p:nvPr>
        </p:nvSpPr>
        <p:spPr>
          <a:xfrm>
            <a:off x="457200" y="1600204"/>
            <a:ext cx="4038600" cy="4525963"/>
          </a:xfrm>
        </p:spPr>
        <p:txBody>
          <a:bodyPr/>
          <a:lstStyle>
            <a:lvl1pPr>
              <a:defRPr sz="1575">
                <a:solidFill>
                  <a:srgbClr val="003871"/>
                </a:solidFill>
              </a:defRPr>
            </a:lvl1pPr>
            <a:lvl2pPr>
              <a:defRPr sz="1350">
                <a:solidFill>
                  <a:srgbClr val="003871"/>
                </a:solidFill>
              </a:defRPr>
            </a:lvl2pPr>
            <a:lvl3pPr>
              <a:defRPr sz="1125">
                <a:solidFill>
                  <a:srgbClr val="003871"/>
                </a:solidFill>
              </a:defRPr>
            </a:lvl3pPr>
            <a:lvl4pPr>
              <a:defRPr sz="1013">
                <a:solidFill>
                  <a:srgbClr val="003871"/>
                </a:solidFill>
              </a:defRPr>
            </a:lvl4pPr>
            <a:lvl5pPr>
              <a:defRPr sz="1013">
                <a:solidFill>
                  <a:srgbClr val="003871"/>
                </a:solidFill>
              </a:defRPr>
            </a:lvl5pPr>
            <a:lvl6pPr>
              <a:defRPr sz="1013"/>
            </a:lvl6pPr>
            <a:lvl7pPr>
              <a:defRPr sz="1013"/>
            </a:lvl7pPr>
            <a:lvl8pPr>
              <a:defRPr sz="1013"/>
            </a:lvl8pPr>
            <a:lvl9pPr>
              <a:defRPr sz="1013"/>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Content Placeholder 3"/>
          <p:cNvSpPr>
            <a:spLocks noGrp="1"/>
          </p:cNvSpPr>
          <p:nvPr>
            <p:ph sz="half" idx="2"/>
          </p:nvPr>
        </p:nvSpPr>
        <p:spPr>
          <a:xfrm>
            <a:off x="4648200" y="1600204"/>
            <a:ext cx="4038600" cy="4525963"/>
          </a:xfrm>
        </p:spPr>
        <p:txBody>
          <a:bodyPr/>
          <a:lstStyle>
            <a:lvl1pPr>
              <a:defRPr sz="1575">
                <a:solidFill>
                  <a:srgbClr val="003871"/>
                </a:solidFill>
              </a:defRPr>
            </a:lvl1pPr>
            <a:lvl2pPr>
              <a:defRPr sz="1350">
                <a:solidFill>
                  <a:srgbClr val="003871"/>
                </a:solidFill>
              </a:defRPr>
            </a:lvl2pPr>
            <a:lvl3pPr>
              <a:defRPr sz="1125">
                <a:solidFill>
                  <a:srgbClr val="003871"/>
                </a:solidFill>
              </a:defRPr>
            </a:lvl3pPr>
            <a:lvl4pPr>
              <a:defRPr sz="1013">
                <a:solidFill>
                  <a:srgbClr val="003871"/>
                </a:solidFill>
              </a:defRPr>
            </a:lvl4pPr>
            <a:lvl5pPr>
              <a:defRPr sz="1013">
                <a:solidFill>
                  <a:srgbClr val="003871"/>
                </a:solidFill>
              </a:defRPr>
            </a:lvl5pPr>
            <a:lvl6pPr>
              <a:defRPr sz="1013"/>
            </a:lvl6pPr>
            <a:lvl7pPr>
              <a:defRPr sz="1013"/>
            </a:lvl7pPr>
            <a:lvl8pPr>
              <a:defRPr sz="1013"/>
            </a:lvl8pPr>
            <a:lvl9pPr>
              <a:defRPr sz="1013"/>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pic>
        <p:nvPicPr>
          <p:cNvPr id="14" name="Bilde 13" descr="Eng_logo_NIPH_hvit tekst.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7" name="Rectangle 8"/>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8" name="Rectangle 9"/>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9" name="Picture 11"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cxnSp>
        <p:nvCxnSpPr>
          <p:cNvPr id="10" name="Straight Connector 10"/>
          <p:cNvCxnSpPr/>
          <p:nvPr/>
        </p:nvCxnSpPr>
        <p:spPr>
          <a:xfrm>
            <a:off x="0" y="1469832"/>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11" name="Rectangle 12"/>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2" name="Rectangle 13"/>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cxnSp>
        <p:nvCxnSpPr>
          <p:cNvPr id="14" name="Straight Connector 15"/>
          <p:cNvCxnSpPr/>
          <p:nvPr userDrawn="1"/>
        </p:nvCxnSpPr>
        <p:spPr>
          <a:xfrm>
            <a:off x="0" y="1469832"/>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solidFill>
                  <a:srgbClr val="003871"/>
                </a:solidFill>
              </a:defRPr>
            </a:lvl1pPr>
          </a:lstStyle>
          <a:p>
            <a:r>
              <a:rPr lang="nb-NO" smtClean="0"/>
              <a:t>Klikk for å redigere tittelstil</a:t>
            </a:r>
            <a:endParaRPr lang="nb-NO"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350" b="1">
                <a:solidFill>
                  <a:srgbClr val="00387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b-NO" smtClean="0"/>
              <a:t>Klikk for å redigere tekststiler i malen</a:t>
            </a:r>
          </a:p>
        </p:txBody>
      </p:sp>
      <p:sp>
        <p:nvSpPr>
          <p:cNvPr id="4" name="Content Placeholder 3"/>
          <p:cNvSpPr>
            <a:spLocks noGrp="1"/>
          </p:cNvSpPr>
          <p:nvPr>
            <p:ph sz="half" idx="2"/>
          </p:nvPr>
        </p:nvSpPr>
        <p:spPr>
          <a:xfrm>
            <a:off x="457200" y="2174875"/>
            <a:ext cx="4040188" cy="3951288"/>
          </a:xfrm>
        </p:spPr>
        <p:txBody>
          <a:bodyPr/>
          <a:lstStyle>
            <a:lvl1pPr>
              <a:defRPr sz="1350">
                <a:solidFill>
                  <a:srgbClr val="003871"/>
                </a:solidFill>
              </a:defRPr>
            </a:lvl1pPr>
            <a:lvl2pPr>
              <a:defRPr sz="1125">
                <a:solidFill>
                  <a:srgbClr val="003871"/>
                </a:solidFill>
              </a:defRPr>
            </a:lvl2pPr>
            <a:lvl3pPr>
              <a:defRPr sz="1013">
                <a:solidFill>
                  <a:srgbClr val="003871"/>
                </a:solidFill>
              </a:defRPr>
            </a:lvl3pPr>
            <a:lvl4pPr>
              <a:defRPr sz="900">
                <a:solidFill>
                  <a:srgbClr val="003871"/>
                </a:solidFill>
              </a:defRPr>
            </a:lvl4pPr>
            <a:lvl5pPr>
              <a:defRPr sz="900">
                <a:solidFill>
                  <a:srgbClr val="003871"/>
                </a:solidFill>
              </a:defRPr>
            </a:lvl5pPr>
            <a:lvl6pPr>
              <a:defRPr sz="900"/>
            </a:lvl6pPr>
            <a:lvl7pPr>
              <a:defRPr sz="900"/>
            </a:lvl7pPr>
            <a:lvl8pPr>
              <a:defRPr sz="900"/>
            </a:lvl8pPr>
            <a:lvl9pPr>
              <a:defRPr sz="9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1350" b="1">
                <a:solidFill>
                  <a:srgbClr val="00387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b-NO" smtClean="0"/>
              <a:t>Klikk for å redigere tekststiler i malen</a:t>
            </a:r>
          </a:p>
        </p:txBody>
      </p:sp>
      <p:sp>
        <p:nvSpPr>
          <p:cNvPr id="6" name="Content Placeholder 5"/>
          <p:cNvSpPr>
            <a:spLocks noGrp="1"/>
          </p:cNvSpPr>
          <p:nvPr>
            <p:ph sz="quarter" idx="4"/>
          </p:nvPr>
        </p:nvSpPr>
        <p:spPr>
          <a:xfrm>
            <a:off x="4645027" y="2174875"/>
            <a:ext cx="4041775" cy="3951288"/>
          </a:xfrm>
        </p:spPr>
        <p:txBody>
          <a:bodyPr/>
          <a:lstStyle>
            <a:lvl1pPr>
              <a:defRPr sz="1350">
                <a:solidFill>
                  <a:srgbClr val="003871"/>
                </a:solidFill>
              </a:defRPr>
            </a:lvl1pPr>
            <a:lvl2pPr>
              <a:defRPr sz="1125">
                <a:solidFill>
                  <a:srgbClr val="003871"/>
                </a:solidFill>
              </a:defRPr>
            </a:lvl2pPr>
            <a:lvl3pPr>
              <a:defRPr sz="1013">
                <a:solidFill>
                  <a:srgbClr val="003871"/>
                </a:solidFill>
              </a:defRPr>
            </a:lvl3pPr>
            <a:lvl4pPr>
              <a:defRPr sz="900">
                <a:solidFill>
                  <a:srgbClr val="003871"/>
                </a:solidFill>
              </a:defRPr>
            </a:lvl4pPr>
            <a:lvl5pPr>
              <a:defRPr sz="900">
                <a:solidFill>
                  <a:srgbClr val="003871"/>
                </a:solidFill>
              </a:defRPr>
            </a:lvl5pPr>
            <a:lvl6pPr>
              <a:defRPr sz="900"/>
            </a:lvl6pPr>
            <a:lvl7pPr>
              <a:defRPr sz="900"/>
            </a:lvl7pPr>
            <a:lvl8pPr>
              <a:defRPr sz="900"/>
            </a:lvl8pPr>
            <a:lvl9pPr>
              <a:defRPr sz="9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pic>
        <p:nvPicPr>
          <p:cNvPr id="15" name="Bilde 14"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3" name="Rectangle 4"/>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4" name="Rectangle 6"/>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5" name="Picture 7"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cxnSp>
        <p:nvCxnSpPr>
          <p:cNvPr id="6" name="Straight Connector 5"/>
          <p:cNvCxnSpPr/>
          <p:nvPr/>
        </p:nvCxnSpPr>
        <p:spPr>
          <a:xfrm>
            <a:off x="0" y="1487230"/>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7" name="Rectangle 8"/>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8" name="Rectangle 9"/>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cxnSp>
        <p:nvCxnSpPr>
          <p:cNvPr id="10" name="Straight Connector 11"/>
          <p:cNvCxnSpPr/>
          <p:nvPr userDrawn="1"/>
        </p:nvCxnSpPr>
        <p:spPr>
          <a:xfrm>
            <a:off x="0" y="1487230"/>
            <a:ext cx="9144000"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solidFill>
                  <a:srgbClr val="003871"/>
                </a:solidFill>
              </a:defRPr>
            </a:lvl1pPr>
          </a:lstStyle>
          <a:p>
            <a:r>
              <a:rPr lang="nb-NO" smtClean="0"/>
              <a:t>Klikk for å redigere tittelstil</a:t>
            </a:r>
            <a:endParaRPr lang="nb-NO" dirty="0"/>
          </a:p>
        </p:txBody>
      </p:sp>
      <p:pic>
        <p:nvPicPr>
          <p:cNvPr id="11" name="Bilde 10"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3"/>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3" name="Rectangle 5"/>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4" name="Picture 6"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5" name="Rectangle 4"/>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6" name="Rectangle 7"/>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8" name="Bilde 7"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5" name="Rectangle 6"/>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6" name="Rectangle 8"/>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7" name="Picture 9"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cxnSp>
        <p:nvCxnSpPr>
          <p:cNvPr id="8" name="Straight Connector 7"/>
          <p:cNvCxnSpPr/>
          <p:nvPr/>
        </p:nvCxnSpPr>
        <p:spPr>
          <a:xfrm>
            <a:off x="457202" y="1435100"/>
            <a:ext cx="3008313"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9" name="Rectangle 10"/>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10" name="Rectangle 11"/>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cxnSp>
        <p:nvCxnSpPr>
          <p:cNvPr id="12" name="Straight Connector 13"/>
          <p:cNvCxnSpPr/>
          <p:nvPr userDrawn="1"/>
        </p:nvCxnSpPr>
        <p:spPr>
          <a:xfrm>
            <a:off x="457202" y="1435100"/>
            <a:ext cx="3008313" cy="1588"/>
          </a:xfrm>
          <a:prstGeom prst="line">
            <a:avLst/>
          </a:prstGeom>
          <a:ln>
            <a:gradFill flip="none" rotWithShape="1">
              <a:gsLst>
                <a:gs pos="25000">
                  <a:srgbClr val="003871"/>
                </a:gs>
                <a:gs pos="100000">
                  <a:srgbClr val="39AEBB"/>
                </a:gs>
              </a:gsLst>
              <a:lin ang="0" scaled="1"/>
              <a:tileRect/>
            </a:gra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2" y="273050"/>
            <a:ext cx="3008313" cy="1162050"/>
          </a:xfrm>
        </p:spPr>
        <p:txBody>
          <a:bodyPr anchor="b"/>
          <a:lstStyle>
            <a:lvl1pPr algn="l">
              <a:defRPr sz="1125" b="1">
                <a:solidFill>
                  <a:srgbClr val="003871"/>
                </a:solidFill>
              </a:defRPr>
            </a:lvl1pPr>
          </a:lstStyle>
          <a:p>
            <a:r>
              <a:rPr lang="nb-NO" smtClean="0"/>
              <a:t>Klikk for å redigere tittelstil</a:t>
            </a:r>
            <a:endParaRPr lang="nb-NO" dirty="0"/>
          </a:p>
        </p:txBody>
      </p:sp>
      <p:sp>
        <p:nvSpPr>
          <p:cNvPr id="3" name="Content Placeholder 2"/>
          <p:cNvSpPr>
            <a:spLocks noGrp="1"/>
          </p:cNvSpPr>
          <p:nvPr>
            <p:ph idx="1"/>
          </p:nvPr>
        </p:nvSpPr>
        <p:spPr>
          <a:xfrm>
            <a:off x="3575050" y="273054"/>
            <a:ext cx="5111750" cy="5853113"/>
          </a:xfrm>
        </p:spPr>
        <p:txBody>
          <a:bodyPr/>
          <a:lstStyle>
            <a:lvl1pPr>
              <a:defRPr sz="1800">
                <a:solidFill>
                  <a:srgbClr val="003871"/>
                </a:solidFill>
              </a:defRPr>
            </a:lvl1pPr>
            <a:lvl2pPr>
              <a:defRPr sz="1575">
                <a:solidFill>
                  <a:srgbClr val="003871"/>
                </a:solidFill>
              </a:defRPr>
            </a:lvl2pPr>
            <a:lvl3pPr>
              <a:defRPr sz="1350">
                <a:solidFill>
                  <a:srgbClr val="003871"/>
                </a:solidFill>
              </a:defRPr>
            </a:lvl3pPr>
            <a:lvl4pPr>
              <a:defRPr sz="1125">
                <a:solidFill>
                  <a:srgbClr val="003871"/>
                </a:solidFill>
              </a:defRPr>
            </a:lvl4pPr>
            <a:lvl5pPr>
              <a:defRPr sz="1125">
                <a:solidFill>
                  <a:srgbClr val="003871"/>
                </a:solidFill>
              </a:defRPr>
            </a:lvl5pPr>
            <a:lvl6pPr>
              <a:defRPr sz="1125"/>
            </a:lvl6pPr>
            <a:lvl7pPr>
              <a:defRPr sz="1125"/>
            </a:lvl7pPr>
            <a:lvl8pPr>
              <a:defRPr sz="1125"/>
            </a:lvl8pPr>
            <a:lvl9pPr>
              <a:defRPr sz="1125"/>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Text Placeholder 3"/>
          <p:cNvSpPr>
            <a:spLocks noGrp="1"/>
          </p:cNvSpPr>
          <p:nvPr>
            <p:ph type="body" sz="half" idx="2"/>
          </p:nvPr>
        </p:nvSpPr>
        <p:spPr>
          <a:xfrm>
            <a:off x="457202" y="1435103"/>
            <a:ext cx="3008313" cy="4691063"/>
          </a:xfrm>
        </p:spPr>
        <p:txBody>
          <a:bodyPr/>
          <a:lstStyle>
            <a:lvl1pPr marL="0" indent="0">
              <a:buNone/>
              <a:defRPr sz="788">
                <a:solidFill>
                  <a:srgbClr val="003871"/>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pic>
        <p:nvPicPr>
          <p:cNvPr id="13" name="Bilde 12"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5" name="Rectangle 6"/>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6" name="Rectangle 8"/>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7" name="Picture 9"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8" name="Rectangle 7"/>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9" name="Rectangle 10"/>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2" name="Title 1"/>
          <p:cNvSpPr>
            <a:spLocks noGrp="1"/>
          </p:cNvSpPr>
          <p:nvPr>
            <p:ph type="title"/>
          </p:nvPr>
        </p:nvSpPr>
        <p:spPr>
          <a:xfrm>
            <a:off x="457202" y="273050"/>
            <a:ext cx="3008313" cy="1162050"/>
          </a:xfrm>
          <a:solidFill>
            <a:srgbClr val="003871"/>
          </a:solidFill>
        </p:spPr>
        <p:txBody>
          <a:bodyPr anchor="b"/>
          <a:lstStyle>
            <a:lvl1pPr algn="l">
              <a:defRPr sz="1125" b="1">
                <a:solidFill>
                  <a:srgbClr val="FFFFFF"/>
                </a:solidFill>
              </a:defRPr>
            </a:lvl1pPr>
          </a:lstStyle>
          <a:p>
            <a:r>
              <a:rPr lang="nb-NO" smtClean="0"/>
              <a:t>Klikk for å redigere tittelstil</a:t>
            </a:r>
            <a:endParaRPr lang="nb-NO" dirty="0"/>
          </a:p>
        </p:txBody>
      </p:sp>
      <p:sp>
        <p:nvSpPr>
          <p:cNvPr id="3" name="Content Placeholder 2"/>
          <p:cNvSpPr>
            <a:spLocks noGrp="1"/>
          </p:cNvSpPr>
          <p:nvPr>
            <p:ph idx="1"/>
          </p:nvPr>
        </p:nvSpPr>
        <p:spPr>
          <a:xfrm>
            <a:off x="3575050" y="273054"/>
            <a:ext cx="5111750" cy="5853113"/>
          </a:xfrm>
        </p:spPr>
        <p:txBody>
          <a:bodyPr/>
          <a:lstStyle>
            <a:lvl1pPr>
              <a:defRPr sz="1800">
                <a:solidFill>
                  <a:srgbClr val="003871"/>
                </a:solidFill>
              </a:defRPr>
            </a:lvl1pPr>
            <a:lvl2pPr>
              <a:defRPr sz="1575">
                <a:solidFill>
                  <a:srgbClr val="003871"/>
                </a:solidFill>
              </a:defRPr>
            </a:lvl2pPr>
            <a:lvl3pPr>
              <a:defRPr sz="1350">
                <a:solidFill>
                  <a:srgbClr val="003871"/>
                </a:solidFill>
              </a:defRPr>
            </a:lvl3pPr>
            <a:lvl4pPr>
              <a:defRPr sz="1125">
                <a:solidFill>
                  <a:srgbClr val="003871"/>
                </a:solidFill>
              </a:defRPr>
            </a:lvl4pPr>
            <a:lvl5pPr>
              <a:defRPr sz="1125">
                <a:solidFill>
                  <a:srgbClr val="003871"/>
                </a:solidFill>
              </a:defRPr>
            </a:lvl5pPr>
            <a:lvl6pPr>
              <a:defRPr sz="1125"/>
            </a:lvl6pPr>
            <a:lvl7pPr>
              <a:defRPr sz="1125"/>
            </a:lvl7pPr>
            <a:lvl8pPr>
              <a:defRPr sz="1125"/>
            </a:lvl8pPr>
            <a:lvl9pPr>
              <a:defRPr sz="1125"/>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Text Placeholder 3"/>
          <p:cNvSpPr>
            <a:spLocks noGrp="1"/>
          </p:cNvSpPr>
          <p:nvPr>
            <p:ph type="body" sz="half" idx="2"/>
          </p:nvPr>
        </p:nvSpPr>
        <p:spPr>
          <a:xfrm>
            <a:off x="457202" y="1435103"/>
            <a:ext cx="3008313" cy="4691063"/>
          </a:xfrm>
          <a:solidFill>
            <a:srgbClr val="39AEBB"/>
          </a:solidFill>
        </p:spPr>
        <p:txBody>
          <a:bodyPr/>
          <a:lstStyle>
            <a:lvl1pPr marL="0" indent="0">
              <a:buNone/>
              <a:defRPr sz="788">
                <a:solidFill>
                  <a:schemeClr val="accent1">
                    <a:lumMod val="50000"/>
                  </a:schemeClr>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pic>
        <p:nvPicPr>
          <p:cNvPr id="11" name="Bilde 10"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bg>
      <p:bgPr>
        <a:solidFill>
          <a:srgbClr val="003871"/>
        </a:solidFill>
        <a:effectLst/>
      </p:bgPr>
    </p:bg>
    <p:spTree>
      <p:nvGrpSpPr>
        <p:cNvPr id="1" name=""/>
        <p:cNvGrpSpPr/>
        <p:nvPr/>
      </p:nvGrpSpPr>
      <p:grpSpPr>
        <a:xfrm>
          <a:off x="0" y="0"/>
          <a:ext cx="0" cy="0"/>
          <a:chOff x="0" y="0"/>
          <a:chExt cx="0" cy="0"/>
        </a:xfrm>
      </p:grpSpPr>
      <p:sp>
        <p:nvSpPr>
          <p:cNvPr id="5" name="Rectangle 6"/>
          <p:cNvSpPr/>
          <p:nvPr/>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6" name="Rectangle 8"/>
          <p:cNvSpPr/>
          <p:nvPr/>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pic>
        <p:nvPicPr>
          <p:cNvPr id="7" name="Picture 10" descr="Logo negativ.png"/>
          <p:cNvPicPr>
            <a:picLocks noChangeAspect="1"/>
          </p:cNvPicPr>
          <p:nvPr/>
        </p:nvPicPr>
        <p:blipFill>
          <a:blip r:embed="rId2"/>
          <a:srcRect/>
          <a:stretch>
            <a:fillRect/>
          </a:stretch>
        </p:blipFill>
        <p:spPr bwMode="auto">
          <a:xfrm>
            <a:off x="46040" y="6570667"/>
            <a:ext cx="1152525" cy="223837"/>
          </a:xfrm>
          <a:prstGeom prst="rect">
            <a:avLst/>
          </a:prstGeom>
          <a:noFill/>
          <a:ln w="9525">
            <a:noFill/>
            <a:miter lim="800000"/>
            <a:headEnd/>
            <a:tailEnd/>
          </a:ln>
        </p:spPr>
      </p:pic>
      <p:sp>
        <p:nvSpPr>
          <p:cNvPr id="8" name="Rectangle 7"/>
          <p:cNvSpPr/>
          <p:nvPr userDrawn="1"/>
        </p:nvSpPr>
        <p:spPr>
          <a:xfrm>
            <a:off x="2" y="6497638"/>
            <a:ext cx="1260475" cy="360362"/>
          </a:xfrm>
          <a:prstGeom prst="rect">
            <a:avLst/>
          </a:prstGeom>
          <a:solidFill>
            <a:srgbClr val="003871"/>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9" name="Rectangle 9"/>
          <p:cNvSpPr/>
          <p:nvPr userDrawn="1"/>
        </p:nvSpPr>
        <p:spPr>
          <a:xfrm>
            <a:off x="1260477" y="6497638"/>
            <a:ext cx="7883525" cy="360362"/>
          </a:xfrm>
          <a:prstGeom prst="rect">
            <a:avLst/>
          </a:prstGeom>
          <a:gradFill flip="none" rotWithShape="1">
            <a:gsLst>
              <a:gs pos="10000">
                <a:srgbClr val="39AEBB"/>
              </a:gs>
              <a:gs pos="92000">
                <a:srgbClr val="00387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nb-NO"/>
          </a:p>
        </p:txBody>
      </p:sp>
      <p:sp>
        <p:nvSpPr>
          <p:cNvPr id="2" name="Title 1"/>
          <p:cNvSpPr>
            <a:spLocks noGrp="1"/>
          </p:cNvSpPr>
          <p:nvPr>
            <p:ph type="title"/>
          </p:nvPr>
        </p:nvSpPr>
        <p:spPr>
          <a:xfrm>
            <a:off x="1792288" y="4800600"/>
            <a:ext cx="5486400" cy="566738"/>
          </a:xfrm>
        </p:spPr>
        <p:txBody>
          <a:bodyPr anchor="b">
            <a:noAutofit/>
          </a:bodyPr>
          <a:lstStyle>
            <a:lvl1pPr algn="l">
              <a:defRPr sz="1800" b="1">
                <a:solidFill>
                  <a:schemeClr val="bg1"/>
                </a:solidFill>
              </a:defRPr>
            </a:lvl1pPr>
          </a:lstStyle>
          <a:p>
            <a:r>
              <a:rPr lang="nb-NO" smtClean="0"/>
              <a:t>Klikk for å redigere tittelstil</a:t>
            </a:r>
            <a:endParaRPr lang="nb-NO"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r>
              <a:rPr lang="nb-NO" noProof="0" smtClean="0"/>
              <a:t>Dra bildet til plassholderen eller klikk ikonet for å legge til</a:t>
            </a:r>
            <a:endParaRPr lang="nb-NO" noProof="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350">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nb-NO" smtClean="0"/>
              <a:t>Klikk for å redigere tekststiler i malen</a:t>
            </a:r>
          </a:p>
        </p:txBody>
      </p:sp>
      <p:pic>
        <p:nvPicPr>
          <p:cNvPr id="11" name="Bilde 10" descr="Eng_logo_NIPH_hvit teks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350" y="6538913"/>
            <a:ext cx="61595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dirty="0" smtClean="0"/>
              <a:t>Klikk for å redigere tittelstil</a:t>
            </a:r>
          </a:p>
        </p:txBody>
      </p:sp>
      <p:sp>
        <p:nvSpPr>
          <p:cNvPr id="1027" name="Text Placeholder 2"/>
          <p:cNvSpPr>
            <a:spLocks noGrp="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 id="2147483822" r:id="rId18"/>
    <p:sldLayoutId id="2147483823" r:id="rId19"/>
    <p:sldLayoutId id="2147483824" r:id="rId20"/>
    <p:sldLayoutId id="2147483825" r:id="rId21"/>
    <p:sldLayoutId id="2147483826" r:id="rId22"/>
    <p:sldLayoutId id="2147483827" r:id="rId23"/>
    <p:sldLayoutId id="2147483828" r:id="rId24"/>
    <p:sldLayoutId id="2147483829" r:id="rId25"/>
    <p:sldLayoutId id="2147483804" r:id="rId26"/>
  </p:sldLayoutIdLst>
  <p:txStyles>
    <p:titleStyle>
      <a:lvl1pPr algn="ctr" defTabSz="257175" rtl="0" eaLnBrk="1" fontAlgn="base" hangingPunct="1">
        <a:spcBef>
          <a:spcPct val="0"/>
        </a:spcBef>
        <a:spcAft>
          <a:spcPct val="0"/>
        </a:spcAft>
        <a:defRPr sz="2475" kern="1200">
          <a:solidFill>
            <a:srgbClr val="003871"/>
          </a:solidFill>
          <a:latin typeface="+mj-lt"/>
          <a:ea typeface="+mj-ea"/>
          <a:cs typeface="+mj-cs"/>
        </a:defRPr>
      </a:lvl1pPr>
      <a:lvl2pPr algn="ctr" defTabSz="257175" rtl="0" eaLnBrk="1" fontAlgn="base" hangingPunct="1">
        <a:spcBef>
          <a:spcPct val="0"/>
        </a:spcBef>
        <a:spcAft>
          <a:spcPct val="0"/>
        </a:spcAft>
        <a:defRPr sz="2475">
          <a:solidFill>
            <a:schemeClr val="tx1"/>
          </a:solidFill>
          <a:latin typeface="Calibri" pitchFamily="34" charset="0"/>
        </a:defRPr>
      </a:lvl2pPr>
      <a:lvl3pPr algn="ctr" defTabSz="257175" rtl="0" eaLnBrk="1" fontAlgn="base" hangingPunct="1">
        <a:spcBef>
          <a:spcPct val="0"/>
        </a:spcBef>
        <a:spcAft>
          <a:spcPct val="0"/>
        </a:spcAft>
        <a:defRPr sz="2475">
          <a:solidFill>
            <a:schemeClr val="tx1"/>
          </a:solidFill>
          <a:latin typeface="Calibri" pitchFamily="34" charset="0"/>
        </a:defRPr>
      </a:lvl3pPr>
      <a:lvl4pPr algn="ctr" defTabSz="257175" rtl="0" eaLnBrk="1" fontAlgn="base" hangingPunct="1">
        <a:spcBef>
          <a:spcPct val="0"/>
        </a:spcBef>
        <a:spcAft>
          <a:spcPct val="0"/>
        </a:spcAft>
        <a:defRPr sz="2475">
          <a:solidFill>
            <a:schemeClr val="tx1"/>
          </a:solidFill>
          <a:latin typeface="Calibri" pitchFamily="34" charset="0"/>
        </a:defRPr>
      </a:lvl4pPr>
      <a:lvl5pPr algn="ctr" defTabSz="257175" rtl="0" eaLnBrk="1" fontAlgn="base" hangingPunct="1">
        <a:spcBef>
          <a:spcPct val="0"/>
        </a:spcBef>
        <a:spcAft>
          <a:spcPct val="0"/>
        </a:spcAft>
        <a:defRPr sz="2475">
          <a:solidFill>
            <a:schemeClr val="tx1"/>
          </a:solidFill>
          <a:latin typeface="Calibri" pitchFamily="34" charset="0"/>
        </a:defRPr>
      </a:lvl5pPr>
      <a:lvl6pPr marL="257175" algn="ctr" defTabSz="257175" rtl="0" eaLnBrk="1" fontAlgn="base" hangingPunct="1">
        <a:spcBef>
          <a:spcPct val="0"/>
        </a:spcBef>
        <a:spcAft>
          <a:spcPct val="0"/>
        </a:spcAft>
        <a:defRPr sz="2475">
          <a:solidFill>
            <a:schemeClr val="tx1"/>
          </a:solidFill>
          <a:latin typeface="Calibri" pitchFamily="34" charset="0"/>
        </a:defRPr>
      </a:lvl6pPr>
      <a:lvl7pPr marL="514350" algn="ctr" defTabSz="257175" rtl="0" eaLnBrk="1" fontAlgn="base" hangingPunct="1">
        <a:spcBef>
          <a:spcPct val="0"/>
        </a:spcBef>
        <a:spcAft>
          <a:spcPct val="0"/>
        </a:spcAft>
        <a:defRPr sz="2475">
          <a:solidFill>
            <a:schemeClr val="tx1"/>
          </a:solidFill>
          <a:latin typeface="Calibri" pitchFamily="34" charset="0"/>
        </a:defRPr>
      </a:lvl7pPr>
      <a:lvl8pPr marL="771525" algn="ctr" defTabSz="257175" rtl="0" eaLnBrk="1" fontAlgn="base" hangingPunct="1">
        <a:spcBef>
          <a:spcPct val="0"/>
        </a:spcBef>
        <a:spcAft>
          <a:spcPct val="0"/>
        </a:spcAft>
        <a:defRPr sz="2475">
          <a:solidFill>
            <a:schemeClr val="tx1"/>
          </a:solidFill>
          <a:latin typeface="Calibri" pitchFamily="34" charset="0"/>
        </a:defRPr>
      </a:lvl8pPr>
      <a:lvl9pPr marL="1028700" algn="ctr" defTabSz="257175" rtl="0" eaLnBrk="1" fontAlgn="base" hangingPunct="1">
        <a:spcBef>
          <a:spcPct val="0"/>
        </a:spcBef>
        <a:spcAft>
          <a:spcPct val="0"/>
        </a:spcAft>
        <a:defRPr sz="2475">
          <a:solidFill>
            <a:schemeClr val="tx1"/>
          </a:solidFill>
          <a:latin typeface="Calibri" pitchFamily="34" charset="0"/>
        </a:defRPr>
      </a:lvl9pPr>
    </p:titleStyle>
    <p:bodyStyle>
      <a:lvl1pPr marL="192881" indent="-192881" algn="l" defTabSz="257175" rtl="0" eaLnBrk="1" fontAlgn="base" hangingPunct="1">
        <a:spcBef>
          <a:spcPct val="20000"/>
        </a:spcBef>
        <a:spcAft>
          <a:spcPct val="0"/>
        </a:spcAft>
        <a:buFont typeface="Arial" charset="0"/>
        <a:buChar char="•"/>
        <a:defRPr sz="1800" kern="1200">
          <a:solidFill>
            <a:srgbClr val="003871"/>
          </a:solidFill>
          <a:latin typeface="+mn-lt"/>
          <a:ea typeface="+mn-ea"/>
          <a:cs typeface="+mn-cs"/>
        </a:defRPr>
      </a:lvl1pPr>
      <a:lvl2pPr marL="417910" indent="-160735" algn="l" defTabSz="257175" rtl="0" eaLnBrk="1" fontAlgn="base" hangingPunct="1">
        <a:spcBef>
          <a:spcPct val="20000"/>
        </a:spcBef>
        <a:spcAft>
          <a:spcPct val="0"/>
        </a:spcAft>
        <a:buFont typeface="Arial" charset="0"/>
        <a:buChar char="–"/>
        <a:defRPr sz="1575" kern="1200">
          <a:solidFill>
            <a:srgbClr val="003871"/>
          </a:solidFill>
          <a:latin typeface="+mn-lt"/>
          <a:ea typeface="+mn-ea"/>
          <a:cs typeface="+mn-cs"/>
        </a:defRPr>
      </a:lvl2pPr>
      <a:lvl3pPr marL="642938" indent="-128588" algn="l" defTabSz="257175" rtl="0" eaLnBrk="1" fontAlgn="base" hangingPunct="1">
        <a:spcBef>
          <a:spcPct val="20000"/>
        </a:spcBef>
        <a:spcAft>
          <a:spcPct val="0"/>
        </a:spcAft>
        <a:buFont typeface="Arial" charset="0"/>
        <a:buChar char="•"/>
        <a:defRPr sz="1350" kern="1200">
          <a:solidFill>
            <a:srgbClr val="003871"/>
          </a:solidFill>
          <a:latin typeface="+mn-lt"/>
          <a:ea typeface="+mn-ea"/>
          <a:cs typeface="+mn-cs"/>
        </a:defRPr>
      </a:lvl3pPr>
      <a:lvl4pPr marL="900113" indent="-128588" algn="l" defTabSz="257175" rtl="0" eaLnBrk="1" fontAlgn="base" hangingPunct="1">
        <a:spcBef>
          <a:spcPct val="20000"/>
        </a:spcBef>
        <a:spcAft>
          <a:spcPct val="0"/>
        </a:spcAft>
        <a:buFont typeface="Arial" charset="0"/>
        <a:buChar char="–"/>
        <a:defRPr sz="1125" kern="1200">
          <a:solidFill>
            <a:srgbClr val="003871"/>
          </a:solidFill>
          <a:latin typeface="+mn-lt"/>
          <a:ea typeface="+mn-ea"/>
          <a:cs typeface="+mn-cs"/>
        </a:defRPr>
      </a:lvl4pPr>
      <a:lvl5pPr marL="1157288" indent="-128588" algn="l" defTabSz="257175" rtl="0" eaLnBrk="1" fontAlgn="base" hangingPunct="1">
        <a:spcBef>
          <a:spcPct val="20000"/>
        </a:spcBef>
        <a:spcAft>
          <a:spcPct val="0"/>
        </a:spcAft>
        <a:buFont typeface="Arial" charset="0"/>
        <a:buChar char="»"/>
        <a:defRPr sz="1125" kern="1200">
          <a:solidFill>
            <a:srgbClr val="003871"/>
          </a:solidFill>
          <a:latin typeface="+mn-lt"/>
          <a:ea typeface="+mn-ea"/>
          <a:cs typeface="+mn-cs"/>
        </a:defRPr>
      </a:lvl5pPr>
      <a:lvl6pPr marL="1414463" indent="-128588" algn="l" defTabSz="257175" rtl="0" eaLnBrk="1" latinLnBrk="0" hangingPunct="1">
        <a:spcBef>
          <a:spcPct val="20000"/>
        </a:spcBef>
        <a:buFont typeface="Arial"/>
        <a:buChar char="•"/>
        <a:defRPr sz="1125" kern="1200">
          <a:solidFill>
            <a:schemeClr val="tx1"/>
          </a:solidFill>
          <a:latin typeface="+mn-lt"/>
          <a:ea typeface="+mn-ea"/>
          <a:cs typeface="+mn-cs"/>
        </a:defRPr>
      </a:lvl6pPr>
      <a:lvl7pPr marL="1671638" indent="-128588" algn="l" defTabSz="257175" rtl="0" eaLnBrk="1" latinLnBrk="0" hangingPunct="1">
        <a:spcBef>
          <a:spcPct val="20000"/>
        </a:spcBef>
        <a:buFont typeface="Arial"/>
        <a:buChar char="•"/>
        <a:defRPr sz="1125" kern="1200">
          <a:solidFill>
            <a:schemeClr val="tx1"/>
          </a:solidFill>
          <a:latin typeface="+mn-lt"/>
          <a:ea typeface="+mn-ea"/>
          <a:cs typeface="+mn-cs"/>
        </a:defRPr>
      </a:lvl7pPr>
      <a:lvl8pPr marL="1928813" indent="-128588" algn="l" defTabSz="257175" rtl="0" eaLnBrk="1" latinLnBrk="0" hangingPunct="1">
        <a:spcBef>
          <a:spcPct val="20000"/>
        </a:spcBef>
        <a:buFont typeface="Arial"/>
        <a:buChar char="•"/>
        <a:defRPr sz="1125" kern="1200">
          <a:solidFill>
            <a:schemeClr val="tx1"/>
          </a:solidFill>
          <a:latin typeface="+mn-lt"/>
          <a:ea typeface="+mn-ea"/>
          <a:cs typeface="+mn-cs"/>
        </a:defRPr>
      </a:lvl8pPr>
      <a:lvl9pPr marL="2185988" indent="-128588" algn="l" defTabSz="257175"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nb-NO"/>
      </a:defPPr>
      <a:lvl1pPr marL="0" algn="l" defTabSz="257175" rtl="0" eaLnBrk="1" latinLnBrk="0" hangingPunct="1">
        <a:defRPr sz="1013" kern="1200">
          <a:solidFill>
            <a:schemeClr val="tx1"/>
          </a:solidFill>
          <a:latin typeface="+mn-lt"/>
          <a:ea typeface="+mn-ea"/>
          <a:cs typeface="+mn-cs"/>
        </a:defRPr>
      </a:lvl1pPr>
      <a:lvl2pPr marL="257175" algn="l" defTabSz="257175" rtl="0" eaLnBrk="1" latinLnBrk="0" hangingPunct="1">
        <a:defRPr sz="1013" kern="1200">
          <a:solidFill>
            <a:schemeClr val="tx1"/>
          </a:solidFill>
          <a:latin typeface="+mn-lt"/>
          <a:ea typeface="+mn-ea"/>
          <a:cs typeface="+mn-cs"/>
        </a:defRPr>
      </a:lvl2pPr>
      <a:lvl3pPr marL="514350" algn="l" defTabSz="257175" rtl="0" eaLnBrk="1" latinLnBrk="0" hangingPunct="1">
        <a:defRPr sz="1013" kern="1200">
          <a:solidFill>
            <a:schemeClr val="tx1"/>
          </a:solidFill>
          <a:latin typeface="+mn-lt"/>
          <a:ea typeface="+mn-ea"/>
          <a:cs typeface="+mn-cs"/>
        </a:defRPr>
      </a:lvl3pPr>
      <a:lvl4pPr marL="771525" algn="l" defTabSz="257175" rtl="0" eaLnBrk="1" latinLnBrk="0" hangingPunct="1">
        <a:defRPr sz="1013" kern="1200">
          <a:solidFill>
            <a:schemeClr val="tx1"/>
          </a:solidFill>
          <a:latin typeface="+mn-lt"/>
          <a:ea typeface="+mn-ea"/>
          <a:cs typeface="+mn-cs"/>
        </a:defRPr>
      </a:lvl4pPr>
      <a:lvl5pPr marL="1028700" algn="l" defTabSz="257175" rtl="0" eaLnBrk="1" latinLnBrk="0" hangingPunct="1">
        <a:defRPr sz="1013" kern="1200">
          <a:solidFill>
            <a:schemeClr val="tx1"/>
          </a:solidFill>
          <a:latin typeface="+mn-lt"/>
          <a:ea typeface="+mn-ea"/>
          <a:cs typeface="+mn-cs"/>
        </a:defRPr>
      </a:lvl5pPr>
      <a:lvl6pPr marL="1285875" algn="l" defTabSz="257175" rtl="0" eaLnBrk="1" latinLnBrk="0" hangingPunct="1">
        <a:defRPr sz="1013" kern="1200">
          <a:solidFill>
            <a:schemeClr val="tx1"/>
          </a:solidFill>
          <a:latin typeface="+mn-lt"/>
          <a:ea typeface="+mn-ea"/>
          <a:cs typeface="+mn-cs"/>
        </a:defRPr>
      </a:lvl6pPr>
      <a:lvl7pPr marL="1543050" algn="l" defTabSz="257175" rtl="0" eaLnBrk="1" latinLnBrk="0" hangingPunct="1">
        <a:defRPr sz="1013" kern="1200">
          <a:solidFill>
            <a:schemeClr val="tx1"/>
          </a:solidFill>
          <a:latin typeface="+mn-lt"/>
          <a:ea typeface="+mn-ea"/>
          <a:cs typeface="+mn-cs"/>
        </a:defRPr>
      </a:lvl7pPr>
      <a:lvl8pPr marL="1800225" algn="l" defTabSz="257175" rtl="0" eaLnBrk="1" latinLnBrk="0" hangingPunct="1">
        <a:defRPr sz="1013" kern="1200">
          <a:solidFill>
            <a:schemeClr val="tx1"/>
          </a:solidFill>
          <a:latin typeface="+mn-lt"/>
          <a:ea typeface="+mn-ea"/>
          <a:cs typeface="+mn-cs"/>
        </a:defRPr>
      </a:lvl8pPr>
      <a:lvl9pPr marL="2057400" algn="l" defTabSz="257175"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ctrTitle"/>
          </p:nvPr>
        </p:nvSpPr>
        <p:spPr/>
        <p:txBody>
          <a:bodyPr/>
          <a:lstStyle/>
          <a:p>
            <a:pPr algn="r"/>
            <a:r>
              <a:rPr lang="en-GB" sz="2800" noProof="0" dirty="0" smtClean="0"/>
              <a:t>(In) dependent national public health institutes </a:t>
            </a:r>
            <a:br>
              <a:rPr lang="en-GB" sz="2800" noProof="0" dirty="0" smtClean="0"/>
            </a:br>
            <a:r>
              <a:rPr lang="en-GB" sz="2800" noProof="0" dirty="0" smtClean="0"/>
              <a:t>– Do we need a common code of practice?</a:t>
            </a:r>
            <a:br>
              <a:rPr lang="en-GB" sz="2800" noProof="0" dirty="0" smtClean="0"/>
            </a:br>
            <a:endParaRPr lang="en-GB" sz="2800" noProof="0" dirty="0" smtClean="0"/>
          </a:p>
        </p:txBody>
      </p:sp>
      <p:sp>
        <p:nvSpPr>
          <p:cNvPr id="3" name="Subtitle 2"/>
          <p:cNvSpPr>
            <a:spLocks noGrp="1"/>
          </p:cNvSpPr>
          <p:nvPr>
            <p:ph type="subTitle" idx="1"/>
          </p:nvPr>
        </p:nvSpPr>
        <p:spPr/>
        <p:txBody>
          <a:bodyPr rtlCol="0">
            <a:normAutofit/>
          </a:bodyPr>
          <a:lstStyle/>
          <a:p>
            <a:pPr algn="r" fontAlgn="auto">
              <a:spcAft>
                <a:spcPts val="0"/>
              </a:spcAft>
              <a:defRPr/>
            </a:pPr>
            <a:r>
              <a:rPr lang="en-GB" noProof="0" dirty="0" smtClean="0"/>
              <a:t>Camilla Stoltenberg</a:t>
            </a:r>
          </a:p>
          <a:p>
            <a:pPr algn="r" fontAlgn="auto">
              <a:spcAft>
                <a:spcPts val="0"/>
              </a:spcAft>
              <a:defRPr/>
            </a:pPr>
            <a:r>
              <a:rPr lang="en-GB" noProof="0" dirty="0" smtClean="0"/>
              <a:t>IANPHI Annual Meeting</a:t>
            </a:r>
          </a:p>
          <a:p>
            <a:pPr algn="r" fontAlgn="auto">
              <a:spcAft>
                <a:spcPts val="0"/>
              </a:spcAft>
              <a:defRPr/>
            </a:pPr>
            <a:r>
              <a:rPr lang="en-GB" noProof="0" dirty="0" smtClean="0"/>
              <a:t>Roma, 24 October 2017</a:t>
            </a:r>
            <a:endParaRPr lang="en-GB" noProof="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sz="2800" noProof="0" dirty="0" smtClean="0"/>
              <a:t>(In)dependence</a:t>
            </a:r>
            <a:endParaRPr lang="en-GB" sz="2800" noProof="0" dirty="0"/>
          </a:p>
        </p:txBody>
      </p:sp>
      <p:sp>
        <p:nvSpPr>
          <p:cNvPr id="3" name="Plassholder for innhold 2"/>
          <p:cNvSpPr>
            <a:spLocks noGrp="1"/>
          </p:cNvSpPr>
          <p:nvPr>
            <p:ph idx="1"/>
          </p:nvPr>
        </p:nvSpPr>
        <p:spPr/>
        <p:txBody>
          <a:bodyPr/>
          <a:lstStyle/>
          <a:p>
            <a:r>
              <a:rPr lang="en-GB" sz="2400" noProof="0" dirty="0" smtClean="0"/>
              <a:t>Ideal</a:t>
            </a:r>
            <a:endParaRPr lang="en-GB" sz="2000" noProof="0" dirty="0" smtClean="0"/>
          </a:p>
          <a:p>
            <a:pPr lvl="1"/>
            <a:r>
              <a:rPr lang="en-GB" sz="1800" noProof="0" dirty="0" smtClean="0"/>
              <a:t>Organisationally and financially dependent </a:t>
            </a:r>
          </a:p>
          <a:p>
            <a:pPr lvl="1"/>
            <a:r>
              <a:rPr lang="en-GB" sz="1800" dirty="0" smtClean="0"/>
              <a:t>Scientifically and technically independent </a:t>
            </a:r>
          </a:p>
          <a:p>
            <a:pPr lvl="0"/>
            <a:r>
              <a:rPr lang="en-GB" sz="2000" noProof="0" dirty="0" smtClean="0"/>
              <a:t>Can the National Public Health Institutes (NPHI’s) be sufficiently independent in science and advice when we are dependent financially?</a:t>
            </a:r>
          </a:p>
          <a:p>
            <a:pPr lvl="0"/>
            <a:endParaRPr lang="en-GB" sz="2000" dirty="0" smtClean="0"/>
          </a:p>
          <a:p>
            <a:pPr marL="0" lvl="0" indent="0">
              <a:buNone/>
            </a:pPr>
            <a:r>
              <a:rPr lang="en-GB" sz="2000" dirty="0" smtClean="0"/>
              <a:t>	</a:t>
            </a:r>
            <a:r>
              <a:rPr lang="en-GB" sz="2400" b="1" dirty="0" smtClean="0"/>
              <a:t>Example</a:t>
            </a:r>
            <a:endParaRPr lang="en-GB" sz="2000" b="1" dirty="0" smtClean="0"/>
          </a:p>
          <a:p>
            <a:pPr lvl="0"/>
            <a:r>
              <a:rPr lang="en-GB" dirty="0" smtClean="0"/>
              <a:t>Before approval of the International Health Regulations (IHR) (2005) many examples of governments concealing or denying outbreaks and epidemics (e.g. cholera outbreaks) to prevent national panic and international sanctions. </a:t>
            </a:r>
          </a:p>
          <a:p>
            <a:pPr lvl="0"/>
            <a:r>
              <a:rPr lang="en-GB" dirty="0" smtClean="0"/>
              <a:t>One of the aims of the IHR (2005) is to avoid secrecy. </a:t>
            </a:r>
          </a:p>
          <a:p>
            <a:pPr lvl="0"/>
            <a:r>
              <a:rPr lang="en-GB" dirty="0" smtClean="0"/>
              <a:t>Are the NPHI’s sufficiently strong and independent to inform the public if the political authorities want to cover it up?</a:t>
            </a:r>
          </a:p>
        </p:txBody>
      </p:sp>
    </p:spTree>
    <p:extLst>
      <p:ext uri="{BB962C8B-B14F-4D97-AF65-F5344CB8AC3E}">
        <p14:creationId xmlns:p14="http://schemas.microsoft.com/office/powerpoint/2010/main" val="203460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lvl="0"/>
            <a:r>
              <a:rPr lang="en-GB" sz="2800" noProof="0" dirty="0" smtClean="0"/>
              <a:t>National Bureaus of Statistics – Example Europe 2010</a:t>
            </a:r>
            <a:endParaRPr lang="en-GB" sz="2800" dirty="0"/>
          </a:p>
        </p:txBody>
      </p:sp>
      <p:sp>
        <p:nvSpPr>
          <p:cNvPr id="3" name="Plassholder for innhold 2"/>
          <p:cNvSpPr>
            <a:spLocks noGrp="1"/>
          </p:cNvSpPr>
          <p:nvPr>
            <p:ph idx="1"/>
          </p:nvPr>
        </p:nvSpPr>
        <p:spPr/>
        <p:txBody>
          <a:bodyPr/>
          <a:lstStyle/>
          <a:p>
            <a:r>
              <a:rPr lang="en-GB" sz="2200" kern="1200" dirty="0" smtClean="0">
                <a:solidFill>
                  <a:srgbClr val="003871"/>
                </a:solidFill>
                <a:effectLst/>
              </a:rPr>
              <a:t>Biased reporting </a:t>
            </a:r>
            <a:r>
              <a:rPr lang="en-GB" sz="2200" dirty="0" smtClean="0"/>
              <a:t>of the size of the budget deficit by Greek government</a:t>
            </a:r>
            <a:endParaRPr lang="en-GB" sz="2200" kern="1200" dirty="0" smtClean="0">
              <a:solidFill>
                <a:srgbClr val="003871"/>
              </a:solidFill>
              <a:effectLst/>
            </a:endParaRPr>
          </a:p>
          <a:p>
            <a:r>
              <a:rPr lang="en-GB" sz="2200" kern="1200" dirty="0" smtClean="0">
                <a:solidFill>
                  <a:srgbClr val="003871"/>
                </a:solidFill>
                <a:effectLst/>
              </a:rPr>
              <a:t>Greece was heavily criticised for not having a scientifically strong and independent National Bureau of Statistics (NBS), which could have reported truthfully on the economic development</a:t>
            </a:r>
          </a:p>
          <a:p>
            <a:r>
              <a:rPr lang="en-GB" sz="2200" kern="1200" dirty="0" smtClean="0">
                <a:solidFill>
                  <a:srgbClr val="003871"/>
                </a:solidFill>
                <a:effectLst/>
              </a:rPr>
              <a:t>Obliged to reorganise its NBS and to ensure its independence</a:t>
            </a:r>
          </a:p>
          <a:p>
            <a:r>
              <a:rPr lang="en-GB" sz="2200" dirty="0" smtClean="0"/>
              <a:t>Eurostat, the statistical office of the European Union, revised its Code of practice (</a:t>
            </a:r>
            <a:r>
              <a:rPr lang="en-GB" sz="2200" dirty="0" err="1" smtClean="0"/>
              <a:t>CoP</a:t>
            </a:r>
            <a:r>
              <a:rPr lang="en-GB" sz="2200" dirty="0" smtClean="0"/>
              <a:t>)</a:t>
            </a:r>
          </a:p>
        </p:txBody>
      </p:sp>
    </p:spTree>
    <p:extLst>
      <p:ext uri="{BB962C8B-B14F-4D97-AF65-F5344CB8AC3E}">
        <p14:creationId xmlns:p14="http://schemas.microsoft.com/office/powerpoint/2010/main" val="2908534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European statistical system</a:t>
            </a:r>
            <a:r>
              <a:rPr lang="en-GB" baseline="0" dirty="0" smtClean="0"/>
              <a:t> – Vision and mission</a:t>
            </a:r>
            <a:br>
              <a:rPr lang="en-GB" baseline="0" dirty="0" smtClean="0"/>
            </a:br>
            <a:r>
              <a:rPr lang="en-GB" dirty="0" smtClean="0"/>
              <a:t>Code of Practice (</a:t>
            </a:r>
            <a:r>
              <a:rPr lang="en-GB" dirty="0" err="1" smtClean="0"/>
              <a:t>CoP</a:t>
            </a:r>
            <a:r>
              <a:rPr lang="en-GB" dirty="0" smtClean="0"/>
              <a:t>)</a:t>
            </a:r>
            <a:endParaRPr lang="en-GB" dirty="0"/>
          </a:p>
        </p:txBody>
      </p:sp>
      <p:sp>
        <p:nvSpPr>
          <p:cNvPr id="3" name="Plassholder for innhold 2"/>
          <p:cNvSpPr>
            <a:spLocks noGrp="1"/>
          </p:cNvSpPr>
          <p:nvPr>
            <p:ph idx="1"/>
          </p:nvPr>
        </p:nvSpPr>
        <p:spPr>
          <a:xfrm>
            <a:off x="457200" y="1460504"/>
            <a:ext cx="8229600" cy="4783818"/>
          </a:xfrm>
        </p:spPr>
        <p:txBody>
          <a:bodyPr/>
          <a:lstStyle/>
          <a:p>
            <a:pPr marL="0" indent="0">
              <a:buNone/>
            </a:pPr>
            <a:r>
              <a:rPr lang="en-GB" sz="2400" b="1" noProof="0" dirty="0" smtClean="0"/>
              <a:t>Vision</a:t>
            </a:r>
            <a:endParaRPr lang="en-GB" b="1" noProof="0" dirty="0" smtClean="0"/>
          </a:p>
          <a:p>
            <a:r>
              <a:rPr lang="en-GB" dirty="0" smtClean="0"/>
              <a:t>The European Statistical System will be a world leader in statistical information services and the most important information provider for the European Union and its Member States. </a:t>
            </a:r>
            <a:r>
              <a:rPr lang="en-GB" b="1" i="1" dirty="0" smtClean="0"/>
              <a:t>Based on scientific principles and methods</a:t>
            </a:r>
            <a:r>
              <a:rPr lang="en-GB" dirty="0" smtClean="0"/>
              <a:t>, the European Statistical System will offer and continuously improve a programme of harmonised European statistics that </a:t>
            </a:r>
            <a:r>
              <a:rPr lang="en-GB" b="1" i="1" dirty="0" smtClean="0"/>
              <a:t>constitutes an essential basis for democratic processes and progress in society</a:t>
            </a:r>
            <a:r>
              <a:rPr lang="en-GB" dirty="0" smtClean="0"/>
              <a:t>.</a:t>
            </a:r>
          </a:p>
          <a:p>
            <a:endParaRPr lang="en-GB" sz="800" noProof="0" dirty="0" smtClean="0"/>
          </a:p>
          <a:p>
            <a:pPr marL="0" indent="0">
              <a:buNone/>
            </a:pPr>
            <a:r>
              <a:rPr lang="en-GB" sz="2400" b="1" kern="1200" dirty="0" smtClean="0">
                <a:solidFill>
                  <a:srgbClr val="003871"/>
                </a:solidFill>
                <a:effectLst/>
                <a:latin typeface="+mn-lt"/>
                <a:ea typeface="+mn-ea"/>
                <a:cs typeface="+mn-cs"/>
              </a:rPr>
              <a:t>Mission</a:t>
            </a:r>
            <a:endParaRPr lang="en-GB" sz="1800" b="1" kern="1200" dirty="0" smtClean="0">
              <a:solidFill>
                <a:srgbClr val="003871"/>
              </a:solidFill>
              <a:effectLst/>
              <a:latin typeface="+mn-lt"/>
              <a:ea typeface="+mn-ea"/>
              <a:cs typeface="+mn-cs"/>
            </a:endParaRPr>
          </a:p>
          <a:p>
            <a:r>
              <a:rPr lang="en-GB" dirty="0" smtClean="0"/>
              <a:t>We provide the European Union, the world and the public with </a:t>
            </a:r>
            <a:r>
              <a:rPr lang="en-GB" b="1" i="1" dirty="0" smtClean="0"/>
              <a:t>independent high quality information </a:t>
            </a:r>
            <a:r>
              <a:rPr lang="en-GB" dirty="0" smtClean="0"/>
              <a:t>on the economy and society on European, national and regional levels and make the </a:t>
            </a:r>
            <a:r>
              <a:rPr lang="en-GB" b="1" i="1" dirty="0" smtClean="0"/>
              <a:t>information available to everyone </a:t>
            </a:r>
            <a:r>
              <a:rPr lang="en-GB" dirty="0" smtClean="0"/>
              <a:t>for decision-making purposes, research and debate</a:t>
            </a:r>
          </a:p>
          <a:p>
            <a:endParaRPr lang="en-GB" sz="800" dirty="0" smtClean="0"/>
          </a:p>
          <a:p>
            <a:pPr marL="0" indent="0">
              <a:buNone/>
            </a:pPr>
            <a:r>
              <a:rPr lang="en-GB" sz="2400" b="1" kern="1200" dirty="0" smtClean="0">
                <a:solidFill>
                  <a:srgbClr val="003871"/>
                </a:solidFill>
                <a:effectLst/>
                <a:latin typeface="+mn-lt"/>
                <a:ea typeface="+mn-ea"/>
                <a:cs typeface="+mn-cs"/>
              </a:rPr>
              <a:t>European Statistics Code of Practice</a:t>
            </a:r>
            <a:endParaRPr lang="en-GB" sz="2000" b="1" kern="1200" dirty="0" smtClean="0">
              <a:solidFill>
                <a:srgbClr val="003871"/>
              </a:solidFill>
              <a:effectLst/>
              <a:latin typeface="+mn-lt"/>
              <a:ea typeface="+mn-ea"/>
              <a:cs typeface="+mn-cs"/>
            </a:endParaRPr>
          </a:p>
          <a:p>
            <a:pPr marL="192881" marR="0" lvl="0" indent="-192881" algn="l" defTabSz="257175" rtl="0" eaLnBrk="1" fontAlgn="base" latinLnBrk="0" hangingPunct="1">
              <a:lnSpc>
                <a:spcPct val="100000"/>
              </a:lnSpc>
              <a:spcBef>
                <a:spcPct val="20000"/>
              </a:spcBef>
              <a:spcAft>
                <a:spcPct val="0"/>
              </a:spcAft>
              <a:buClrTx/>
              <a:buSzTx/>
              <a:buFont typeface="Arial" charset="0"/>
              <a:buChar char="•"/>
              <a:tabLst/>
              <a:defRPr/>
            </a:pPr>
            <a:r>
              <a:rPr lang="en-GB" sz="1800" kern="1200" dirty="0" smtClean="0">
                <a:solidFill>
                  <a:srgbClr val="003871"/>
                </a:solidFill>
                <a:effectLst/>
                <a:latin typeface="+mn-lt"/>
                <a:ea typeface="+mn-ea"/>
                <a:cs typeface="+mn-cs"/>
              </a:rPr>
              <a:t>15 principles and 79 indicators</a:t>
            </a:r>
            <a:endParaRPr lang="nb-NO" sz="1800" dirty="0" smtClean="0">
              <a:effectLst/>
            </a:endParaRPr>
          </a:p>
        </p:txBody>
      </p:sp>
    </p:spTree>
    <p:extLst>
      <p:ext uri="{BB962C8B-B14F-4D97-AF65-F5344CB8AC3E}">
        <p14:creationId xmlns:p14="http://schemas.microsoft.com/office/powerpoint/2010/main" val="4093422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European Statistics Code of Practice (</a:t>
            </a:r>
            <a:r>
              <a:rPr lang="en-GB" dirty="0" err="1" smtClean="0"/>
              <a:t>CoP</a:t>
            </a:r>
            <a:r>
              <a:rPr lang="en-GB" dirty="0" smtClean="0"/>
              <a:t>)</a:t>
            </a:r>
            <a:endParaRPr lang="en-GB" dirty="0"/>
          </a:p>
        </p:txBody>
      </p:sp>
      <p:sp>
        <p:nvSpPr>
          <p:cNvPr id="3" name="Plassholder for innhold 2"/>
          <p:cNvSpPr>
            <a:spLocks noGrp="1"/>
          </p:cNvSpPr>
          <p:nvPr>
            <p:ph idx="1"/>
          </p:nvPr>
        </p:nvSpPr>
        <p:spPr/>
        <p:txBody>
          <a:bodyPr/>
          <a:lstStyle/>
          <a:p>
            <a:pPr marL="0" indent="0">
              <a:buNone/>
            </a:pPr>
            <a:r>
              <a:rPr lang="en-GB" sz="2400" b="1" kern="1200" baseline="0" dirty="0" smtClean="0">
                <a:solidFill>
                  <a:srgbClr val="003871"/>
                </a:solidFill>
                <a:effectLst/>
                <a:latin typeface="+mn-lt"/>
                <a:ea typeface="+mn-ea"/>
                <a:cs typeface="+mn-cs"/>
              </a:rPr>
              <a:t>Institutional Environment</a:t>
            </a:r>
          </a:p>
          <a:p>
            <a:pPr marL="0" marR="0" lvl="0" indent="0" algn="l" defTabSz="257175" rtl="0" eaLnBrk="1" fontAlgn="base" latinLnBrk="0" hangingPunct="1">
              <a:lnSpc>
                <a:spcPct val="100000"/>
              </a:lnSpc>
              <a:spcBef>
                <a:spcPct val="20000"/>
              </a:spcBef>
              <a:spcAft>
                <a:spcPct val="0"/>
              </a:spcAft>
              <a:buClrTx/>
              <a:buSzTx/>
              <a:buFont typeface="Arial" charset="0"/>
              <a:buNone/>
              <a:tabLst/>
              <a:defRPr/>
            </a:pPr>
            <a:r>
              <a:rPr lang="en-GB" sz="1800" i="1" kern="1200" dirty="0" smtClean="0">
                <a:solidFill>
                  <a:srgbClr val="003871"/>
                </a:solidFill>
                <a:effectLst/>
                <a:latin typeface="+mn-lt"/>
                <a:ea typeface="+mn-ea"/>
                <a:cs typeface="+mn-cs"/>
              </a:rPr>
              <a:t>Institutional and organisational factors have a significant influence on the effectiveness and creditability of a statistical authority developing, producing and disseminating European Statistics. The relevant issues are professional independence, mandate for data collection, adequacy of resources, quality commitment, statistical confidentiality, impartiality and objectivity.</a:t>
            </a:r>
            <a:endParaRPr lang="nb-NO" dirty="0" smtClean="0">
              <a:effectLst/>
            </a:endParaRPr>
          </a:p>
          <a:p>
            <a:pPr marL="0" indent="0">
              <a:buNone/>
            </a:pPr>
            <a:endParaRPr lang="en-GB" sz="1000" kern="1200" baseline="0" dirty="0" smtClean="0">
              <a:solidFill>
                <a:srgbClr val="003871"/>
              </a:solidFill>
              <a:effectLst/>
              <a:latin typeface="+mn-lt"/>
              <a:ea typeface="+mn-ea"/>
              <a:cs typeface="+mn-cs"/>
            </a:endParaRPr>
          </a:p>
          <a:p>
            <a:pPr marL="0" indent="0">
              <a:buNone/>
            </a:pPr>
            <a:r>
              <a:rPr lang="en-GB" sz="2000" b="0" dirty="0" smtClean="0"/>
              <a:t>Principle 1 – Professional</a:t>
            </a:r>
            <a:r>
              <a:rPr lang="en-GB" sz="2000" b="0" baseline="0" dirty="0" smtClean="0"/>
              <a:t> Independence</a:t>
            </a:r>
          </a:p>
          <a:p>
            <a:pPr marL="0" indent="0">
              <a:buNone/>
            </a:pPr>
            <a:r>
              <a:rPr lang="en-GB" sz="2000" b="0" dirty="0" smtClean="0"/>
              <a:t>Principle 2 – Mandate for Data Collection</a:t>
            </a:r>
          </a:p>
          <a:p>
            <a:pPr marL="0" indent="0" rtl="0" eaLnBrk="1" fontAlgn="base" hangingPunct="1">
              <a:buNone/>
            </a:pPr>
            <a:r>
              <a:rPr lang="en-GB" sz="2000" b="0" kern="1200" dirty="0" smtClean="0">
                <a:solidFill>
                  <a:srgbClr val="003871"/>
                </a:solidFill>
                <a:effectLst/>
                <a:latin typeface="+mn-lt"/>
                <a:ea typeface="+mn-ea"/>
                <a:cs typeface="+mn-cs"/>
              </a:rPr>
              <a:t>Principle 3 – Adequacy of Resources </a:t>
            </a:r>
            <a:endParaRPr lang="nb-NO" sz="2000" b="0" dirty="0" smtClean="0">
              <a:effectLst/>
            </a:endParaRPr>
          </a:p>
          <a:p>
            <a:pPr marL="0" indent="0" rtl="0" eaLnBrk="1" fontAlgn="base" hangingPunct="1">
              <a:buNone/>
            </a:pPr>
            <a:r>
              <a:rPr lang="en-GB" sz="2000" b="0" kern="1200" dirty="0" smtClean="0">
                <a:solidFill>
                  <a:srgbClr val="003871"/>
                </a:solidFill>
                <a:effectLst/>
                <a:latin typeface="+mn-lt"/>
                <a:ea typeface="+mn-ea"/>
                <a:cs typeface="+mn-cs"/>
              </a:rPr>
              <a:t>Principle 4 – Commitment to Quality </a:t>
            </a:r>
            <a:endParaRPr lang="nb-NO" sz="2000" b="0" dirty="0" smtClean="0">
              <a:effectLst/>
            </a:endParaRPr>
          </a:p>
          <a:p>
            <a:pPr marL="0" indent="0" rtl="0" eaLnBrk="1" fontAlgn="base" hangingPunct="1">
              <a:buNone/>
            </a:pPr>
            <a:r>
              <a:rPr lang="en-GB" sz="2000" b="0" kern="1200" dirty="0" smtClean="0">
                <a:solidFill>
                  <a:srgbClr val="003871"/>
                </a:solidFill>
                <a:effectLst/>
                <a:latin typeface="+mn-lt"/>
                <a:ea typeface="+mn-ea"/>
                <a:cs typeface="+mn-cs"/>
              </a:rPr>
              <a:t>Principle 5 – Statistical Confidentiality </a:t>
            </a:r>
            <a:endParaRPr lang="nb-NO" sz="2000" b="0" dirty="0" smtClean="0">
              <a:effectLst/>
            </a:endParaRPr>
          </a:p>
          <a:p>
            <a:pPr marL="0" indent="0" rtl="0" eaLnBrk="1" fontAlgn="base" latinLnBrk="0" hangingPunct="1">
              <a:buNone/>
            </a:pPr>
            <a:r>
              <a:rPr lang="en-GB" sz="2000" b="0" kern="1200" dirty="0" smtClean="0">
                <a:solidFill>
                  <a:srgbClr val="003871"/>
                </a:solidFill>
                <a:effectLst/>
                <a:latin typeface="+mn-lt"/>
                <a:ea typeface="+mn-ea"/>
                <a:cs typeface="+mn-cs"/>
              </a:rPr>
              <a:t>Principle 6 – Impartiality and Objectivity </a:t>
            </a:r>
            <a:endParaRPr lang="nb-NO" sz="2000" b="0" dirty="0" smtClean="0">
              <a:effectLst/>
            </a:endParaRPr>
          </a:p>
        </p:txBody>
      </p:sp>
    </p:spTree>
    <p:extLst>
      <p:ext uri="{BB962C8B-B14F-4D97-AF65-F5344CB8AC3E}">
        <p14:creationId xmlns:p14="http://schemas.microsoft.com/office/powerpoint/2010/main" val="2745740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European Statistics Code of Practice (</a:t>
            </a:r>
            <a:r>
              <a:rPr lang="en-GB" dirty="0" err="1" smtClean="0"/>
              <a:t>CoP</a:t>
            </a:r>
            <a:r>
              <a:rPr lang="en-GB" dirty="0" smtClean="0"/>
              <a:t>) (Cont.)</a:t>
            </a:r>
            <a:endParaRPr lang="en-GB" dirty="0"/>
          </a:p>
        </p:txBody>
      </p:sp>
      <p:sp>
        <p:nvSpPr>
          <p:cNvPr id="3" name="Plassholder for innhold 2"/>
          <p:cNvSpPr>
            <a:spLocks noGrp="1"/>
          </p:cNvSpPr>
          <p:nvPr>
            <p:ph idx="1"/>
          </p:nvPr>
        </p:nvSpPr>
        <p:spPr/>
        <p:txBody>
          <a:bodyPr/>
          <a:lstStyle/>
          <a:p>
            <a:pPr marL="0" indent="0">
              <a:buNone/>
            </a:pPr>
            <a:r>
              <a:rPr lang="en-GB" sz="2400" b="1" kern="1200" baseline="0" dirty="0" smtClean="0">
                <a:solidFill>
                  <a:srgbClr val="003871"/>
                </a:solidFill>
                <a:effectLst/>
                <a:latin typeface="+mn-lt"/>
                <a:ea typeface="+mn-ea"/>
                <a:cs typeface="+mn-cs"/>
              </a:rPr>
              <a:t>Statistical Processes</a:t>
            </a:r>
          </a:p>
          <a:p>
            <a:pPr marL="0" marR="0" lvl="0" indent="0" algn="l" defTabSz="257175" rtl="0" eaLnBrk="1" fontAlgn="base" latinLnBrk="0" hangingPunct="1">
              <a:lnSpc>
                <a:spcPct val="100000"/>
              </a:lnSpc>
              <a:spcBef>
                <a:spcPct val="20000"/>
              </a:spcBef>
              <a:spcAft>
                <a:spcPct val="0"/>
              </a:spcAft>
              <a:buClrTx/>
              <a:buSzTx/>
              <a:buFont typeface="Arial" charset="0"/>
              <a:buNone/>
              <a:tabLst/>
              <a:defRPr/>
            </a:pPr>
            <a:r>
              <a:rPr lang="en-GB" sz="1800" i="1" kern="1200" dirty="0" smtClean="0">
                <a:solidFill>
                  <a:srgbClr val="003871"/>
                </a:solidFill>
                <a:effectLst/>
                <a:latin typeface="+mn-lt"/>
                <a:ea typeface="+mn-ea"/>
                <a:cs typeface="+mn-cs"/>
              </a:rPr>
              <a:t>European and other international standards, guidelines and good practices are fully observed in the processes used by the statistical authorities to organise, collect, process and disseminate European Statistics. The credibility of the statistics is enhanced by a reputation for good management and efficiency. The relevant aspects are sound methodology, appropriate statistical procedures, </a:t>
            </a:r>
            <a:r>
              <a:rPr lang="en-GB" sz="1800" i="1" kern="1200" dirty="0" err="1" smtClean="0">
                <a:solidFill>
                  <a:srgbClr val="003871"/>
                </a:solidFill>
                <a:effectLst/>
                <a:latin typeface="+mn-lt"/>
                <a:ea typeface="+mn-ea"/>
                <a:cs typeface="+mn-cs"/>
              </a:rPr>
              <a:t>nonexcessive</a:t>
            </a:r>
            <a:r>
              <a:rPr lang="en-GB" sz="1800" i="1" kern="1200" dirty="0" smtClean="0">
                <a:solidFill>
                  <a:srgbClr val="003871"/>
                </a:solidFill>
                <a:effectLst/>
                <a:latin typeface="+mn-lt"/>
                <a:ea typeface="+mn-ea"/>
                <a:cs typeface="+mn-cs"/>
              </a:rPr>
              <a:t> burden on respondents and cost effectiveness.</a:t>
            </a:r>
            <a:endParaRPr lang="nb-NO" dirty="0" smtClean="0">
              <a:effectLst/>
            </a:endParaRPr>
          </a:p>
          <a:p>
            <a:pPr marL="0" indent="0">
              <a:buNone/>
            </a:pPr>
            <a:endParaRPr lang="en-GB" sz="1000" kern="1200" baseline="0" dirty="0" smtClean="0">
              <a:solidFill>
                <a:srgbClr val="003871"/>
              </a:solidFill>
              <a:effectLst/>
              <a:latin typeface="+mn-lt"/>
              <a:ea typeface="+mn-ea"/>
              <a:cs typeface="+mn-cs"/>
            </a:endParaRPr>
          </a:p>
          <a:p>
            <a:pPr marL="0" indent="0">
              <a:buNone/>
            </a:pPr>
            <a:r>
              <a:rPr lang="en-US" sz="2000" b="0" dirty="0" smtClean="0"/>
              <a:t>Principle 7 – Sound Methodology</a:t>
            </a:r>
          </a:p>
          <a:p>
            <a:pPr marL="0" indent="0">
              <a:buNone/>
            </a:pPr>
            <a:r>
              <a:rPr lang="en-US" sz="2000" b="0" dirty="0" smtClean="0"/>
              <a:t>Principle 8 – Appropriate Statistical Procedures</a:t>
            </a:r>
          </a:p>
          <a:p>
            <a:pPr marL="0" indent="0">
              <a:buNone/>
            </a:pPr>
            <a:r>
              <a:rPr lang="en-US" sz="2000" b="0" dirty="0" smtClean="0"/>
              <a:t>Principle 9 – Non-excessive Burden on Respondents </a:t>
            </a:r>
          </a:p>
          <a:p>
            <a:pPr marL="0" indent="0">
              <a:buNone/>
            </a:pPr>
            <a:r>
              <a:rPr lang="en-US" sz="2000" b="0" dirty="0" smtClean="0"/>
              <a:t>Principle 10 – Cost Effectiveness </a:t>
            </a:r>
          </a:p>
        </p:txBody>
      </p:sp>
    </p:spTree>
    <p:extLst>
      <p:ext uri="{BB962C8B-B14F-4D97-AF65-F5344CB8AC3E}">
        <p14:creationId xmlns:p14="http://schemas.microsoft.com/office/powerpoint/2010/main" val="389407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smtClean="0"/>
              <a:t>European Statistics Code of Practice (</a:t>
            </a:r>
            <a:r>
              <a:rPr lang="en-GB" dirty="0" err="1" smtClean="0"/>
              <a:t>CoP</a:t>
            </a:r>
            <a:r>
              <a:rPr lang="en-GB" dirty="0" smtClean="0"/>
              <a:t>) (Cont.)</a:t>
            </a:r>
            <a:endParaRPr lang="en-GB" dirty="0"/>
          </a:p>
        </p:txBody>
      </p:sp>
      <p:sp>
        <p:nvSpPr>
          <p:cNvPr id="3" name="Plassholder for innhold 2"/>
          <p:cNvSpPr>
            <a:spLocks noGrp="1"/>
          </p:cNvSpPr>
          <p:nvPr>
            <p:ph idx="1"/>
          </p:nvPr>
        </p:nvSpPr>
        <p:spPr/>
        <p:txBody>
          <a:bodyPr/>
          <a:lstStyle/>
          <a:p>
            <a:pPr marL="0" indent="0">
              <a:buNone/>
            </a:pPr>
            <a:r>
              <a:rPr lang="en-GB" sz="2400" b="1" kern="1200" baseline="0" dirty="0" smtClean="0">
                <a:solidFill>
                  <a:srgbClr val="003871"/>
                </a:solidFill>
                <a:effectLst/>
                <a:latin typeface="+mn-lt"/>
                <a:ea typeface="+mn-ea"/>
                <a:cs typeface="+mn-cs"/>
              </a:rPr>
              <a:t>Statistical Output</a:t>
            </a:r>
          </a:p>
          <a:p>
            <a:pPr marL="0" marR="0" lvl="0" indent="0" algn="l" defTabSz="257175" rtl="0" eaLnBrk="1" fontAlgn="base" latinLnBrk="0" hangingPunct="1">
              <a:lnSpc>
                <a:spcPct val="100000"/>
              </a:lnSpc>
              <a:spcBef>
                <a:spcPct val="20000"/>
              </a:spcBef>
              <a:spcAft>
                <a:spcPct val="0"/>
              </a:spcAft>
              <a:buClrTx/>
              <a:buSzTx/>
              <a:buFont typeface="Arial" charset="0"/>
              <a:buNone/>
              <a:tabLst/>
              <a:defRPr/>
            </a:pPr>
            <a:r>
              <a:rPr lang="en-GB" sz="1800" i="1" kern="1200" dirty="0" smtClean="0">
                <a:solidFill>
                  <a:srgbClr val="003871"/>
                </a:solidFill>
                <a:effectLst/>
                <a:latin typeface="+mn-lt"/>
                <a:ea typeface="+mn-ea"/>
                <a:cs typeface="+mn-cs"/>
              </a:rPr>
              <a:t>Available statistics meet users’ needs. Statistics comply with the European quality standards and serve the needs of European institutions, governments, research institutions, business concerns and the public generally. The important issues concern the extent to which the statistics are relevant, accurate and reliable, timely, coherent, comparable across regions and countries, and readily accessible by users.</a:t>
            </a:r>
            <a:endParaRPr lang="nb-NO" dirty="0" smtClean="0">
              <a:effectLst/>
            </a:endParaRPr>
          </a:p>
          <a:p>
            <a:pPr marL="0" indent="0">
              <a:buNone/>
            </a:pPr>
            <a:endParaRPr lang="en-GB" sz="1000" kern="1200" baseline="0" dirty="0" smtClean="0">
              <a:solidFill>
                <a:srgbClr val="003871"/>
              </a:solidFill>
              <a:effectLst/>
              <a:latin typeface="+mn-lt"/>
              <a:ea typeface="+mn-ea"/>
              <a:cs typeface="+mn-cs"/>
            </a:endParaRPr>
          </a:p>
          <a:p>
            <a:pPr marL="0" indent="0">
              <a:buNone/>
            </a:pPr>
            <a:r>
              <a:rPr lang="en-US" sz="2000" b="0" dirty="0" smtClean="0"/>
              <a:t>Principle 11 – Relevance </a:t>
            </a:r>
          </a:p>
          <a:p>
            <a:pPr marL="0" indent="0">
              <a:buNone/>
            </a:pPr>
            <a:r>
              <a:rPr lang="en-US" sz="2000" b="0" dirty="0" smtClean="0"/>
              <a:t>Principle 12 – Accuracy and Reliability </a:t>
            </a:r>
          </a:p>
          <a:p>
            <a:pPr marL="0" indent="0">
              <a:buNone/>
            </a:pPr>
            <a:r>
              <a:rPr lang="en-US" sz="2000" b="0" dirty="0" smtClean="0"/>
              <a:t>Principle 13 – Timeliness and Punctuality </a:t>
            </a:r>
          </a:p>
          <a:p>
            <a:pPr marL="0" indent="0">
              <a:buNone/>
            </a:pPr>
            <a:r>
              <a:rPr lang="en-US" sz="2000" b="0" dirty="0" smtClean="0"/>
              <a:t>Principle 14 – Coherence and Comparability </a:t>
            </a:r>
          </a:p>
          <a:p>
            <a:pPr marL="0" indent="0">
              <a:buNone/>
            </a:pPr>
            <a:r>
              <a:rPr lang="en-US" sz="2000" b="0" dirty="0" smtClean="0"/>
              <a:t>Principle 15 – </a:t>
            </a:r>
            <a:r>
              <a:rPr lang="en-US" sz="2000" b="0" dirty="0" smtClean="0"/>
              <a:t>Accessibility and Clarity</a:t>
            </a:r>
            <a:endParaRPr lang="en-US" sz="2000" b="0" dirty="0" smtClean="0"/>
          </a:p>
        </p:txBody>
      </p:sp>
    </p:spTree>
    <p:extLst>
      <p:ext uri="{BB962C8B-B14F-4D97-AF65-F5344CB8AC3E}">
        <p14:creationId xmlns:p14="http://schemas.microsoft.com/office/powerpoint/2010/main" val="14510614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lvl="0"/>
            <a:r>
              <a:rPr lang="en-GB" sz="2800" kern="1200" dirty="0" smtClean="0">
                <a:solidFill>
                  <a:srgbClr val="003871"/>
                </a:solidFill>
                <a:effectLst/>
                <a:latin typeface="+mj-lt"/>
                <a:ea typeface="+mj-ea"/>
                <a:cs typeface="+mj-cs"/>
              </a:rPr>
              <a:t>Challenges to scientific and technical independence </a:t>
            </a:r>
            <a:endParaRPr lang="en-GB" sz="3200" dirty="0"/>
          </a:p>
        </p:txBody>
      </p:sp>
      <p:sp>
        <p:nvSpPr>
          <p:cNvPr id="3" name="Plassholder for innhold 2"/>
          <p:cNvSpPr>
            <a:spLocks noGrp="1"/>
          </p:cNvSpPr>
          <p:nvPr>
            <p:ph idx="1"/>
          </p:nvPr>
        </p:nvSpPr>
        <p:spPr/>
        <p:txBody>
          <a:bodyPr/>
          <a:lstStyle/>
          <a:p>
            <a:pPr marL="0" indent="0">
              <a:buNone/>
            </a:pPr>
            <a:r>
              <a:rPr lang="en-GB" sz="2200" kern="1200" dirty="0" smtClean="0">
                <a:solidFill>
                  <a:srgbClr val="003871"/>
                </a:solidFill>
                <a:effectLst/>
                <a:latin typeface="+mn-lt"/>
                <a:ea typeface="+mn-ea"/>
                <a:cs typeface="+mn-cs"/>
              </a:rPr>
              <a:t>Challenges to scientific and technical independence can be measured along several axes:</a:t>
            </a:r>
          </a:p>
          <a:p>
            <a:pPr lvl="0"/>
            <a:r>
              <a:rPr lang="en-GB" sz="2200" kern="1200" dirty="0" smtClean="0">
                <a:solidFill>
                  <a:srgbClr val="003871"/>
                </a:solidFill>
                <a:effectLst/>
                <a:latin typeface="+mn-lt"/>
                <a:ea typeface="+mn-ea"/>
                <a:cs typeface="+mn-cs"/>
              </a:rPr>
              <a:t>Legal framework</a:t>
            </a:r>
          </a:p>
          <a:p>
            <a:pPr lvl="0"/>
            <a:r>
              <a:rPr lang="en-GB" sz="2200" kern="1200" dirty="0" smtClean="0">
                <a:solidFill>
                  <a:srgbClr val="003871"/>
                </a:solidFill>
                <a:effectLst/>
                <a:latin typeface="+mn-lt"/>
                <a:ea typeface="+mn-ea"/>
                <a:cs typeface="+mn-cs"/>
              </a:rPr>
              <a:t>Organisational structure</a:t>
            </a:r>
          </a:p>
          <a:p>
            <a:pPr lvl="0"/>
            <a:r>
              <a:rPr lang="en-GB" sz="2200" kern="1200" dirty="0" smtClean="0">
                <a:solidFill>
                  <a:srgbClr val="003871"/>
                </a:solidFill>
                <a:effectLst/>
                <a:latin typeface="+mn-lt"/>
                <a:ea typeface="+mn-ea"/>
                <a:cs typeface="+mn-cs"/>
              </a:rPr>
              <a:t>Recruitment and discharge of staff</a:t>
            </a:r>
          </a:p>
          <a:p>
            <a:pPr lvl="0"/>
            <a:r>
              <a:rPr lang="en-GB" sz="2200" kern="1200" dirty="0" smtClean="0">
                <a:solidFill>
                  <a:srgbClr val="003871"/>
                </a:solidFill>
                <a:effectLst/>
                <a:latin typeface="+mn-lt"/>
                <a:ea typeface="+mn-ea"/>
                <a:cs typeface="+mn-cs"/>
              </a:rPr>
              <a:t>Financing models, resource allocation and securing of funds</a:t>
            </a:r>
          </a:p>
          <a:p>
            <a:pPr lvl="0"/>
            <a:r>
              <a:rPr lang="en-GB" sz="2200" kern="1200" dirty="0" smtClean="0">
                <a:solidFill>
                  <a:srgbClr val="003871"/>
                </a:solidFill>
                <a:effectLst/>
                <a:latin typeface="+mn-lt"/>
                <a:ea typeface="+mn-ea"/>
                <a:cs typeface="+mn-cs"/>
              </a:rPr>
              <a:t>Quality assurance systems</a:t>
            </a:r>
          </a:p>
          <a:p>
            <a:pPr lvl="0"/>
            <a:r>
              <a:rPr lang="en-GB" sz="2200" kern="1200" dirty="0" smtClean="0">
                <a:solidFill>
                  <a:srgbClr val="003871"/>
                </a:solidFill>
                <a:effectLst/>
                <a:latin typeface="+mn-lt"/>
                <a:ea typeface="+mn-ea"/>
                <a:cs typeface="+mn-cs"/>
              </a:rPr>
              <a:t>Transparency and approval processes before publication</a:t>
            </a:r>
          </a:p>
        </p:txBody>
      </p:sp>
    </p:spTree>
    <p:extLst>
      <p:ext uri="{BB962C8B-B14F-4D97-AF65-F5344CB8AC3E}">
        <p14:creationId xmlns:p14="http://schemas.microsoft.com/office/powerpoint/2010/main" val="3385013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56532" y="2380274"/>
            <a:ext cx="8229600" cy="1143000"/>
          </a:xfrm>
        </p:spPr>
        <p:txBody>
          <a:bodyPr/>
          <a:lstStyle/>
          <a:p>
            <a:pPr lvl="0"/>
            <a:r>
              <a:rPr lang="en-GB" sz="3600" kern="1200" dirty="0" smtClean="0">
                <a:solidFill>
                  <a:srgbClr val="003871"/>
                </a:solidFill>
                <a:effectLst/>
                <a:latin typeface="+mn-lt"/>
                <a:ea typeface="+mn-ea"/>
                <a:cs typeface="+mn-cs"/>
              </a:rPr>
              <a:t>Do we need a code of practice for NPHI’s?</a:t>
            </a:r>
            <a:endParaRPr lang="nb-NO" sz="4000" dirty="0"/>
          </a:p>
        </p:txBody>
      </p:sp>
    </p:spTree>
    <p:extLst>
      <p:ext uri="{BB962C8B-B14F-4D97-AF65-F5344CB8AC3E}">
        <p14:creationId xmlns:p14="http://schemas.microsoft.com/office/powerpoint/2010/main" val="142150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English_NIPH_1012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D1009A1C3E099845B78AF364D078E8EF" ma:contentTypeVersion="4" ma:contentTypeDescription="Opprett et nytt dokument." ma:contentTypeScope="" ma:versionID="4a366afd95a15a1f9f49cf0f6b6461a9">
  <xsd:schema xmlns:xsd="http://www.w3.org/2001/XMLSchema" xmlns:xs="http://www.w3.org/2001/XMLSchema" xmlns:p="http://schemas.microsoft.com/office/2006/metadata/properties" xmlns:ns1="http://schemas.microsoft.com/sharepoint/v3" targetNamespace="http://schemas.microsoft.com/office/2006/metadata/properties" ma:root="true" ma:fieldsID="7de9ce37116d3fb1fcd3e3c6060273c1"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Planlagt startdato" ma:description="Planlagt startdato er en områdekolonne som opprettes av publiseringsfunksjonen. Den brukes til å angi dato og klokkeslett for når denne siden vises for første gang for besøkende på området." ma:hidden="true" ma:internalName="PublishingStartDate">
      <xsd:simpleType>
        <xsd:restriction base="dms:Unknown"/>
      </xsd:simpleType>
    </xsd:element>
    <xsd:element name="PublishingExpirationDate" ma:index="5" nillable="true" ma:displayName="Planlagt utløpsdato" ma:description="Planlagt sluttdato er en områdekolonne som opprettes av publiseringsfunksjonen. Den brukes til å angi dato og klokkeslett for når denne siden ikke lenger vises for besøkende på området."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Innholdstype"/>
        <xsd:element ref="dc:title" minOccurs="0" maxOccurs="1" ma:index="3"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AD6858-FF55-48A5-AA18-1A5830C901AE}">
  <ds:schemaRefs>
    <ds:schemaRef ds:uri="http://schemas.microsoft.com/sharepoint/v3/contenttype/forms"/>
  </ds:schemaRefs>
</ds:datastoreItem>
</file>

<file path=customXml/itemProps2.xml><?xml version="1.0" encoding="utf-8"?>
<ds:datastoreItem xmlns:ds="http://schemas.openxmlformats.org/officeDocument/2006/customXml" ds:itemID="{327C07EC-EC79-4D4E-A90A-F1583F61EE4A}">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microsoft.com/sharepoint/v3"/>
    <ds:schemaRef ds:uri="http://www.w3.org/XML/1998/namespace"/>
  </ds:schemaRefs>
</ds:datastoreItem>
</file>

<file path=customXml/itemProps3.xml><?xml version="1.0" encoding="utf-8"?>
<ds:datastoreItem xmlns:ds="http://schemas.openxmlformats.org/officeDocument/2006/customXml" ds:itemID="{AEF7E623-5EE2-42BA-8F64-6378BB5EC8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2663</TotalTime>
  <Words>614</Words>
  <Application>Microsoft Office PowerPoint</Application>
  <PresentationFormat>Skjermfremvisning (4:3)</PresentationFormat>
  <Paragraphs>64</Paragraphs>
  <Slides>9</Slides>
  <Notes>0</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9</vt:i4>
      </vt:variant>
    </vt:vector>
  </HeadingPairs>
  <TitlesOfParts>
    <vt:vector size="12" baseType="lpstr">
      <vt:lpstr>Arial</vt:lpstr>
      <vt:lpstr>Calibri</vt:lpstr>
      <vt:lpstr>English_NIPH_101212</vt:lpstr>
      <vt:lpstr>(In) dependent national public health institutes  – Do we need a common code of practice? </vt:lpstr>
      <vt:lpstr>(In)dependence</vt:lpstr>
      <vt:lpstr>National Bureaus of Statistics – Example Europe 2010</vt:lpstr>
      <vt:lpstr>European statistical system – Vision and mission Code of Practice (CoP)</vt:lpstr>
      <vt:lpstr>European Statistics Code of Practice (CoP)</vt:lpstr>
      <vt:lpstr>European Statistics Code of Practice (CoP) (Cont.)</vt:lpstr>
      <vt:lpstr>European Statistics Code of Practice (CoP) (Cont.)</vt:lpstr>
      <vt:lpstr>Challenges to scientific and technical independence </vt:lpstr>
      <vt:lpstr>Do we need a code of practice for NPHI’s?</vt:lpstr>
    </vt:vector>
  </TitlesOfParts>
  <Company>Nasjonalt folkehelseinstitutt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Nasjonalt folkehelseinstituttet</dc:title>
  <dc:creator>Sjef</dc:creator>
  <cp:lastModifiedBy>Iversen, Bjørn Gunnar</cp:lastModifiedBy>
  <cp:revision>240</cp:revision>
  <cp:lastPrinted>2017-10-19T06:40:31Z</cp:lastPrinted>
  <dcterms:created xsi:type="dcterms:W3CDTF">2012-05-04T05:48:21Z</dcterms:created>
  <dcterms:modified xsi:type="dcterms:W3CDTF">2017-10-22T20:04:23Z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0x010100D1009A1C3E099845B78AF364D078E8EF</vt:lpwstr>
  </property>
</Properties>
</file>