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1" r:id="rId1"/>
    <p:sldMasterId id="2147483669" r:id="rId2"/>
    <p:sldMasterId id="2147483653" r:id="rId3"/>
    <p:sldMasterId id="2147483755" r:id="rId4"/>
    <p:sldMasterId id="2147483756" r:id="rId5"/>
    <p:sldMasterId id="2147483762" r:id="rId6"/>
    <p:sldMasterId id="2147483766" r:id="rId7"/>
    <p:sldMasterId id="2147483771" r:id="rId8"/>
  </p:sldMasterIdLst>
  <p:notesMasterIdLst>
    <p:notesMasterId r:id="rId12"/>
  </p:notesMasterIdLst>
  <p:handoutMasterIdLst>
    <p:handoutMasterId r:id="rId13"/>
  </p:handoutMasterIdLst>
  <p:sldIdLst>
    <p:sldId id="256" r:id="rId9"/>
    <p:sldId id="323" r:id="rId10"/>
    <p:sldId id="322" r:id="rId11"/>
  </p:sldIdLst>
  <p:sldSz cx="9144000" cy="6858000" type="screen4x3"/>
  <p:notesSz cx="7023100" cy="93091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69AE23"/>
    <a:srgbClr val="333333"/>
    <a:srgbClr val="FF0000"/>
    <a:srgbClr val="00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8" autoAdjust="0"/>
    <p:restoredTop sz="71116" autoAdjust="0"/>
  </p:normalViewPr>
  <p:slideViewPr>
    <p:cSldViewPr snapToGrid="0">
      <p:cViewPr>
        <p:scale>
          <a:sx n="65" d="100"/>
          <a:sy n="65" d="100"/>
        </p:scale>
        <p:origin x="196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58" y="-114"/>
      </p:cViewPr>
      <p:guideLst>
        <p:guide orient="horz" pos="2932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2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534988"/>
            <a:ext cx="3170238" cy="237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0" y="3235561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560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534988"/>
            <a:ext cx="3168650" cy="23764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540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6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7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defRPr sz="2000" baseline="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0C1D37-CB71-443F-A57A-9D3EEF2FAC84}" type="slidenum">
              <a:rPr lang="en-GB" smtClean="0">
                <a:solidFill>
                  <a:prstClr val="white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057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0C1D37-CB71-443F-A57A-9D3EEF2FAC84}" type="slidenum">
              <a:rPr lang="en-GB" smtClean="0">
                <a:solidFill>
                  <a:prstClr val="white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6828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resentation_Template_Title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8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Presentation_Template_Innerpage_new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20"/>
          <a:stretch/>
        </p:blipFill>
        <p:spPr bwMode="auto">
          <a:xfrm>
            <a:off x="0" y="6331644"/>
            <a:ext cx="9144000" cy="540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resentation_Template_Innerpage_new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20"/>
          <a:stretch/>
        </p:blipFill>
        <p:spPr bwMode="auto">
          <a:xfrm>
            <a:off x="0" y="6331644"/>
            <a:ext cx="9144000" cy="540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9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resentation_Template_Innerpage_new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2120"/>
          <a:stretch/>
        </p:blipFill>
        <p:spPr bwMode="auto">
          <a:xfrm>
            <a:off x="0" y="6331644"/>
            <a:ext cx="9144000" cy="540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resentation_Template_Title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02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8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5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2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6429-E36F-4636-A583-8A490F0AADAA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0C1D37-CB71-443F-A57A-9D3EEF2FAC84}" type="slidenum">
              <a:rPr lang="en-GB" smtClean="0">
                <a:solidFill>
                  <a:prstClr val="white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204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5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GB" smtClean="0"/>
          </a:p>
        </p:txBody>
      </p:sp>
      <p:sp>
        <p:nvSpPr>
          <p:cNvPr id="6" name="TextBox 5"/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4B58C34-7CB8-4B9F-B831-95A95402F6E0}" type="slidenum">
              <a:rPr lang="en-GB" sz="1200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8" r:id="rId2"/>
    <p:sldLayoutId id="214748374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resentation_Template_Innerpage_new"/>
          <p:cNvPicPr>
            <a:picLocks noChangeAspect="1" noChangeArrowheads="1"/>
          </p:cNvPicPr>
          <p:nvPr/>
        </p:nvPicPr>
        <p:blipFill>
          <a:blip r:embed="rId5" cstate="print"/>
          <a:srcRect t="92053"/>
          <a:stretch>
            <a:fillRect/>
          </a:stretch>
        </p:blipFill>
        <p:spPr bwMode="auto">
          <a:xfrm>
            <a:off x="0" y="6313488"/>
            <a:ext cx="9144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0" r:id="rId2"/>
    <p:sldLayoutId id="21474837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resentation_Template_Section_new"/>
          <p:cNvPicPr>
            <a:picLocks noChangeAspect="1" noChangeArrowheads="1"/>
          </p:cNvPicPr>
          <p:nvPr/>
        </p:nvPicPr>
        <p:blipFill>
          <a:blip r:embed="rId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7"/>
          <p:cNvSpPr>
            <a:spLocks noGrp="1"/>
          </p:cNvSpPr>
          <p:nvPr>
            <p:ph type="title"/>
          </p:nvPr>
        </p:nvSpPr>
        <p:spPr bwMode="auto">
          <a:xfrm>
            <a:off x="323850" y="4319588"/>
            <a:ext cx="82296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Presentation_Template_Innerpage_new"/>
          <p:cNvPicPr>
            <a:picLocks noChangeAspect="1" noChangeArrowheads="1"/>
          </p:cNvPicPr>
          <p:nvPr/>
        </p:nvPicPr>
        <p:blipFill>
          <a:blip r:embed="rId2" cstate="print"/>
          <a:srcRect t="92053"/>
          <a:stretch>
            <a:fillRect/>
          </a:stretch>
        </p:blipFill>
        <p:spPr bwMode="auto">
          <a:xfrm>
            <a:off x="0" y="6328008"/>
            <a:ext cx="9144000" cy="544982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fld id="{65636429-E36F-4636-A583-8A490F0AADAA}" type="slidenum">
              <a:rPr lang="en-GB" smtClean="0">
                <a:solidFill>
                  <a:prstClr val="white"/>
                </a:solidFill>
                <a:cs typeface="+mn-cs"/>
              </a:rPr>
              <a:pPr>
                <a:lnSpc>
                  <a:spcPct val="90000"/>
                </a:lnSpc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resentation_Template_Innerpage_new"/>
          <p:cNvPicPr>
            <a:picLocks noChangeAspect="1" noChangeArrowheads="1"/>
          </p:cNvPicPr>
          <p:nvPr/>
        </p:nvPicPr>
        <p:blipFill>
          <a:blip r:embed="rId5" cstate="print"/>
          <a:srcRect t="92169"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0C1D37-CB71-443F-A57A-9D3EEF2FAC84}" type="slidenum">
              <a:rPr lang="en-GB" smtClean="0">
                <a:solidFill>
                  <a:prstClr val="white"/>
                </a:solidFill>
                <a:latin typeface="Tahom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pic>
        <p:nvPicPr>
          <p:cNvPr id="8" name="Picture 10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fld id="{0580567E-5E8F-47A5-90DF-8BFEB1A71525}" type="slidenum">
              <a:rPr lang="en-GB" smtClean="0">
                <a:solidFill>
                  <a:prstClr val="white"/>
                </a:solidFill>
                <a:cs typeface="+mn-cs"/>
              </a:rPr>
              <a:pPr>
                <a:lnSpc>
                  <a:spcPct val="90000"/>
                </a:lnSpc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21387" y="6540221"/>
            <a:ext cx="523681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100" dirty="0" smtClean="0">
                <a:solidFill>
                  <a:prstClr val="white"/>
                </a:solidFill>
                <a:cs typeface="+mn-cs"/>
              </a:rPr>
              <a:t>ECDC, 17 </a:t>
            </a:r>
            <a:r>
              <a:rPr lang="en-GB" sz="1100" dirty="0">
                <a:solidFill>
                  <a:prstClr val="white"/>
                </a:solidFill>
                <a:cs typeface="+mn-cs"/>
              </a:rPr>
              <a:t>February </a:t>
            </a:r>
            <a:r>
              <a:rPr lang="en-GB" sz="1100" dirty="0" smtClean="0">
                <a:solidFill>
                  <a:prstClr val="white"/>
                </a:solidFill>
                <a:cs typeface="+mn-cs"/>
              </a:rPr>
              <a:t>2016</a:t>
            </a:r>
            <a:endParaRPr lang="en-GB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1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Presentation_Template_Innerpage_new"/>
          <p:cNvPicPr>
            <a:picLocks noChangeAspect="1" noChangeArrowheads="1"/>
          </p:cNvPicPr>
          <p:nvPr/>
        </p:nvPicPr>
        <p:blipFill>
          <a:blip r:embed="rId8" cstate="print"/>
          <a:srcRect t="45416"/>
          <a:stretch>
            <a:fillRect/>
          </a:stretch>
        </p:blipFill>
        <p:spPr bwMode="auto">
          <a:xfrm>
            <a:off x="0" y="3128743"/>
            <a:ext cx="9144000" cy="3743325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pic>
        <p:nvPicPr>
          <p:cNvPr id="8" name="Picture 10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fld id="{0580567E-5E8F-47A5-90DF-8BFEB1A71525}" type="slidenum">
              <a:rPr lang="en-GB" smtClean="0">
                <a:solidFill>
                  <a:prstClr val="white"/>
                </a:solidFill>
                <a:latin typeface="Tahoma"/>
                <a:cs typeface="+mn-cs"/>
              </a:rPr>
              <a:pPr>
                <a:lnSpc>
                  <a:spcPct val="90000"/>
                </a:lnSpc>
              </a:pPr>
              <a:t>‹#›</a:t>
            </a:fld>
            <a:endParaRPr lang="en-GB" dirty="0">
              <a:solidFill>
                <a:prstClr val="white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6" r:id="rId4"/>
    <p:sldLayoutId id="2147483777" r:id="rId5"/>
    <p:sldLayoutId id="21474837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3849" y="3868651"/>
            <a:ext cx="8456613" cy="1146175"/>
          </a:xfrm>
        </p:spPr>
        <p:txBody>
          <a:bodyPr/>
          <a:lstStyle/>
          <a:p>
            <a:r>
              <a:rPr lang="de-DE" sz="4000" b="1" dirty="0" smtClean="0"/>
              <a:t>ECDC work with the NPHI</a:t>
            </a:r>
            <a:endParaRPr lang="en-GB" sz="4000" b="1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49" y="56515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Andrea Ammon, ECDC Director</a:t>
            </a:r>
          </a:p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European </a:t>
            </a:r>
            <a:r>
              <a:rPr lang="en-GB" sz="2000" dirty="0">
                <a:solidFill>
                  <a:schemeClr val="bg1"/>
                </a:solidFill>
              </a:rPr>
              <a:t>Centre for Disease Prevention and Control</a:t>
            </a:r>
          </a:p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IANPHI meeting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Rome, 23-24 October </a:t>
            </a:r>
            <a:r>
              <a:rPr lang="en-US" sz="2000" dirty="0" smtClean="0">
                <a:solidFill>
                  <a:schemeClr val="bg1"/>
                </a:solidFill>
              </a:rPr>
              <a:t>2017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24" y="457200"/>
            <a:ext cx="8881130" cy="5741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" y="965200"/>
            <a:ext cx="8876778" cy="50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AF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DC_PowerPoint_Template_2009_rev_1_2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CDC_PowerPoint_Template_2009_rev_1_2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CDC_PowerPoint_Template_2009_rev_1_4_MSO_2007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AF</Template>
  <TotalTime>5277</TotalTime>
  <Words>27</Words>
  <Application>Microsoft Office PowerPoint</Application>
  <PresentationFormat>On-screen Show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Tahoma</vt:lpstr>
      <vt:lpstr>Times</vt:lpstr>
      <vt:lpstr>Wingdings</vt:lpstr>
      <vt:lpstr>Presentation AF</vt:lpstr>
      <vt:lpstr>1_ECDC_PowerPoint_Template_2009_rev_1_2</vt:lpstr>
      <vt:lpstr>Custom Design</vt:lpstr>
      <vt:lpstr>4_ECDC_PowerPoint_Template_2009_rev_1_2</vt:lpstr>
      <vt:lpstr>1_Custom Design</vt:lpstr>
      <vt:lpstr>1_ECDC_PowerPoint_Template_2009_rev_1_4_MSO_2007</vt:lpstr>
      <vt:lpstr>7_ECDC_PowerPoint_Template_2009_rev_1_2</vt:lpstr>
      <vt:lpstr>6_ECDC_PowerPoint_Template_2009_rev_1_2</vt:lpstr>
      <vt:lpstr>ECDC work with the NPHI</vt:lpstr>
      <vt:lpstr>Structure</vt:lpstr>
      <vt:lpstr>Communication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ECDC activities</dc:title>
  <dc:creator>Ben Duncan</dc:creator>
  <cp:lastModifiedBy>Andrea Ammon</cp:lastModifiedBy>
  <cp:revision>462</cp:revision>
  <cp:lastPrinted>2017-05-18T10:01:10Z</cp:lastPrinted>
  <dcterms:created xsi:type="dcterms:W3CDTF">2015-02-13T11:36:40Z</dcterms:created>
  <dcterms:modified xsi:type="dcterms:W3CDTF">2017-10-23T04:47:36Z</dcterms:modified>
</cp:coreProperties>
</file>