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5" r:id="rId2"/>
    <p:sldMasterId id="2147483671" r:id="rId3"/>
    <p:sldMasterId id="2147483677" r:id="rId4"/>
    <p:sldMasterId id="2147483683" r:id="rId5"/>
    <p:sldMasterId id="2147483689" r:id="rId6"/>
    <p:sldMasterId id="2147483695" r:id="rId7"/>
    <p:sldMasterId id="2147483713" r:id="rId8"/>
  </p:sldMasterIdLst>
  <p:notesMasterIdLst>
    <p:notesMasterId r:id="rId19"/>
  </p:notesMasterIdLst>
  <p:sldIdLst>
    <p:sldId id="466" r:id="rId9"/>
    <p:sldId id="463" r:id="rId10"/>
    <p:sldId id="477" r:id="rId11"/>
    <p:sldId id="478" r:id="rId12"/>
    <p:sldId id="471" r:id="rId13"/>
    <p:sldId id="475" r:id="rId14"/>
    <p:sldId id="473" r:id="rId15"/>
    <p:sldId id="474" r:id="rId16"/>
    <p:sldId id="476" r:id="rId17"/>
    <p:sldId id="4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1" autoAdjust="0"/>
    <p:restoredTop sz="94660"/>
  </p:normalViewPr>
  <p:slideViewPr>
    <p:cSldViewPr snapToGrid="0">
      <p:cViewPr varScale="1">
        <p:scale>
          <a:sx n="66" d="100"/>
          <a:sy n="66" d="100"/>
        </p:scale>
        <p:origin x="78" y="252"/>
      </p:cViewPr>
      <p:guideLst>
        <p:guide orient="horz" pos="2160"/>
        <p:guide pos="3840"/>
      </p:guideLst>
    </p:cSldViewPr>
  </p:slideViewPr>
  <p:notesTextViewPr>
    <p:cViewPr>
      <p:scale>
        <a:sx n="1" d="1"/>
        <a:sy n="1" d="1"/>
      </p:scale>
      <p:origin x="0" y="0"/>
    </p:cViewPr>
  </p:notesTextViewPr>
  <p:sorterViewPr>
    <p:cViewPr>
      <p:scale>
        <a:sx n="100" d="100"/>
        <a:sy n="100" d="100"/>
      </p:scale>
      <p:origin x="0" y="-1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C418-5397-4DDD-8344-F95CE9EE098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1F894F0-0084-4A52-BA9F-35AC9B5CBB0D}">
      <dgm:prSet phldrT="[Text]" custT="1"/>
      <dgm:spPr>
        <a:xfrm>
          <a:off x="1887784" y="2572815"/>
          <a:ext cx="1412834" cy="1238432"/>
        </a:xfrm>
        <a:prstGeom prst="rect">
          <a:avLst/>
        </a:prstGeom>
        <a:noFill/>
        <a:ln>
          <a:noFill/>
        </a:ln>
        <a:effectLst/>
      </dgm:spPr>
      <dgm:t>
        <a:bodyPr/>
        <a:lstStyle/>
        <a:p>
          <a:pPr algn="l"/>
          <a:r>
            <a:rPr lang="en-US" sz="2800" dirty="0" smtClean="0">
              <a:solidFill>
                <a:sysClr val="windowText" lastClr="000000"/>
              </a:solidFill>
              <a:latin typeface="+mn-lt"/>
              <a:ea typeface="+mn-ea"/>
              <a:cs typeface="+mn-cs"/>
            </a:rPr>
            <a:t>Independent Assessment team reviews</a:t>
          </a:r>
          <a:endParaRPr lang="en-US" sz="2800" dirty="0">
            <a:solidFill>
              <a:sysClr val="windowText" lastClr="000000">
                <a:hueOff val="0"/>
                <a:satOff val="0"/>
                <a:lumOff val="0"/>
                <a:alphaOff val="0"/>
              </a:sysClr>
            </a:solidFill>
            <a:latin typeface="+mn-lt"/>
            <a:ea typeface="+mn-ea"/>
            <a:cs typeface="+mn-cs"/>
          </a:endParaRPr>
        </a:p>
      </dgm:t>
    </dgm:pt>
    <dgm:pt modelId="{2AEC4693-75BE-42F7-A93C-359AAD8A2F0C}" type="parTrans" cxnId="{EBB5300A-746F-4955-AEE8-9514D10D45B8}">
      <dgm:prSet/>
      <dgm:spPr/>
      <dgm:t>
        <a:bodyPr/>
        <a:lstStyle/>
        <a:p>
          <a:endParaRPr lang="en-US"/>
        </a:p>
      </dgm:t>
    </dgm:pt>
    <dgm:pt modelId="{5A53A74E-41A7-4366-AE39-CD9EC7AAE90D}" type="sibTrans" cxnId="{EBB5300A-746F-4955-AEE8-9514D10D45B8}">
      <dgm:prSet/>
      <dgm:spPr/>
      <dgm:t>
        <a:bodyPr/>
        <a:lstStyle/>
        <a:p>
          <a:endParaRPr lang="en-US"/>
        </a:p>
      </dgm:t>
    </dgm:pt>
    <dgm:pt modelId="{E0BB3F5F-7751-49B1-A975-F30BE8E028AD}">
      <dgm:prSet phldrT="[Text]" custT="1"/>
      <dgm:spPr>
        <a:xfrm>
          <a:off x="5346955" y="1716840"/>
          <a:ext cx="1412834" cy="1238432"/>
        </a:xfrm>
        <a:prstGeom prst="rect">
          <a:avLst/>
        </a:prstGeom>
        <a:noFill/>
        <a:ln>
          <a:noFill/>
        </a:ln>
        <a:effectLst/>
      </dgm:spPr>
      <dgm:t>
        <a:bodyPr/>
        <a:lstStyle/>
        <a:p>
          <a:pPr algn="l"/>
          <a:r>
            <a:rPr lang="en-US" sz="2800" dirty="0" smtClean="0">
              <a:solidFill>
                <a:sysClr val="windowText" lastClr="000000"/>
              </a:solidFill>
              <a:latin typeface="+mn-lt"/>
              <a:ea typeface="+mn-ea"/>
              <a:cs typeface="+mn-cs"/>
            </a:rPr>
            <a:t>Prepare final assessment report</a:t>
          </a:r>
          <a:endParaRPr lang="en-US" sz="2800" dirty="0">
            <a:solidFill>
              <a:sysClr val="windowText" lastClr="000000">
                <a:hueOff val="0"/>
                <a:satOff val="0"/>
                <a:lumOff val="0"/>
                <a:alphaOff val="0"/>
              </a:sysClr>
            </a:solidFill>
            <a:latin typeface="+mn-lt"/>
            <a:ea typeface="+mn-ea"/>
            <a:cs typeface="+mn-cs"/>
          </a:endParaRPr>
        </a:p>
      </dgm:t>
    </dgm:pt>
    <dgm:pt modelId="{B554E130-2841-4311-B8DD-0138643230D1}" type="parTrans" cxnId="{EC8E03CF-570C-4B2C-84A5-497C57101044}">
      <dgm:prSet/>
      <dgm:spPr/>
      <dgm:t>
        <a:bodyPr/>
        <a:lstStyle/>
        <a:p>
          <a:endParaRPr lang="en-US"/>
        </a:p>
      </dgm:t>
    </dgm:pt>
    <dgm:pt modelId="{2F94B1A7-175C-4356-9DEF-CF50D3F7AE90}" type="sibTrans" cxnId="{EC8E03CF-570C-4B2C-84A5-497C57101044}">
      <dgm:prSet/>
      <dgm:spPr/>
      <dgm:t>
        <a:bodyPr/>
        <a:lstStyle/>
        <a:p>
          <a:endParaRPr lang="en-US"/>
        </a:p>
      </dgm:t>
    </dgm:pt>
    <dgm:pt modelId="{9E709E7E-4E18-4891-9E75-3A3CBEC84AF0}">
      <dgm:prSet phldrT="[Text]" custT="1"/>
      <dgm:spPr>
        <a:xfrm>
          <a:off x="158199" y="3000802"/>
          <a:ext cx="1412834" cy="1238432"/>
        </a:xfrm>
        <a:prstGeom prst="rect">
          <a:avLst/>
        </a:prstGeom>
        <a:noFill/>
        <a:ln>
          <a:noFill/>
        </a:ln>
        <a:effectLst/>
      </dgm:spPr>
      <dgm:t>
        <a:bodyPr/>
        <a:lstStyle/>
        <a:p>
          <a:pPr algn="l"/>
          <a:r>
            <a:rPr lang="en-US" sz="2800" dirty="0" smtClean="0">
              <a:solidFill>
                <a:sysClr val="windowText" lastClr="000000"/>
              </a:solidFill>
              <a:latin typeface="Arial" panose="020B0604020202020204" pitchFamily="34" charset="0"/>
              <a:ea typeface="+mn-ea"/>
              <a:cs typeface="Arial" panose="020B0604020202020204" pitchFamily="34" charset="0"/>
            </a:rPr>
            <a:t>Initial Self Assessment</a:t>
          </a:r>
          <a:endParaRPr lang="en-US" sz="2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1FD692B-1524-41CA-92A9-8D2EC40C0B57}" type="sibTrans" cxnId="{03DB5781-A8C8-45E1-85A5-59A4930C204F}">
      <dgm:prSet/>
      <dgm:spPr/>
      <dgm:t>
        <a:bodyPr/>
        <a:lstStyle/>
        <a:p>
          <a:endParaRPr lang="en-US"/>
        </a:p>
      </dgm:t>
    </dgm:pt>
    <dgm:pt modelId="{A03D9819-FA62-4452-8438-702B688C9BF3}" type="parTrans" cxnId="{03DB5781-A8C8-45E1-85A5-59A4930C204F}">
      <dgm:prSet/>
      <dgm:spPr/>
      <dgm:t>
        <a:bodyPr/>
        <a:lstStyle/>
        <a:p>
          <a:endParaRPr lang="en-US"/>
        </a:p>
      </dgm:t>
    </dgm:pt>
    <dgm:pt modelId="{B558004D-FCAC-40A9-BA0E-E8E8ADC747C0}">
      <dgm:prSet phldrT="[Text]" custT="1"/>
      <dgm:spPr>
        <a:xfrm>
          <a:off x="3617370" y="2144827"/>
          <a:ext cx="1412834" cy="1238432"/>
        </a:xfrm>
        <a:prstGeom prst="rect">
          <a:avLst/>
        </a:prstGeom>
        <a:noFill/>
        <a:ln>
          <a:noFill/>
        </a:ln>
        <a:effectLst/>
      </dgm:spPr>
      <dgm:t>
        <a:bodyPr/>
        <a:lstStyle/>
        <a:p>
          <a:pPr algn="l"/>
          <a:r>
            <a:rPr lang="en-US" sz="2800" b="0" dirty="0" smtClean="0">
              <a:solidFill>
                <a:sysClr val="windowText" lastClr="000000"/>
              </a:solidFill>
              <a:latin typeface="+mn-lt"/>
              <a:ea typeface="+mn-ea"/>
              <a:cs typeface="+mn-cs"/>
            </a:rPr>
            <a:t>Facilitated In-depth discussion and site visits</a:t>
          </a:r>
          <a:endParaRPr lang="en-US" sz="2800" b="0" dirty="0">
            <a:solidFill>
              <a:sysClr val="windowText" lastClr="000000">
                <a:hueOff val="0"/>
                <a:satOff val="0"/>
                <a:lumOff val="0"/>
                <a:alphaOff val="0"/>
              </a:sysClr>
            </a:solidFill>
            <a:latin typeface="+mn-lt"/>
            <a:ea typeface="+mn-ea"/>
            <a:cs typeface="+mn-cs"/>
          </a:endParaRPr>
        </a:p>
      </dgm:t>
    </dgm:pt>
    <dgm:pt modelId="{9F64358E-160D-4AB1-8EA9-C55435C8619B}" type="parTrans" cxnId="{18FACCDB-6126-4659-930E-B89610E6F07A}">
      <dgm:prSet/>
      <dgm:spPr/>
      <dgm:t>
        <a:bodyPr/>
        <a:lstStyle/>
        <a:p>
          <a:endParaRPr lang="en-US"/>
        </a:p>
      </dgm:t>
    </dgm:pt>
    <dgm:pt modelId="{285F8D07-6ED3-4BEB-A926-81A9D8F6178A}" type="sibTrans" cxnId="{18FACCDB-6126-4659-930E-B89610E6F07A}">
      <dgm:prSet/>
      <dgm:spPr/>
      <dgm:t>
        <a:bodyPr/>
        <a:lstStyle/>
        <a:p>
          <a:endParaRPr lang="en-US"/>
        </a:p>
      </dgm:t>
    </dgm:pt>
    <dgm:pt modelId="{BBB4B69C-090D-4088-A6F1-4016629879E9}" type="pres">
      <dgm:prSet presAssocID="{C782C418-5397-4DDD-8344-F95CE9EE0981}" presName="rootnode" presStyleCnt="0">
        <dgm:presLayoutVars>
          <dgm:chMax/>
          <dgm:chPref/>
          <dgm:dir/>
          <dgm:animLvl val="lvl"/>
        </dgm:presLayoutVars>
      </dgm:prSet>
      <dgm:spPr/>
      <dgm:t>
        <a:bodyPr/>
        <a:lstStyle/>
        <a:p>
          <a:endParaRPr lang="en-US"/>
        </a:p>
      </dgm:t>
    </dgm:pt>
    <dgm:pt modelId="{091E5C1D-1952-4D22-8E20-3B85ADB570F2}" type="pres">
      <dgm:prSet presAssocID="{9E709E7E-4E18-4891-9E75-3A3CBEC84AF0}" presName="composite" presStyleCnt="0"/>
      <dgm:spPr/>
    </dgm:pt>
    <dgm:pt modelId="{9EF1C915-8532-48AE-9E10-6DEB15DFC65A}" type="pres">
      <dgm:prSet presAssocID="{9E709E7E-4E18-4891-9E75-3A3CBEC84AF0}" presName="LShape" presStyleLbl="alignNode1" presStyleIdx="0" presStyleCnt="7"/>
      <dgm:spPr>
        <a:xfrm rot="5400000">
          <a:off x="315189" y="2533223"/>
          <a:ext cx="940479" cy="1564937"/>
        </a:xfrm>
        <a:prstGeom prst="corner">
          <a:avLst>
            <a:gd name="adj1" fmla="val 16120"/>
            <a:gd name="adj2" fmla="val 1611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BA15DEBE-15FC-4441-97D1-577E7CD10A08}" type="pres">
      <dgm:prSet presAssocID="{9E709E7E-4E18-4891-9E75-3A3CBEC84AF0}" presName="ParentText" presStyleLbl="revTx" presStyleIdx="0" presStyleCnt="4">
        <dgm:presLayoutVars>
          <dgm:chMax val="0"/>
          <dgm:chPref val="0"/>
          <dgm:bulletEnabled val="1"/>
        </dgm:presLayoutVars>
      </dgm:prSet>
      <dgm:spPr/>
      <dgm:t>
        <a:bodyPr/>
        <a:lstStyle/>
        <a:p>
          <a:endParaRPr lang="en-US"/>
        </a:p>
      </dgm:t>
    </dgm:pt>
    <dgm:pt modelId="{658620BB-2C4E-4B53-B1E7-C415E829F91C}" type="pres">
      <dgm:prSet presAssocID="{9E709E7E-4E18-4891-9E75-3A3CBEC84AF0}" presName="Triangle" presStyleLbl="alignNode1" presStyleIdx="1" presStyleCnt="7"/>
      <dgm:spPr>
        <a:xfrm>
          <a:off x="1304461" y="2418011"/>
          <a:ext cx="266572" cy="266572"/>
        </a:xfrm>
        <a:prstGeom prst="triangle">
          <a:avLst>
            <a:gd name="adj" fmla="val 10000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97A25680-6633-4DAC-8618-63893CE7237D}" type="pres">
      <dgm:prSet presAssocID="{21FD692B-1524-41CA-92A9-8D2EC40C0B57}" presName="sibTrans" presStyleCnt="0"/>
      <dgm:spPr/>
    </dgm:pt>
    <dgm:pt modelId="{D193C4FA-3BFB-451B-B7EB-05064B5ADDC6}" type="pres">
      <dgm:prSet presAssocID="{21FD692B-1524-41CA-92A9-8D2EC40C0B57}" presName="space" presStyleCnt="0"/>
      <dgm:spPr/>
    </dgm:pt>
    <dgm:pt modelId="{68E2A0DC-8541-4A02-9B1C-1FC10D8C0A88}" type="pres">
      <dgm:prSet presAssocID="{31F894F0-0084-4A52-BA9F-35AC9B5CBB0D}" presName="composite" presStyleCnt="0"/>
      <dgm:spPr/>
    </dgm:pt>
    <dgm:pt modelId="{E3C26E0D-ABC4-4159-80C0-1DDA8DAB2D88}" type="pres">
      <dgm:prSet presAssocID="{31F894F0-0084-4A52-BA9F-35AC9B5CBB0D}" presName="LShape" presStyleLbl="alignNode1" presStyleIdx="2" presStyleCnt="7"/>
      <dgm:spPr>
        <a:xfrm rot="5400000">
          <a:off x="2044774" y="2105236"/>
          <a:ext cx="940479" cy="1564937"/>
        </a:xfrm>
        <a:prstGeom prst="corner">
          <a:avLst>
            <a:gd name="adj1" fmla="val 16120"/>
            <a:gd name="adj2" fmla="val 1611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D472541E-3DB1-4B2E-96C0-75C1AF9A94C1}" type="pres">
      <dgm:prSet presAssocID="{31F894F0-0084-4A52-BA9F-35AC9B5CBB0D}" presName="ParentText" presStyleLbl="revTx" presStyleIdx="1" presStyleCnt="4">
        <dgm:presLayoutVars>
          <dgm:chMax val="0"/>
          <dgm:chPref val="0"/>
          <dgm:bulletEnabled val="1"/>
        </dgm:presLayoutVars>
      </dgm:prSet>
      <dgm:spPr/>
      <dgm:t>
        <a:bodyPr/>
        <a:lstStyle/>
        <a:p>
          <a:endParaRPr lang="en-US"/>
        </a:p>
      </dgm:t>
    </dgm:pt>
    <dgm:pt modelId="{F01610F0-1884-4971-B7C7-A67432F738C0}" type="pres">
      <dgm:prSet presAssocID="{31F894F0-0084-4A52-BA9F-35AC9B5CBB0D}" presName="Triangle" presStyleLbl="alignNode1" presStyleIdx="3" presStyleCnt="7"/>
      <dgm:spPr>
        <a:xfrm>
          <a:off x="3034046" y="1990023"/>
          <a:ext cx="266572" cy="266572"/>
        </a:xfrm>
        <a:prstGeom prst="triangle">
          <a:avLst>
            <a:gd name="adj" fmla="val 10000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2DB3B7DF-BCE6-46C2-8148-77F4FFC50AD2}" type="pres">
      <dgm:prSet presAssocID="{5A53A74E-41A7-4366-AE39-CD9EC7AAE90D}" presName="sibTrans" presStyleCnt="0"/>
      <dgm:spPr/>
    </dgm:pt>
    <dgm:pt modelId="{76BC3DCC-0E9D-482F-97A8-A8BD26E2FB93}" type="pres">
      <dgm:prSet presAssocID="{5A53A74E-41A7-4366-AE39-CD9EC7AAE90D}" presName="space" presStyleCnt="0"/>
      <dgm:spPr/>
    </dgm:pt>
    <dgm:pt modelId="{97533CDA-616B-4527-98A8-986F79963B58}" type="pres">
      <dgm:prSet presAssocID="{B558004D-FCAC-40A9-BA0E-E8E8ADC747C0}" presName="composite" presStyleCnt="0"/>
      <dgm:spPr/>
    </dgm:pt>
    <dgm:pt modelId="{9098E6BC-9113-4E5D-A01F-D4C7546460F6}" type="pres">
      <dgm:prSet presAssocID="{B558004D-FCAC-40A9-BA0E-E8E8ADC747C0}" presName="LShape" presStyleLbl="alignNode1" presStyleIdx="4" presStyleCnt="7"/>
      <dgm:spPr>
        <a:xfrm rot="5400000">
          <a:off x="3774359" y="1677248"/>
          <a:ext cx="940479" cy="1564937"/>
        </a:xfrm>
        <a:prstGeom prst="corner">
          <a:avLst>
            <a:gd name="adj1" fmla="val 16120"/>
            <a:gd name="adj2" fmla="val 1611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BD56BE5C-E0F6-4673-9D22-24BFBAA5E162}" type="pres">
      <dgm:prSet presAssocID="{B558004D-FCAC-40A9-BA0E-E8E8ADC747C0}" presName="ParentText" presStyleLbl="revTx" presStyleIdx="2" presStyleCnt="4">
        <dgm:presLayoutVars>
          <dgm:chMax val="0"/>
          <dgm:chPref val="0"/>
          <dgm:bulletEnabled val="1"/>
        </dgm:presLayoutVars>
      </dgm:prSet>
      <dgm:spPr/>
      <dgm:t>
        <a:bodyPr/>
        <a:lstStyle/>
        <a:p>
          <a:endParaRPr lang="en-US"/>
        </a:p>
      </dgm:t>
    </dgm:pt>
    <dgm:pt modelId="{32B6CC88-A95E-4A30-BD10-1A77C03F913D}" type="pres">
      <dgm:prSet presAssocID="{B558004D-FCAC-40A9-BA0E-E8E8ADC747C0}" presName="Triangle" presStyleLbl="alignNode1" presStyleIdx="5" presStyleCnt="7"/>
      <dgm:spPr>
        <a:xfrm>
          <a:off x="4763631" y="1562036"/>
          <a:ext cx="266572" cy="266572"/>
        </a:xfrm>
        <a:prstGeom prst="triangle">
          <a:avLst>
            <a:gd name="adj" fmla="val 10000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8038E436-AFF7-47DD-92D1-38954E57876C}" type="pres">
      <dgm:prSet presAssocID="{285F8D07-6ED3-4BEB-A926-81A9D8F6178A}" presName="sibTrans" presStyleCnt="0"/>
      <dgm:spPr/>
    </dgm:pt>
    <dgm:pt modelId="{C94C3E3E-68FF-473B-AAEB-1442FCE973FF}" type="pres">
      <dgm:prSet presAssocID="{285F8D07-6ED3-4BEB-A926-81A9D8F6178A}" presName="space" presStyleCnt="0"/>
      <dgm:spPr/>
    </dgm:pt>
    <dgm:pt modelId="{062FA66E-D8BA-4B58-A708-361245043D5B}" type="pres">
      <dgm:prSet presAssocID="{E0BB3F5F-7751-49B1-A975-F30BE8E028AD}" presName="composite" presStyleCnt="0"/>
      <dgm:spPr/>
    </dgm:pt>
    <dgm:pt modelId="{E5589C33-1155-44E9-9508-402C78F53128}" type="pres">
      <dgm:prSet presAssocID="{E0BB3F5F-7751-49B1-A975-F30BE8E028AD}" presName="LShape" presStyleLbl="alignNode1" presStyleIdx="6" presStyleCnt="7"/>
      <dgm:spPr>
        <a:xfrm rot="5400000">
          <a:off x="5503944" y="1249261"/>
          <a:ext cx="940479" cy="1564937"/>
        </a:xfrm>
        <a:prstGeom prst="corner">
          <a:avLst>
            <a:gd name="adj1" fmla="val 16120"/>
            <a:gd name="adj2" fmla="val 16110"/>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endParaRPr lang="en-US"/>
        </a:p>
      </dgm:t>
    </dgm:pt>
    <dgm:pt modelId="{7CD3BA99-1AC4-41AA-BE7C-40AB9389B683}" type="pres">
      <dgm:prSet presAssocID="{E0BB3F5F-7751-49B1-A975-F30BE8E028AD}" presName="ParentText" presStyleLbl="revTx" presStyleIdx="3" presStyleCnt="4">
        <dgm:presLayoutVars>
          <dgm:chMax val="0"/>
          <dgm:chPref val="0"/>
          <dgm:bulletEnabled val="1"/>
        </dgm:presLayoutVars>
      </dgm:prSet>
      <dgm:spPr/>
      <dgm:t>
        <a:bodyPr/>
        <a:lstStyle/>
        <a:p>
          <a:endParaRPr lang="en-US"/>
        </a:p>
      </dgm:t>
    </dgm:pt>
  </dgm:ptLst>
  <dgm:cxnLst>
    <dgm:cxn modelId="{A39963F9-C097-4CC5-9005-C802057A9250}" type="presOf" srcId="{C782C418-5397-4DDD-8344-F95CE9EE0981}" destId="{BBB4B69C-090D-4088-A6F1-4016629879E9}" srcOrd="0" destOrd="0" presId="urn:microsoft.com/office/officeart/2009/3/layout/StepUpProcess"/>
    <dgm:cxn modelId="{EBB5300A-746F-4955-AEE8-9514D10D45B8}" srcId="{C782C418-5397-4DDD-8344-F95CE9EE0981}" destId="{31F894F0-0084-4A52-BA9F-35AC9B5CBB0D}" srcOrd="1" destOrd="0" parTransId="{2AEC4693-75BE-42F7-A93C-359AAD8A2F0C}" sibTransId="{5A53A74E-41A7-4366-AE39-CD9EC7AAE90D}"/>
    <dgm:cxn modelId="{F9AD6DC2-7E7B-4FD1-A3A3-7F3C4340E6DE}" type="presOf" srcId="{B558004D-FCAC-40A9-BA0E-E8E8ADC747C0}" destId="{BD56BE5C-E0F6-4673-9D22-24BFBAA5E162}" srcOrd="0" destOrd="0" presId="urn:microsoft.com/office/officeart/2009/3/layout/StepUpProcess"/>
    <dgm:cxn modelId="{082DB90B-3944-43DC-83E4-8FA2B7ABEAE3}" type="presOf" srcId="{9E709E7E-4E18-4891-9E75-3A3CBEC84AF0}" destId="{BA15DEBE-15FC-4441-97D1-577E7CD10A08}" srcOrd="0" destOrd="0" presId="urn:microsoft.com/office/officeart/2009/3/layout/StepUpProcess"/>
    <dgm:cxn modelId="{18FACCDB-6126-4659-930E-B89610E6F07A}" srcId="{C782C418-5397-4DDD-8344-F95CE9EE0981}" destId="{B558004D-FCAC-40A9-BA0E-E8E8ADC747C0}" srcOrd="2" destOrd="0" parTransId="{9F64358E-160D-4AB1-8EA9-C55435C8619B}" sibTransId="{285F8D07-6ED3-4BEB-A926-81A9D8F6178A}"/>
    <dgm:cxn modelId="{3C59446F-9877-4F31-9D7A-E6C9FE8BE0F8}" type="presOf" srcId="{E0BB3F5F-7751-49B1-A975-F30BE8E028AD}" destId="{7CD3BA99-1AC4-41AA-BE7C-40AB9389B683}" srcOrd="0" destOrd="0" presId="urn:microsoft.com/office/officeart/2009/3/layout/StepUpProcess"/>
    <dgm:cxn modelId="{03DB5781-A8C8-45E1-85A5-59A4930C204F}" srcId="{C782C418-5397-4DDD-8344-F95CE9EE0981}" destId="{9E709E7E-4E18-4891-9E75-3A3CBEC84AF0}" srcOrd="0" destOrd="0" parTransId="{A03D9819-FA62-4452-8438-702B688C9BF3}" sibTransId="{21FD692B-1524-41CA-92A9-8D2EC40C0B57}"/>
    <dgm:cxn modelId="{7F44AF62-2BD9-441F-8626-8666EF3590B0}" type="presOf" srcId="{31F894F0-0084-4A52-BA9F-35AC9B5CBB0D}" destId="{D472541E-3DB1-4B2E-96C0-75C1AF9A94C1}" srcOrd="0" destOrd="0" presId="urn:microsoft.com/office/officeart/2009/3/layout/StepUpProcess"/>
    <dgm:cxn modelId="{EC8E03CF-570C-4B2C-84A5-497C57101044}" srcId="{C782C418-5397-4DDD-8344-F95CE9EE0981}" destId="{E0BB3F5F-7751-49B1-A975-F30BE8E028AD}" srcOrd="3" destOrd="0" parTransId="{B554E130-2841-4311-B8DD-0138643230D1}" sibTransId="{2F94B1A7-175C-4356-9DEF-CF50D3F7AE90}"/>
    <dgm:cxn modelId="{98BA795F-4C7F-498F-A6CD-9BFAB031BC10}" type="presParOf" srcId="{BBB4B69C-090D-4088-A6F1-4016629879E9}" destId="{091E5C1D-1952-4D22-8E20-3B85ADB570F2}" srcOrd="0" destOrd="0" presId="urn:microsoft.com/office/officeart/2009/3/layout/StepUpProcess"/>
    <dgm:cxn modelId="{2ECA6E7E-798B-4B43-B543-60F1023E9A2C}" type="presParOf" srcId="{091E5C1D-1952-4D22-8E20-3B85ADB570F2}" destId="{9EF1C915-8532-48AE-9E10-6DEB15DFC65A}" srcOrd="0" destOrd="0" presId="urn:microsoft.com/office/officeart/2009/3/layout/StepUpProcess"/>
    <dgm:cxn modelId="{04E2E65C-BC6D-45F0-B1D7-93E476CDAA6C}" type="presParOf" srcId="{091E5C1D-1952-4D22-8E20-3B85ADB570F2}" destId="{BA15DEBE-15FC-4441-97D1-577E7CD10A08}" srcOrd="1" destOrd="0" presId="urn:microsoft.com/office/officeart/2009/3/layout/StepUpProcess"/>
    <dgm:cxn modelId="{2643B63A-F829-49F1-B056-FCA4628E0C6A}" type="presParOf" srcId="{091E5C1D-1952-4D22-8E20-3B85ADB570F2}" destId="{658620BB-2C4E-4B53-B1E7-C415E829F91C}" srcOrd="2" destOrd="0" presId="urn:microsoft.com/office/officeart/2009/3/layout/StepUpProcess"/>
    <dgm:cxn modelId="{51D5D401-A949-4BA5-9600-C015A24F6B6E}" type="presParOf" srcId="{BBB4B69C-090D-4088-A6F1-4016629879E9}" destId="{97A25680-6633-4DAC-8618-63893CE7237D}" srcOrd="1" destOrd="0" presId="urn:microsoft.com/office/officeart/2009/3/layout/StepUpProcess"/>
    <dgm:cxn modelId="{E24F8868-7775-44CE-878F-F49F00475DD2}" type="presParOf" srcId="{97A25680-6633-4DAC-8618-63893CE7237D}" destId="{D193C4FA-3BFB-451B-B7EB-05064B5ADDC6}" srcOrd="0" destOrd="0" presId="urn:microsoft.com/office/officeart/2009/3/layout/StepUpProcess"/>
    <dgm:cxn modelId="{54171C5A-A920-43E3-BB4B-D1EC2219F1E2}" type="presParOf" srcId="{BBB4B69C-090D-4088-A6F1-4016629879E9}" destId="{68E2A0DC-8541-4A02-9B1C-1FC10D8C0A88}" srcOrd="2" destOrd="0" presId="urn:microsoft.com/office/officeart/2009/3/layout/StepUpProcess"/>
    <dgm:cxn modelId="{02BAD582-7412-4D3D-80A4-C5FF9598A849}" type="presParOf" srcId="{68E2A0DC-8541-4A02-9B1C-1FC10D8C0A88}" destId="{E3C26E0D-ABC4-4159-80C0-1DDA8DAB2D88}" srcOrd="0" destOrd="0" presId="urn:microsoft.com/office/officeart/2009/3/layout/StepUpProcess"/>
    <dgm:cxn modelId="{09E2C295-706B-4FB8-8967-D0DB04DFC89E}" type="presParOf" srcId="{68E2A0DC-8541-4A02-9B1C-1FC10D8C0A88}" destId="{D472541E-3DB1-4B2E-96C0-75C1AF9A94C1}" srcOrd="1" destOrd="0" presId="urn:microsoft.com/office/officeart/2009/3/layout/StepUpProcess"/>
    <dgm:cxn modelId="{8A97CC7A-67EB-4E90-903E-897CCCEEE453}" type="presParOf" srcId="{68E2A0DC-8541-4A02-9B1C-1FC10D8C0A88}" destId="{F01610F0-1884-4971-B7C7-A67432F738C0}" srcOrd="2" destOrd="0" presId="urn:microsoft.com/office/officeart/2009/3/layout/StepUpProcess"/>
    <dgm:cxn modelId="{E9C388EC-4136-49E5-A831-B6980C7C172C}" type="presParOf" srcId="{BBB4B69C-090D-4088-A6F1-4016629879E9}" destId="{2DB3B7DF-BCE6-46C2-8148-77F4FFC50AD2}" srcOrd="3" destOrd="0" presId="urn:microsoft.com/office/officeart/2009/3/layout/StepUpProcess"/>
    <dgm:cxn modelId="{A4400230-2335-4F56-90FC-ADD6E99B32F6}" type="presParOf" srcId="{2DB3B7DF-BCE6-46C2-8148-77F4FFC50AD2}" destId="{76BC3DCC-0E9D-482F-97A8-A8BD26E2FB93}" srcOrd="0" destOrd="0" presId="urn:microsoft.com/office/officeart/2009/3/layout/StepUpProcess"/>
    <dgm:cxn modelId="{61689C8D-B35F-4DA0-AC6F-6FE0E754898F}" type="presParOf" srcId="{BBB4B69C-090D-4088-A6F1-4016629879E9}" destId="{97533CDA-616B-4527-98A8-986F79963B58}" srcOrd="4" destOrd="0" presId="urn:microsoft.com/office/officeart/2009/3/layout/StepUpProcess"/>
    <dgm:cxn modelId="{69265E29-5AB5-4FAD-BBD4-6863DCA0CE16}" type="presParOf" srcId="{97533CDA-616B-4527-98A8-986F79963B58}" destId="{9098E6BC-9113-4E5D-A01F-D4C7546460F6}" srcOrd="0" destOrd="0" presId="urn:microsoft.com/office/officeart/2009/3/layout/StepUpProcess"/>
    <dgm:cxn modelId="{2F5A7570-DBB2-4E8E-B7CB-9F36F3C08581}" type="presParOf" srcId="{97533CDA-616B-4527-98A8-986F79963B58}" destId="{BD56BE5C-E0F6-4673-9D22-24BFBAA5E162}" srcOrd="1" destOrd="0" presId="urn:microsoft.com/office/officeart/2009/3/layout/StepUpProcess"/>
    <dgm:cxn modelId="{138CF453-345B-4752-B2C0-E7C1ECEFF6F6}" type="presParOf" srcId="{97533CDA-616B-4527-98A8-986F79963B58}" destId="{32B6CC88-A95E-4A30-BD10-1A77C03F913D}" srcOrd="2" destOrd="0" presId="urn:microsoft.com/office/officeart/2009/3/layout/StepUpProcess"/>
    <dgm:cxn modelId="{2B4FA5D6-E3AB-4F6D-A298-7BCD58919FC9}" type="presParOf" srcId="{BBB4B69C-090D-4088-A6F1-4016629879E9}" destId="{8038E436-AFF7-47DD-92D1-38954E57876C}" srcOrd="5" destOrd="0" presId="urn:microsoft.com/office/officeart/2009/3/layout/StepUpProcess"/>
    <dgm:cxn modelId="{B3330159-E475-4235-9F35-442887240409}" type="presParOf" srcId="{8038E436-AFF7-47DD-92D1-38954E57876C}" destId="{C94C3E3E-68FF-473B-AAEB-1442FCE973FF}" srcOrd="0" destOrd="0" presId="urn:microsoft.com/office/officeart/2009/3/layout/StepUpProcess"/>
    <dgm:cxn modelId="{F6B45B63-EF95-4860-BC3C-C251FDD86089}" type="presParOf" srcId="{BBB4B69C-090D-4088-A6F1-4016629879E9}" destId="{062FA66E-D8BA-4B58-A708-361245043D5B}" srcOrd="6" destOrd="0" presId="urn:microsoft.com/office/officeart/2009/3/layout/StepUpProcess"/>
    <dgm:cxn modelId="{F2D62CFE-064A-4DCD-B2D0-3D014629A3EF}" type="presParOf" srcId="{062FA66E-D8BA-4B58-A708-361245043D5B}" destId="{E5589C33-1155-44E9-9508-402C78F53128}" srcOrd="0" destOrd="0" presId="urn:microsoft.com/office/officeart/2009/3/layout/StepUpProcess"/>
    <dgm:cxn modelId="{4B27E7ED-AE11-4BF1-9F99-419ABD570112}" type="presParOf" srcId="{062FA66E-D8BA-4B58-A708-361245043D5B}" destId="{7CD3BA99-1AC4-41AA-BE7C-40AB9389B6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FFE9A-FBFF-4CC2-BD3E-DE5746E0B06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797FB9C-B2D3-44F7-9E4A-A4E166110F11}">
      <dgm:prSet phldrT="[Text]"/>
      <dgm:spPr>
        <a:xfrm rot="5400000">
          <a:off x="-171596" y="177184"/>
          <a:ext cx="1143974" cy="800782"/>
        </a:xfrm>
        <a:prstGeom prst="chevron">
          <a:avLst/>
        </a:prstGeom>
        <a:solidFill>
          <a:srgbClr val="ED7D31">
            <a:lumMod val="75000"/>
          </a:srgbClr>
        </a:solidFill>
        <a:ln w="12700" cap="flat" cmpd="sng" algn="ctr">
          <a:solidFill>
            <a:srgbClr val="5B9BD5">
              <a:hueOff val="0"/>
              <a:satOff val="0"/>
              <a:lumOff val="0"/>
              <a:alphaOff val="0"/>
            </a:srgbClr>
          </a:solidFill>
          <a:prstDash val="solid"/>
          <a:miter lim="800000"/>
        </a:ln>
        <a:effectLst/>
      </dgm:spPr>
      <dgm:t>
        <a:bodyPr/>
        <a:lstStyle/>
        <a:p>
          <a:r>
            <a:rPr lang="en-US" b="1">
              <a:solidFill>
                <a:sysClr val="window" lastClr="FFFFFF"/>
              </a:solidFill>
              <a:latin typeface="Calibri" panose="020F0502020204030204"/>
              <a:ea typeface="+mn-ea"/>
              <a:cs typeface="+mn-cs"/>
            </a:rPr>
            <a:t>First Assessment</a:t>
          </a:r>
        </a:p>
      </dgm:t>
    </dgm:pt>
    <dgm:pt modelId="{F3417888-0075-4D54-8983-C4D56124FBA5}" type="parTrans" cxnId="{09226ED3-7C5E-4564-82EA-92C8731651F2}">
      <dgm:prSet/>
      <dgm:spPr/>
      <dgm:t>
        <a:bodyPr/>
        <a:lstStyle/>
        <a:p>
          <a:endParaRPr lang="en-US"/>
        </a:p>
      </dgm:t>
    </dgm:pt>
    <dgm:pt modelId="{036A7769-6630-4212-8626-716CBD4DCF53}" type="sibTrans" cxnId="{09226ED3-7C5E-4564-82EA-92C8731651F2}">
      <dgm:prSet/>
      <dgm:spPr/>
      <dgm:t>
        <a:bodyPr/>
        <a:lstStyle/>
        <a:p>
          <a:endParaRPr lang="en-US"/>
        </a:p>
      </dgm:t>
    </dgm:pt>
    <dgm:pt modelId="{BDE7CDC6-A975-4C96-8DB8-87EC93B0F102}">
      <dgm:prSet phldrT="[Text]" custT="1"/>
      <dgm:spPr>
        <a:xfrm rot="5400000">
          <a:off x="3371874" y="-2565504"/>
          <a:ext cx="743583" cy="58857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dirty="0" smtClean="0">
              <a:solidFill>
                <a:sysClr val="windowText" lastClr="000000"/>
              </a:solidFill>
              <a:latin typeface="+mn-lt"/>
              <a:ea typeface="+mn-ea"/>
              <a:cs typeface="+mn-cs"/>
            </a:rPr>
            <a:t>Establish </a:t>
          </a:r>
          <a:r>
            <a:rPr lang="en-US" sz="2800" dirty="0">
              <a:solidFill>
                <a:sysClr val="windowText" lastClr="000000"/>
              </a:solidFill>
              <a:latin typeface="+mn-lt"/>
              <a:ea typeface="+mn-ea"/>
              <a:cs typeface="+mn-cs"/>
            </a:rPr>
            <a:t>a baseline measurement of the NPHI’s capacity and </a:t>
          </a:r>
          <a:r>
            <a:rPr lang="en-US" sz="2800" dirty="0" smtClean="0">
              <a:solidFill>
                <a:sysClr val="windowText" lastClr="000000"/>
              </a:solidFill>
              <a:latin typeface="+mn-lt"/>
              <a:ea typeface="+mn-ea"/>
              <a:cs typeface="+mn-cs"/>
            </a:rPr>
            <a:t>capabilities</a:t>
          </a:r>
          <a:endParaRPr lang="en-US" sz="2800" dirty="0">
            <a:solidFill>
              <a:sysClr val="windowText" lastClr="000000">
                <a:hueOff val="0"/>
                <a:satOff val="0"/>
                <a:lumOff val="0"/>
                <a:alphaOff val="0"/>
              </a:sysClr>
            </a:solidFill>
            <a:latin typeface="+mn-lt"/>
            <a:ea typeface="+mn-ea"/>
            <a:cs typeface="+mn-cs"/>
          </a:endParaRPr>
        </a:p>
      </dgm:t>
    </dgm:pt>
    <dgm:pt modelId="{6DBEF520-CBC8-4F7C-9DD7-B96B9F8AEDC5}" type="parTrans" cxnId="{77407A1E-F92E-4A66-81D2-1DCBCCCE94E6}">
      <dgm:prSet/>
      <dgm:spPr/>
      <dgm:t>
        <a:bodyPr/>
        <a:lstStyle/>
        <a:p>
          <a:endParaRPr lang="en-US"/>
        </a:p>
      </dgm:t>
    </dgm:pt>
    <dgm:pt modelId="{44BFBB94-993F-4224-8BB9-B54E2DF6BAA0}" type="sibTrans" cxnId="{77407A1E-F92E-4A66-81D2-1DCBCCCE94E6}">
      <dgm:prSet/>
      <dgm:spPr/>
      <dgm:t>
        <a:bodyPr/>
        <a:lstStyle/>
        <a:p>
          <a:endParaRPr lang="en-US"/>
        </a:p>
      </dgm:t>
    </dgm:pt>
    <dgm:pt modelId="{A9A588CC-5474-42F6-A370-B89C119142DA}">
      <dgm:prSet phldrT="[Text]" custT="1"/>
      <dgm:spPr>
        <a:xfrm rot="5400000">
          <a:off x="-171596" y="1173258"/>
          <a:ext cx="1143974" cy="800782"/>
        </a:xfrm>
        <a:prstGeom prst="chevron">
          <a:avLst/>
        </a:prstGeom>
        <a:solidFill>
          <a:srgbClr val="FFC000">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r>
            <a:rPr lang="en-US" sz="1500" b="1">
              <a:solidFill>
                <a:srgbClr val="5B9BD5">
                  <a:lumMod val="75000"/>
                </a:srgbClr>
              </a:solidFill>
              <a:latin typeface="Calibri" panose="020F0502020204030204"/>
              <a:ea typeface="+mn-ea"/>
              <a:cs typeface="+mn-cs"/>
            </a:rPr>
            <a:t>Subsequent Assessments</a:t>
          </a:r>
        </a:p>
      </dgm:t>
    </dgm:pt>
    <dgm:pt modelId="{32C5BE48-E20D-46BA-8B0C-5B550F3C2EF9}" type="parTrans" cxnId="{31234D8F-A9B8-4B77-B058-CDCF8E325752}">
      <dgm:prSet/>
      <dgm:spPr/>
      <dgm:t>
        <a:bodyPr/>
        <a:lstStyle/>
        <a:p>
          <a:endParaRPr lang="en-US"/>
        </a:p>
      </dgm:t>
    </dgm:pt>
    <dgm:pt modelId="{58F9892F-4CC7-45D4-AC57-C05325004945}" type="sibTrans" cxnId="{31234D8F-A9B8-4B77-B058-CDCF8E325752}">
      <dgm:prSet/>
      <dgm:spPr/>
      <dgm:t>
        <a:bodyPr/>
        <a:lstStyle/>
        <a:p>
          <a:endParaRPr lang="en-US"/>
        </a:p>
      </dgm:t>
    </dgm:pt>
    <dgm:pt modelId="{61A36E45-CA39-4FDE-AAF1-B97690CD490F}">
      <dgm:prSet phldrT="[Text]" custT="1"/>
      <dgm:spPr>
        <a:xfrm rot="5400000">
          <a:off x="3371678" y="-1569233"/>
          <a:ext cx="743974" cy="58857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dirty="0" smtClean="0">
              <a:solidFill>
                <a:sysClr val="windowText" lastClr="000000"/>
              </a:solidFill>
              <a:latin typeface="+mn-lt"/>
              <a:ea typeface="+mn-ea"/>
              <a:cs typeface="+mn-cs"/>
            </a:rPr>
            <a:t>Monitor progress </a:t>
          </a:r>
          <a:endParaRPr lang="en-US" sz="2800">
            <a:solidFill>
              <a:sysClr val="windowText" lastClr="000000">
                <a:hueOff val="0"/>
                <a:satOff val="0"/>
                <a:lumOff val="0"/>
                <a:alphaOff val="0"/>
              </a:sysClr>
            </a:solidFill>
            <a:latin typeface="+mn-lt"/>
            <a:ea typeface="+mn-ea"/>
            <a:cs typeface="+mn-cs"/>
          </a:endParaRPr>
        </a:p>
      </dgm:t>
    </dgm:pt>
    <dgm:pt modelId="{AA509882-71A9-467C-8253-B6E717CFDB31}" type="parTrans" cxnId="{ABF83CC5-FA2E-466A-9AF2-364F5F198D42}">
      <dgm:prSet/>
      <dgm:spPr/>
      <dgm:t>
        <a:bodyPr/>
        <a:lstStyle/>
        <a:p>
          <a:endParaRPr lang="en-US"/>
        </a:p>
      </dgm:t>
    </dgm:pt>
    <dgm:pt modelId="{2D753F6F-A8C1-4106-A3E0-77233339BE16}" type="sibTrans" cxnId="{ABF83CC5-FA2E-466A-9AF2-364F5F198D42}">
      <dgm:prSet/>
      <dgm:spPr/>
      <dgm:t>
        <a:bodyPr/>
        <a:lstStyle/>
        <a:p>
          <a:endParaRPr lang="en-US"/>
        </a:p>
      </dgm:t>
    </dgm:pt>
    <dgm:pt modelId="{A34B33C6-13B1-4256-8982-B68D460A7317}">
      <dgm:prSet phldrT="[Text]"/>
      <dgm:spPr>
        <a:xfrm rot="5400000">
          <a:off x="-171596" y="2169333"/>
          <a:ext cx="1143974" cy="800782"/>
        </a:xfrm>
        <a:prstGeom prst="chevron">
          <a:avLst/>
        </a:prstGeom>
        <a:solidFill>
          <a:srgbClr val="00B050"/>
        </a:solidFill>
        <a:ln w="12700" cap="flat" cmpd="sng" algn="ctr">
          <a:solidFill>
            <a:srgbClr val="5B9BD5">
              <a:hueOff val="0"/>
              <a:satOff val="0"/>
              <a:lumOff val="0"/>
              <a:alphaOff val="0"/>
            </a:srgbClr>
          </a:solidFill>
          <a:prstDash val="solid"/>
          <a:miter lim="800000"/>
        </a:ln>
        <a:effectLst/>
      </dgm:spPr>
      <dgm:t>
        <a:bodyPr/>
        <a:lstStyle/>
        <a:p>
          <a:r>
            <a:rPr lang="en-US" b="1" dirty="0" smtClean="0">
              <a:solidFill>
                <a:sysClr val="window" lastClr="FFFFFF"/>
              </a:solidFill>
              <a:latin typeface="Calibri" panose="020F0502020204030204"/>
              <a:ea typeface="+mn-ea"/>
              <a:cs typeface="+mn-cs"/>
            </a:rPr>
            <a:t>Final </a:t>
          </a:r>
          <a:r>
            <a:rPr lang="en-US" b="1" dirty="0">
              <a:solidFill>
                <a:sysClr val="window" lastClr="FFFFFF"/>
              </a:solidFill>
              <a:latin typeface="Calibri" panose="020F0502020204030204"/>
              <a:ea typeface="+mn-ea"/>
              <a:cs typeface="+mn-cs"/>
            </a:rPr>
            <a:t>report </a:t>
          </a:r>
          <a:endParaRPr lang="en-US" b="1">
            <a:solidFill>
              <a:sysClr val="window" lastClr="FFFFFF"/>
            </a:solidFill>
            <a:latin typeface="Calibri" panose="020F0502020204030204"/>
            <a:ea typeface="+mn-ea"/>
            <a:cs typeface="+mn-cs"/>
          </a:endParaRPr>
        </a:p>
      </dgm:t>
    </dgm:pt>
    <dgm:pt modelId="{E5F5B078-C09C-401F-A6E3-E908A4AA0723}" type="parTrans" cxnId="{6310C6DF-D4DE-4ACC-ABFA-92972371A470}">
      <dgm:prSet/>
      <dgm:spPr/>
      <dgm:t>
        <a:bodyPr/>
        <a:lstStyle/>
        <a:p>
          <a:endParaRPr lang="en-US"/>
        </a:p>
      </dgm:t>
    </dgm:pt>
    <dgm:pt modelId="{D480727B-86B6-4D7D-9FA7-811A239F9435}" type="sibTrans" cxnId="{6310C6DF-D4DE-4ACC-ABFA-92972371A470}">
      <dgm:prSet/>
      <dgm:spPr/>
      <dgm:t>
        <a:bodyPr/>
        <a:lstStyle/>
        <a:p>
          <a:endParaRPr lang="en-US"/>
        </a:p>
      </dgm:t>
    </dgm:pt>
    <dgm:pt modelId="{5706DBBE-6992-4659-A6F9-3D5D189D68C9}">
      <dgm:prSet phldrT="[Text]" custT="1"/>
      <dgm:spPr>
        <a:xfrm rot="5400000">
          <a:off x="3371874" y="-573354"/>
          <a:ext cx="743583" cy="58857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dirty="0" smtClean="0">
              <a:solidFill>
                <a:sysClr val="windowText" lastClr="000000"/>
              </a:solidFill>
              <a:latin typeface="+mn-lt"/>
              <a:ea typeface="+mn-ea"/>
              <a:cs typeface="+mn-cs"/>
            </a:rPr>
            <a:t>Identify </a:t>
          </a:r>
          <a:r>
            <a:rPr lang="en-US" sz="2800" dirty="0">
              <a:solidFill>
                <a:sysClr val="windowText" lastClr="000000"/>
              </a:solidFill>
              <a:latin typeface="+mn-lt"/>
              <a:ea typeface="+mn-ea"/>
              <a:cs typeface="+mn-cs"/>
            </a:rPr>
            <a:t>the NPHI’s existing capacities, strengths, gaps and </a:t>
          </a:r>
          <a:r>
            <a:rPr lang="en-US" sz="2800" dirty="0" smtClean="0">
              <a:solidFill>
                <a:sysClr val="windowText" lastClr="000000"/>
              </a:solidFill>
              <a:latin typeface="+mn-lt"/>
              <a:ea typeface="+mn-ea"/>
              <a:cs typeface="+mn-cs"/>
            </a:rPr>
            <a:t>challenges </a:t>
          </a:r>
          <a:endParaRPr lang="en-US" sz="2800">
            <a:solidFill>
              <a:sysClr val="windowText" lastClr="000000">
                <a:hueOff val="0"/>
                <a:satOff val="0"/>
                <a:lumOff val="0"/>
                <a:alphaOff val="0"/>
              </a:sysClr>
            </a:solidFill>
            <a:latin typeface="+mn-lt"/>
            <a:ea typeface="+mn-ea"/>
            <a:cs typeface="+mn-cs"/>
          </a:endParaRPr>
        </a:p>
      </dgm:t>
    </dgm:pt>
    <dgm:pt modelId="{BD18B911-9404-4398-8172-FFE3260D081F}" type="parTrans" cxnId="{486FD0C4-F7E3-4272-B1E2-93C9F5DD6213}">
      <dgm:prSet/>
      <dgm:spPr/>
      <dgm:t>
        <a:bodyPr/>
        <a:lstStyle/>
        <a:p>
          <a:endParaRPr lang="en-US"/>
        </a:p>
      </dgm:t>
    </dgm:pt>
    <dgm:pt modelId="{1C7371A8-59BD-442F-8E06-67CC670011A0}" type="sibTrans" cxnId="{486FD0C4-F7E3-4272-B1E2-93C9F5DD6213}">
      <dgm:prSet/>
      <dgm:spPr/>
      <dgm:t>
        <a:bodyPr/>
        <a:lstStyle/>
        <a:p>
          <a:endParaRPr lang="en-US"/>
        </a:p>
      </dgm:t>
    </dgm:pt>
    <dgm:pt modelId="{A27BAC2B-78F5-4B14-92EB-DF069233FBB8}">
      <dgm:prSet phldrT="[Text]" custT="1"/>
      <dgm:spPr>
        <a:xfrm rot="5400000">
          <a:off x="3371874" y="422720"/>
          <a:ext cx="743583" cy="58857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dirty="0" smtClean="0">
              <a:solidFill>
                <a:sysClr val="windowText" lastClr="000000"/>
              </a:solidFill>
              <a:latin typeface="+mn-lt"/>
              <a:ea typeface="+mn-ea"/>
              <a:cs typeface="+mn-cs"/>
            </a:rPr>
            <a:t>Results </a:t>
          </a:r>
          <a:r>
            <a:rPr lang="en-US" sz="2800" dirty="0">
              <a:solidFill>
                <a:sysClr val="windowText" lastClr="000000"/>
              </a:solidFill>
              <a:latin typeface="+mn-lt"/>
              <a:ea typeface="+mn-ea"/>
              <a:cs typeface="+mn-cs"/>
            </a:rPr>
            <a:t>from implementing the scorecard will be used to inform NPHI development and strengthening</a:t>
          </a:r>
          <a:endParaRPr lang="en-US" sz="2800">
            <a:solidFill>
              <a:sysClr val="windowText" lastClr="000000">
                <a:hueOff val="0"/>
                <a:satOff val="0"/>
                <a:lumOff val="0"/>
                <a:alphaOff val="0"/>
              </a:sysClr>
            </a:solidFill>
            <a:latin typeface="+mn-lt"/>
            <a:ea typeface="+mn-ea"/>
            <a:cs typeface="+mn-cs"/>
          </a:endParaRPr>
        </a:p>
      </dgm:t>
    </dgm:pt>
    <dgm:pt modelId="{5BD9CF97-5DCC-4437-8788-AA0D42C7903B}" type="parTrans" cxnId="{8ECCA868-6769-4047-8C8F-02588051EEF4}">
      <dgm:prSet/>
      <dgm:spPr/>
      <dgm:t>
        <a:bodyPr/>
        <a:lstStyle/>
        <a:p>
          <a:endParaRPr lang="en-US"/>
        </a:p>
      </dgm:t>
    </dgm:pt>
    <dgm:pt modelId="{C4C7DC7E-5AC2-46E3-98B1-9B0C6DD0BEBE}" type="sibTrans" cxnId="{8ECCA868-6769-4047-8C8F-02588051EEF4}">
      <dgm:prSet/>
      <dgm:spPr/>
      <dgm:t>
        <a:bodyPr/>
        <a:lstStyle/>
        <a:p>
          <a:endParaRPr lang="en-US"/>
        </a:p>
      </dgm:t>
    </dgm:pt>
    <dgm:pt modelId="{E6C51CB9-6B53-48AC-95E2-7FACC8790308}">
      <dgm:prSet phldrT="[Text]"/>
      <dgm:spPr>
        <a:xfrm rot="5400000">
          <a:off x="-171596" y="3165408"/>
          <a:ext cx="1143974" cy="800782"/>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A49969CB-2179-4AE3-A92A-14B6EFDEEAC9}" type="parTrans" cxnId="{9DE0235F-6A5E-47AC-B628-8D271195E623}">
      <dgm:prSet/>
      <dgm:spPr/>
      <dgm:t>
        <a:bodyPr/>
        <a:lstStyle/>
        <a:p>
          <a:endParaRPr lang="en-US"/>
        </a:p>
      </dgm:t>
    </dgm:pt>
    <dgm:pt modelId="{44A0C11C-29B1-4EED-81B2-374BBC8BAB95}" type="sibTrans" cxnId="{9DE0235F-6A5E-47AC-B628-8D271195E623}">
      <dgm:prSet/>
      <dgm:spPr/>
      <dgm:t>
        <a:bodyPr/>
        <a:lstStyle/>
        <a:p>
          <a:endParaRPr lang="en-US"/>
        </a:p>
      </dgm:t>
    </dgm:pt>
    <dgm:pt modelId="{98B0CDA1-103D-49A6-81B9-76703E2FB54F}" type="pres">
      <dgm:prSet presAssocID="{40FFFE9A-FBFF-4CC2-BD3E-DE5746E0B06E}" presName="linearFlow" presStyleCnt="0">
        <dgm:presLayoutVars>
          <dgm:dir/>
          <dgm:animLvl val="lvl"/>
          <dgm:resizeHandles val="exact"/>
        </dgm:presLayoutVars>
      </dgm:prSet>
      <dgm:spPr/>
      <dgm:t>
        <a:bodyPr/>
        <a:lstStyle/>
        <a:p>
          <a:endParaRPr lang="en-US"/>
        </a:p>
      </dgm:t>
    </dgm:pt>
    <dgm:pt modelId="{D16F4629-2B0E-4BD2-9A85-FB1CDB4E47A6}" type="pres">
      <dgm:prSet presAssocID="{F797FB9C-B2D3-44F7-9E4A-A4E166110F11}" presName="composite" presStyleCnt="0"/>
      <dgm:spPr/>
    </dgm:pt>
    <dgm:pt modelId="{FAD6B165-ABBB-42C8-8521-E443233A8AA0}" type="pres">
      <dgm:prSet presAssocID="{F797FB9C-B2D3-44F7-9E4A-A4E166110F11}" presName="parentText" presStyleLbl="alignNode1" presStyleIdx="0" presStyleCnt="4">
        <dgm:presLayoutVars>
          <dgm:chMax val="1"/>
          <dgm:bulletEnabled val="1"/>
        </dgm:presLayoutVars>
      </dgm:prSet>
      <dgm:spPr/>
      <dgm:t>
        <a:bodyPr/>
        <a:lstStyle/>
        <a:p>
          <a:endParaRPr lang="en-US"/>
        </a:p>
      </dgm:t>
    </dgm:pt>
    <dgm:pt modelId="{B2F1E628-A301-4340-878F-8D32CEFBDA0A}" type="pres">
      <dgm:prSet presAssocID="{F797FB9C-B2D3-44F7-9E4A-A4E166110F11}" presName="descendantText" presStyleLbl="alignAcc1" presStyleIdx="0" presStyleCnt="4">
        <dgm:presLayoutVars>
          <dgm:bulletEnabled val="1"/>
        </dgm:presLayoutVars>
      </dgm:prSet>
      <dgm:spPr/>
      <dgm:t>
        <a:bodyPr/>
        <a:lstStyle/>
        <a:p>
          <a:endParaRPr lang="en-US"/>
        </a:p>
      </dgm:t>
    </dgm:pt>
    <dgm:pt modelId="{5812110F-BFED-42D6-AE1E-B1D6B0947853}" type="pres">
      <dgm:prSet presAssocID="{036A7769-6630-4212-8626-716CBD4DCF53}" presName="sp" presStyleCnt="0"/>
      <dgm:spPr/>
    </dgm:pt>
    <dgm:pt modelId="{965A392D-7C90-493F-8AAC-EACABA01092C}" type="pres">
      <dgm:prSet presAssocID="{A9A588CC-5474-42F6-A370-B89C119142DA}" presName="composite" presStyleCnt="0"/>
      <dgm:spPr/>
    </dgm:pt>
    <dgm:pt modelId="{77CBACB2-9F53-4789-96BB-184CD06DD11E}" type="pres">
      <dgm:prSet presAssocID="{A9A588CC-5474-42F6-A370-B89C119142DA}" presName="parentText" presStyleLbl="alignNode1" presStyleIdx="1" presStyleCnt="4">
        <dgm:presLayoutVars>
          <dgm:chMax val="1"/>
          <dgm:bulletEnabled val="1"/>
        </dgm:presLayoutVars>
      </dgm:prSet>
      <dgm:spPr/>
      <dgm:t>
        <a:bodyPr/>
        <a:lstStyle/>
        <a:p>
          <a:endParaRPr lang="en-US"/>
        </a:p>
      </dgm:t>
    </dgm:pt>
    <dgm:pt modelId="{3A7E3514-1F41-4B8A-AEDE-DBC453B2C0C8}" type="pres">
      <dgm:prSet presAssocID="{A9A588CC-5474-42F6-A370-B89C119142DA}" presName="descendantText" presStyleLbl="alignAcc1" presStyleIdx="1" presStyleCnt="4">
        <dgm:presLayoutVars>
          <dgm:bulletEnabled val="1"/>
        </dgm:presLayoutVars>
      </dgm:prSet>
      <dgm:spPr/>
      <dgm:t>
        <a:bodyPr/>
        <a:lstStyle/>
        <a:p>
          <a:endParaRPr lang="en-US"/>
        </a:p>
      </dgm:t>
    </dgm:pt>
    <dgm:pt modelId="{82198828-187A-4D40-B552-8FC0334EBF7E}" type="pres">
      <dgm:prSet presAssocID="{58F9892F-4CC7-45D4-AC57-C05325004945}" presName="sp" presStyleCnt="0"/>
      <dgm:spPr/>
    </dgm:pt>
    <dgm:pt modelId="{2D2AD84F-F5EF-4F77-9ECB-EAA6B2D9239E}" type="pres">
      <dgm:prSet presAssocID="{A34B33C6-13B1-4256-8982-B68D460A7317}" presName="composite" presStyleCnt="0"/>
      <dgm:spPr/>
    </dgm:pt>
    <dgm:pt modelId="{9C97E436-705E-4C88-8AA8-9C19430E6BC8}" type="pres">
      <dgm:prSet presAssocID="{A34B33C6-13B1-4256-8982-B68D460A7317}" presName="parentText" presStyleLbl="alignNode1" presStyleIdx="2" presStyleCnt="4">
        <dgm:presLayoutVars>
          <dgm:chMax val="1"/>
          <dgm:bulletEnabled val="1"/>
        </dgm:presLayoutVars>
      </dgm:prSet>
      <dgm:spPr/>
      <dgm:t>
        <a:bodyPr/>
        <a:lstStyle/>
        <a:p>
          <a:endParaRPr lang="en-US"/>
        </a:p>
      </dgm:t>
    </dgm:pt>
    <dgm:pt modelId="{79B5CF2D-D96D-4323-9465-7C27AD85F0F1}" type="pres">
      <dgm:prSet presAssocID="{A34B33C6-13B1-4256-8982-B68D460A7317}" presName="descendantText" presStyleLbl="alignAcc1" presStyleIdx="2" presStyleCnt="4">
        <dgm:presLayoutVars>
          <dgm:bulletEnabled val="1"/>
        </dgm:presLayoutVars>
      </dgm:prSet>
      <dgm:spPr/>
      <dgm:t>
        <a:bodyPr/>
        <a:lstStyle/>
        <a:p>
          <a:endParaRPr lang="en-US"/>
        </a:p>
      </dgm:t>
    </dgm:pt>
    <dgm:pt modelId="{616B1D12-80CA-4EFB-80E6-FB65AEDD75A6}" type="pres">
      <dgm:prSet presAssocID="{D480727B-86B6-4D7D-9FA7-811A239F9435}" presName="sp" presStyleCnt="0"/>
      <dgm:spPr/>
    </dgm:pt>
    <dgm:pt modelId="{1D9AFFDE-F00D-42DF-BD32-7E655822B173}" type="pres">
      <dgm:prSet presAssocID="{E6C51CB9-6B53-48AC-95E2-7FACC8790308}" presName="composite" presStyleCnt="0"/>
      <dgm:spPr/>
    </dgm:pt>
    <dgm:pt modelId="{EFE530E9-D095-4AD5-AF75-1C0EFEA43FB0}" type="pres">
      <dgm:prSet presAssocID="{E6C51CB9-6B53-48AC-95E2-7FACC8790308}" presName="parentText" presStyleLbl="alignNode1" presStyleIdx="3" presStyleCnt="4">
        <dgm:presLayoutVars>
          <dgm:chMax val="1"/>
          <dgm:bulletEnabled val="1"/>
        </dgm:presLayoutVars>
      </dgm:prSet>
      <dgm:spPr/>
      <dgm:t>
        <a:bodyPr/>
        <a:lstStyle/>
        <a:p>
          <a:endParaRPr lang="en-US"/>
        </a:p>
      </dgm:t>
    </dgm:pt>
    <dgm:pt modelId="{6DA91578-FBA3-461A-8D87-882728963B0F}" type="pres">
      <dgm:prSet presAssocID="{E6C51CB9-6B53-48AC-95E2-7FACC8790308}" presName="descendantText" presStyleLbl="alignAcc1" presStyleIdx="3" presStyleCnt="4">
        <dgm:presLayoutVars>
          <dgm:bulletEnabled val="1"/>
        </dgm:presLayoutVars>
      </dgm:prSet>
      <dgm:spPr/>
      <dgm:t>
        <a:bodyPr/>
        <a:lstStyle/>
        <a:p>
          <a:endParaRPr lang="en-US"/>
        </a:p>
      </dgm:t>
    </dgm:pt>
  </dgm:ptLst>
  <dgm:cxnLst>
    <dgm:cxn modelId="{BA74D228-9EB3-44A4-B425-048A267F2FF1}" type="presOf" srcId="{F797FB9C-B2D3-44F7-9E4A-A4E166110F11}" destId="{FAD6B165-ABBB-42C8-8521-E443233A8AA0}" srcOrd="0" destOrd="0" presId="urn:microsoft.com/office/officeart/2005/8/layout/chevron2"/>
    <dgm:cxn modelId="{8ECCA868-6769-4047-8C8F-02588051EEF4}" srcId="{E6C51CB9-6B53-48AC-95E2-7FACC8790308}" destId="{A27BAC2B-78F5-4B14-92EB-DF069233FBB8}" srcOrd="0" destOrd="0" parTransId="{5BD9CF97-5DCC-4437-8788-AA0D42C7903B}" sibTransId="{C4C7DC7E-5AC2-46E3-98B1-9B0C6DD0BEBE}"/>
    <dgm:cxn modelId="{31234D8F-A9B8-4B77-B058-CDCF8E325752}" srcId="{40FFFE9A-FBFF-4CC2-BD3E-DE5746E0B06E}" destId="{A9A588CC-5474-42F6-A370-B89C119142DA}" srcOrd="1" destOrd="0" parTransId="{32C5BE48-E20D-46BA-8B0C-5B550F3C2EF9}" sibTransId="{58F9892F-4CC7-45D4-AC57-C05325004945}"/>
    <dgm:cxn modelId="{445A37E3-5700-4688-9019-93A936BC7BA6}" type="presOf" srcId="{E6C51CB9-6B53-48AC-95E2-7FACC8790308}" destId="{EFE530E9-D095-4AD5-AF75-1C0EFEA43FB0}" srcOrd="0" destOrd="0" presId="urn:microsoft.com/office/officeart/2005/8/layout/chevron2"/>
    <dgm:cxn modelId="{75CE19D2-95B7-4550-8C0D-CD08A1380D76}" type="presOf" srcId="{61A36E45-CA39-4FDE-AAF1-B97690CD490F}" destId="{3A7E3514-1F41-4B8A-AEDE-DBC453B2C0C8}" srcOrd="0" destOrd="0" presId="urn:microsoft.com/office/officeart/2005/8/layout/chevron2"/>
    <dgm:cxn modelId="{6310C6DF-D4DE-4ACC-ABFA-92972371A470}" srcId="{40FFFE9A-FBFF-4CC2-BD3E-DE5746E0B06E}" destId="{A34B33C6-13B1-4256-8982-B68D460A7317}" srcOrd="2" destOrd="0" parTransId="{E5F5B078-C09C-401F-A6E3-E908A4AA0723}" sibTransId="{D480727B-86B6-4D7D-9FA7-811A239F9435}"/>
    <dgm:cxn modelId="{881FBBE9-2982-4E73-B73F-A2FFC1EECE06}" type="presOf" srcId="{A34B33C6-13B1-4256-8982-B68D460A7317}" destId="{9C97E436-705E-4C88-8AA8-9C19430E6BC8}" srcOrd="0" destOrd="0" presId="urn:microsoft.com/office/officeart/2005/8/layout/chevron2"/>
    <dgm:cxn modelId="{D56932DE-6DB4-4309-9E81-A2CD14606E12}" type="presOf" srcId="{A9A588CC-5474-42F6-A370-B89C119142DA}" destId="{77CBACB2-9F53-4789-96BB-184CD06DD11E}" srcOrd="0" destOrd="0" presId="urn:microsoft.com/office/officeart/2005/8/layout/chevron2"/>
    <dgm:cxn modelId="{F4CE9991-AA5C-46EC-85F7-A5BA260CCB5F}" type="presOf" srcId="{BDE7CDC6-A975-4C96-8DB8-87EC93B0F102}" destId="{B2F1E628-A301-4340-878F-8D32CEFBDA0A}" srcOrd="0" destOrd="0" presId="urn:microsoft.com/office/officeart/2005/8/layout/chevron2"/>
    <dgm:cxn modelId="{09226ED3-7C5E-4564-82EA-92C8731651F2}" srcId="{40FFFE9A-FBFF-4CC2-BD3E-DE5746E0B06E}" destId="{F797FB9C-B2D3-44F7-9E4A-A4E166110F11}" srcOrd="0" destOrd="0" parTransId="{F3417888-0075-4D54-8983-C4D56124FBA5}" sibTransId="{036A7769-6630-4212-8626-716CBD4DCF53}"/>
    <dgm:cxn modelId="{ABF83CC5-FA2E-466A-9AF2-364F5F198D42}" srcId="{A9A588CC-5474-42F6-A370-B89C119142DA}" destId="{61A36E45-CA39-4FDE-AAF1-B97690CD490F}" srcOrd="0" destOrd="0" parTransId="{AA509882-71A9-467C-8253-B6E717CFDB31}" sibTransId="{2D753F6F-A8C1-4106-A3E0-77233339BE16}"/>
    <dgm:cxn modelId="{486FD0C4-F7E3-4272-B1E2-93C9F5DD6213}" srcId="{A34B33C6-13B1-4256-8982-B68D460A7317}" destId="{5706DBBE-6992-4659-A6F9-3D5D189D68C9}" srcOrd="0" destOrd="0" parTransId="{BD18B911-9404-4398-8172-FFE3260D081F}" sibTransId="{1C7371A8-59BD-442F-8E06-67CC670011A0}"/>
    <dgm:cxn modelId="{66359F8D-5146-4064-9FDA-04A2B745D55B}" type="presOf" srcId="{A27BAC2B-78F5-4B14-92EB-DF069233FBB8}" destId="{6DA91578-FBA3-461A-8D87-882728963B0F}" srcOrd="0" destOrd="0" presId="urn:microsoft.com/office/officeart/2005/8/layout/chevron2"/>
    <dgm:cxn modelId="{9DE0235F-6A5E-47AC-B628-8D271195E623}" srcId="{40FFFE9A-FBFF-4CC2-BD3E-DE5746E0B06E}" destId="{E6C51CB9-6B53-48AC-95E2-7FACC8790308}" srcOrd="3" destOrd="0" parTransId="{A49969CB-2179-4AE3-A92A-14B6EFDEEAC9}" sibTransId="{44A0C11C-29B1-4EED-81B2-374BBC8BAB95}"/>
    <dgm:cxn modelId="{C6230BF1-0365-4068-AE82-0EE806EC8017}" type="presOf" srcId="{5706DBBE-6992-4659-A6F9-3D5D189D68C9}" destId="{79B5CF2D-D96D-4323-9465-7C27AD85F0F1}" srcOrd="0" destOrd="0" presId="urn:microsoft.com/office/officeart/2005/8/layout/chevron2"/>
    <dgm:cxn modelId="{C3959F76-4837-4E57-83F4-484F49A588D8}" type="presOf" srcId="{40FFFE9A-FBFF-4CC2-BD3E-DE5746E0B06E}" destId="{98B0CDA1-103D-49A6-81B9-76703E2FB54F}" srcOrd="0" destOrd="0" presId="urn:microsoft.com/office/officeart/2005/8/layout/chevron2"/>
    <dgm:cxn modelId="{77407A1E-F92E-4A66-81D2-1DCBCCCE94E6}" srcId="{F797FB9C-B2D3-44F7-9E4A-A4E166110F11}" destId="{BDE7CDC6-A975-4C96-8DB8-87EC93B0F102}" srcOrd="0" destOrd="0" parTransId="{6DBEF520-CBC8-4F7C-9DD7-B96B9F8AEDC5}" sibTransId="{44BFBB94-993F-4224-8BB9-B54E2DF6BAA0}"/>
    <dgm:cxn modelId="{F3881486-1374-4827-9355-778AA4B8A778}" type="presParOf" srcId="{98B0CDA1-103D-49A6-81B9-76703E2FB54F}" destId="{D16F4629-2B0E-4BD2-9A85-FB1CDB4E47A6}" srcOrd="0" destOrd="0" presId="urn:microsoft.com/office/officeart/2005/8/layout/chevron2"/>
    <dgm:cxn modelId="{F767A5FA-0CF2-4E3A-965E-06380E5BD6A3}" type="presParOf" srcId="{D16F4629-2B0E-4BD2-9A85-FB1CDB4E47A6}" destId="{FAD6B165-ABBB-42C8-8521-E443233A8AA0}" srcOrd="0" destOrd="0" presId="urn:microsoft.com/office/officeart/2005/8/layout/chevron2"/>
    <dgm:cxn modelId="{F8BC7BE9-9C9F-427A-91EC-16F1288D1321}" type="presParOf" srcId="{D16F4629-2B0E-4BD2-9A85-FB1CDB4E47A6}" destId="{B2F1E628-A301-4340-878F-8D32CEFBDA0A}" srcOrd="1" destOrd="0" presId="urn:microsoft.com/office/officeart/2005/8/layout/chevron2"/>
    <dgm:cxn modelId="{758C734A-D4BE-44B1-887C-F9BBC486357A}" type="presParOf" srcId="{98B0CDA1-103D-49A6-81B9-76703E2FB54F}" destId="{5812110F-BFED-42D6-AE1E-B1D6B0947853}" srcOrd="1" destOrd="0" presId="urn:microsoft.com/office/officeart/2005/8/layout/chevron2"/>
    <dgm:cxn modelId="{F74271E4-77C6-4D5F-A0D6-351856BF6310}" type="presParOf" srcId="{98B0CDA1-103D-49A6-81B9-76703E2FB54F}" destId="{965A392D-7C90-493F-8AAC-EACABA01092C}" srcOrd="2" destOrd="0" presId="urn:microsoft.com/office/officeart/2005/8/layout/chevron2"/>
    <dgm:cxn modelId="{42059C39-B56B-44BF-89BA-F1FC31A95AD7}" type="presParOf" srcId="{965A392D-7C90-493F-8AAC-EACABA01092C}" destId="{77CBACB2-9F53-4789-96BB-184CD06DD11E}" srcOrd="0" destOrd="0" presId="urn:microsoft.com/office/officeart/2005/8/layout/chevron2"/>
    <dgm:cxn modelId="{FA46E385-1812-4B76-8A70-51F822FFCE86}" type="presParOf" srcId="{965A392D-7C90-493F-8AAC-EACABA01092C}" destId="{3A7E3514-1F41-4B8A-AEDE-DBC453B2C0C8}" srcOrd="1" destOrd="0" presId="urn:microsoft.com/office/officeart/2005/8/layout/chevron2"/>
    <dgm:cxn modelId="{6650C1C2-C2D1-4139-83E5-727D58782946}" type="presParOf" srcId="{98B0CDA1-103D-49A6-81B9-76703E2FB54F}" destId="{82198828-187A-4D40-B552-8FC0334EBF7E}" srcOrd="3" destOrd="0" presId="urn:microsoft.com/office/officeart/2005/8/layout/chevron2"/>
    <dgm:cxn modelId="{946AC69E-4564-41FD-9E83-89C5C308B79E}" type="presParOf" srcId="{98B0CDA1-103D-49A6-81B9-76703E2FB54F}" destId="{2D2AD84F-F5EF-4F77-9ECB-EAA6B2D9239E}" srcOrd="4" destOrd="0" presId="urn:microsoft.com/office/officeart/2005/8/layout/chevron2"/>
    <dgm:cxn modelId="{80715A3C-3397-4AF0-8003-9D446C1D736D}" type="presParOf" srcId="{2D2AD84F-F5EF-4F77-9ECB-EAA6B2D9239E}" destId="{9C97E436-705E-4C88-8AA8-9C19430E6BC8}" srcOrd="0" destOrd="0" presId="urn:microsoft.com/office/officeart/2005/8/layout/chevron2"/>
    <dgm:cxn modelId="{4249E449-CBF9-49B3-9194-BDFC78216657}" type="presParOf" srcId="{2D2AD84F-F5EF-4F77-9ECB-EAA6B2D9239E}" destId="{79B5CF2D-D96D-4323-9465-7C27AD85F0F1}" srcOrd="1" destOrd="0" presId="urn:microsoft.com/office/officeart/2005/8/layout/chevron2"/>
    <dgm:cxn modelId="{53BAA1F2-F14E-4747-B253-2A30916C9820}" type="presParOf" srcId="{98B0CDA1-103D-49A6-81B9-76703E2FB54F}" destId="{616B1D12-80CA-4EFB-80E6-FB65AEDD75A6}" srcOrd="5" destOrd="0" presId="urn:microsoft.com/office/officeart/2005/8/layout/chevron2"/>
    <dgm:cxn modelId="{DB30BE28-429D-4727-890A-9799479669C3}" type="presParOf" srcId="{98B0CDA1-103D-49A6-81B9-76703E2FB54F}" destId="{1D9AFFDE-F00D-42DF-BD32-7E655822B173}" srcOrd="6" destOrd="0" presId="urn:microsoft.com/office/officeart/2005/8/layout/chevron2"/>
    <dgm:cxn modelId="{58CF663C-5D22-4499-B380-8B2989CC8AD1}" type="presParOf" srcId="{1D9AFFDE-F00D-42DF-BD32-7E655822B173}" destId="{EFE530E9-D095-4AD5-AF75-1C0EFEA43FB0}" srcOrd="0" destOrd="0" presId="urn:microsoft.com/office/officeart/2005/8/layout/chevron2"/>
    <dgm:cxn modelId="{72A29DCE-4BFB-49FA-9DFC-DAC9418E54E8}" type="presParOf" srcId="{1D9AFFDE-F00D-42DF-BD32-7E655822B173}" destId="{6DA91578-FBA3-461A-8D87-882728963B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89E9E-3DAB-461A-8B6F-A481188B1E81}"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EE5C-5B76-4E30-83BF-746017DC7071}" type="slidenum">
              <a:rPr lang="en-US" smtClean="0"/>
              <a:t>‹#›</a:t>
            </a:fld>
            <a:endParaRPr lang="en-US"/>
          </a:p>
        </p:txBody>
      </p:sp>
    </p:spTree>
    <p:extLst>
      <p:ext uri="{BB962C8B-B14F-4D97-AF65-F5344CB8AC3E}">
        <p14:creationId xmlns:p14="http://schemas.microsoft.com/office/powerpoint/2010/main" val="166886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Slide Image Placeholder 14"/>
          <p:cNvSpPr>
            <a:spLocks noGrp="1" noRot="1" noChangeAspect="1"/>
          </p:cNvSpPr>
          <p:nvPr>
            <p:ph type="sldImg"/>
          </p:nvPr>
        </p:nvSpPr>
        <p:spPr>
          <a:xfrm>
            <a:off x="-96838" y="349250"/>
            <a:ext cx="7508876" cy="4224338"/>
          </a:xfrm>
        </p:spPr>
      </p:sp>
      <p:sp>
        <p:nvSpPr>
          <p:cNvPr id="16" name="Notes Placeholder 15"/>
          <p:cNvSpPr>
            <a:spLocks noGrp="1"/>
          </p:cNvSpPr>
          <p:nvPr>
            <p:ph type="body" idx="1"/>
          </p:nvPr>
        </p:nvSpPr>
        <p:spPr/>
        <p:txBody>
          <a:bodyPr/>
          <a:lstStyle/>
          <a:p>
            <a:endParaRPr lang="en-GB"/>
          </a:p>
        </p:txBody>
      </p:sp>
    </p:spTree>
    <p:extLst>
      <p:ext uri="{BB962C8B-B14F-4D97-AF65-F5344CB8AC3E}">
        <p14:creationId xmlns:p14="http://schemas.microsoft.com/office/powerpoint/2010/main" val="66093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74648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65760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34161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28593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7441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47088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5434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The Africa CDC will promote and strengthen these functional capacities with the Member States in collaboration with the Africa CDC Regional Collaborating Centres (RCC). To ensure that the Functional Pillars are effectively implemented, cross-cutting enablers will provide the backbone for the operations of the Africa CDC (Workforce, Partnership, Innovation, Finance and Leadership and Management). </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629853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8.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vmlDrawing" Target="../drawings/vmlDrawing1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9.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2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9.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vmlDrawing" Target="../drawings/vmlDrawing24.vml"/><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8.xml"/><Relationship Id="rId1" Type="http://schemas.openxmlformats.org/officeDocument/2006/relationships/vmlDrawing" Target="../drawings/vmlDrawing2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9.xml"/><Relationship Id="rId1" Type="http://schemas.openxmlformats.org/officeDocument/2006/relationships/vmlDrawing" Target="../drawings/vmlDrawing27.vml"/><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0.xml"/><Relationship Id="rId1" Type="http://schemas.openxmlformats.org/officeDocument/2006/relationships/vmlDrawing" Target="../drawings/vmlDrawing28.vml"/><Relationship Id="rId5" Type="http://schemas.openxmlformats.org/officeDocument/2006/relationships/image" Target="../media/image4.emf"/><Relationship Id="rId4" Type="http://schemas.openxmlformats.org/officeDocument/2006/relationships/oleObject" Target="../embeddings/oleObject28.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8.xml"/><Relationship Id="rId1" Type="http://schemas.openxmlformats.org/officeDocument/2006/relationships/vmlDrawing" Target="../drawings/vmlDrawing30.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9.xml"/><Relationship Id="rId1" Type="http://schemas.openxmlformats.org/officeDocument/2006/relationships/vmlDrawing" Target="../drawings/vmlDrawing31.vml"/><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0.xml"/><Relationship Id="rId1" Type="http://schemas.openxmlformats.org/officeDocument/2006/relationships/vmlDrawing" Target="../drawings/vmlDrawing32.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647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2" y="1622"/>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smtClean="0">
              <a:solidFill>
                <a:schemeClr val="tx1"/>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smtClean="0">
              <a:solidFill>
                <a:schemeClr val="tx1"/>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baseline="0" dirty="0">
                <a:solidFill>
                  <a:srgbClr val="FFFFFF"/>
                </a:solidFill>
                <a:latin typeface="+mn-lt"/>
              </a:rPr>
              <a:t>WORKING DRAFT</a:t>
            </a:r>
          </a:p>
        </p:txBody>
      </p:sp>
      <p:sp>
        <p:nvSpPr>
          <p:cNvPr id="6" name="Working Draft" hidden="1"/>
          <p:cNvSpPr txBox="1">
            <a:spLocks noChangeArrowheads="1"/>
          </p:cNvSpPr>
          <p:nvPr userDrawn="1"/>
        </p:nvSpPr>
        <p:spPr bwMode="auto">
          <a:xfrm>
            <a:off x="368304" y="6632689"/>
            <a:ext cx="4038929"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aseline="0" smtClean="0">
                <a:solidFill>
                  <a:srgbClr val="FFFFFF"/>
                </a:solidFill>
                <a:latin typeface="+mn-lt"/>
              </a:rPr>
              <a:t>Last Modified 3/21/2017 7:36 PM E. Africa Standard Time</a:t>
            </a:r>
            <a:endParaRPr lang="en-US" sz="700" baseline="0" dirty="0">
              <a:solidFill>
                <a:srgbClr val="FFFFFF"/>
              </a:solidFill>
              <a:latin typeface="+mn-lt"/>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aseline="0" dirty="0">
                <a:solidFill>
                  <a:srgbClr val="FFFFFF"/>
                </a:solidFill>
                <a:latin typeface="+mn-lt"/>
              </a:rPr>
              <a:t>Printed</a:t>
            </a:r>
          </a:p>
        </p:txBody>
      </p:sp>
      <p:sp>
        <p:nvSpPr>
          <p:cNvPr id="13314" name="Title"/>
          <p:cNvSpPr>
            <a:spLocks noGrp="1" noChangeArrowheads="1"/>
          </p:cNvSpPr>
          <p:nvPr userDrawn="1">
            <p:ph type="ctrTitle"/>
          </p:nvPr>
        </p:nvSpPr>
        <p:spPr bwMode="auto">
          <a:xfrm>
            <a:off x="368303" y="2865172"/>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dirty="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08"/>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accent6"/>
                </a:solidFill>
                <a:latin typeface="+mn-lt"/>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chemeClr val="bg1"/>
              </a:solidFill>
              <a:latin typeface="+mn-lt"/>
              <a:ea typeface="+mn-ea"/>
            </a:endParaRPr>
          </a:p>
        </p:txBody>
      </p:sp>
      <p:pic>
        <p:nvPicPr>
          <p:cNvPr id="19" name="Picture 18"/>
          <p:cNvPicPr>
            <a:picLocks noChangeAspect="1"/>
          </p:cNvPicPr>
          <p:nvPr userDrawn="1"/>
        </p:nvPicPr>
        <p:blipFill>
          <a:blip r:embed="rId6"/>
          <a:stretch>
            <a:fillRect/>
          </a:stretch>
        </p:blipFill>
        <p:spPr bwMode="ltGray">
          <a:xfrm>
            <a:off x="3129023" y="877409"/>
            <a:ext cx="5933955" cy="1396105"/>
          </a:xfrm>
          <a:prstGeom prst="rect">
            <a:avLst/>
          </a:prstGeom>
        </p:spPr>
      </p:pic>
    </p:spTree>
    <p:extLst>
      <p:ext uri="{BB962C8B-B14F-4D97-AF65-F5344CB8AC3E}">
        <p14:creationId xmlns:p14="http://schemas.microsoft.com/office/powerpoint/2010/main" val="23230083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1963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1728544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9467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757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216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9664687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2270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5445850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2373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2493401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960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2240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257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3227099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26802"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3514706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496"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chemeClr val="bg1"/>
              </a:solidFill>
              <a:latin typeface="+mn-lt"/>
              <a:ea typeface="+mn-ea"/>
            </a:endParaRPr>
          </a:p>
        </p:txBody>
      </p:sp>
    </p:spTree>
    <p:extLst>
      <p:ext uri="{BB962C8B-B14F-4D97-AF65-F5344CB8AC3E}">
        <p14:creationId xmlns:p14="http://schemas.microsoft.com/office/powerpoint/2010/main" val="34007195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2782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1631633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9979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959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298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16354492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3089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3663450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31922"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30948936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624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182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380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38961323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3909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32555684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520"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chemeClr val="bg1"/>
              </a:solidFill>
              <a:latin typeface="+mn-lt"/>
              <a:ea typeface="+mn-ea"/>
            </a:endParaRPr>
          </a:p>
        </p:txBody>
      </p:sp>
    </p:spTree>
    <p:extLst>
      <p:ext uri="{BB962C8B-B14F-4D97-AF65-F5344CB8AC3E}">
        <p14:creationId xmlns:p14="http://schemas.microsoft.com/office/powerpoint/2010/main" val="4282435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4011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6022997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9224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980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9" y="1632"/>
          <a:ext cx="2159" cy="1619"/>
        </p:xfrm>
        <a:graphic>
          <a:graphicData uri="http://schemas.openxmlformats.org/presentationml/2006/ole">
            <mc:AlternateContent xmlns:mc="http://schemas.openxmlformats.org/markup-compatibility/2006">
              <mc:Choice xmlns:v="urn:schemas-microsoft-com:vml" Requires="v">
                <p:oleObj spid="_x0000_s421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9" y="1632"/>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smtClean="0">
              <a:solidFill>
                <a:srgbClr val="000000"/>
              </a:solidFill>
            </a:endParaRPr>
          </a:p>
        </p:txBody>
      </p:sp>
      <p:sp>
        <p:nvSpPr>
          <p:cNvPr id="4" name="Working Draft Text" hidden="1"/>
          <p:cNvSpPr txBox="1">
            <a:spLocks noChangeArrowheads="1"/>
          </p:cNvSpPr>
          <p:nvPr userDrawn="1"/>
        </p:nvSpPr>
        <p:spPr bwMode="auto">
          <a:xfrm>
            <a:off x="368303" y="6515102"/>
            <a:ext cx="3795784" cy="80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25" b="1" dirty="0">
                <a:solidFill>
                  <a:srgbClr val="FFFFFF"/>
                </a:solidFill>
                <a:latin typeface="Arial"/>
                <a:ea typeface="ヒラギノ角ゴ Pro W3" pitchFamily="84" charset="-128"/>
              </a:rPr>
              <a:t>WORKING DRAFT</a:t>
            </a:r>
          </a:p>
        </p:txBody>
      </p:sp>
      <p:sp>
        <p:nvSpPr>
          <p:cNvPr id="6" name="Working Draft" hidden="1"/>
          <p:cNvSpPr txBox="1">
            <a:spLocks noChangeArrowheads="1"/>
          </p:cNvSpPr>
          <p:nvPr userDrawn="1"/>
        </p:nvSpPr>
        <p:spPr bwMode="auto">
          <a:xfrm>
            <a:off x="368310" y="6632691"/>
            <a:ext cx="4038929" cy="80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25" smtClean="0">
                <a:solidFill>
                  <a:srgbClr val="FFFFFF"/>
                </a:solidFill>
                <a:latin typeface="Arial"/>
                <a:ea typeface="ヒラギノ角ゴ Pro W3" pitchFamily="84" charset="-128"/>
              </a:rPr>
              <a:t>Last Modified 3/21/2017 7:36 PM E. Africa Standard Time</a:t>
            </a:r>
            <a:endParaRPr lang="en-US" sz="525" dirty="0">
              <a:solidFill>
                <a:srgbClr val="FFFFFF"/>
              </a:solidFill>
              <a:latin typeface="Arial"/>
              <a:ea typeface="ヒラギノ角ゴ Pro W3" pitchFamily="84" charset="-128"/>
            </a:endParaRPr>
          </a:p>
        </p:txBody>
      </p:sp>
      <p:sp>
        <p:nvSpPr>
          <p:cNvPr id="7" name="Printed" hidden="1"/>
          <p:cNvSpPr txBox="1">
            <a:spLocks noChangeArrowheads="1"/>
          </p:cNvSpPr>
          <p:nvPr userDrawn="1"/>
        </p:nvSpPr>
        <p:spPr bwMode="auto">
          <a:xfrm>
            <a:off x="368303" y="6750280"/>
            <a:ext cx="3795784" cy="80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25" dirty="0">
                <a:solidFill>
                  <a:srgbClr val="FFFFFF"/>
                </a:solidFill>
                <a:latin typeface="Arial"/>
                <a:ea typeface="ヒラギノ角ゴ Pro W3" pitchFamily="84" charset="-128"/>
              </a:rPr>
              <a:t>Printed</a:t>
            </a:r>
          </a:p>
        </p:txBody>
      </p:sp>
      <p:sp>
        <p:nvSpPr>
          <p:cNvPr id="13314" name="Title"/>
          <p:cNvSpPr>
            <a:spLocks noGrp="1" noChangeArrowheads="1"/>
          </p:cNvSpPr>
          <p:nvPr userDrawn="1">
            <p:ph type="ctrTitle"/>
          </p:nvPr>
        </p:nvSpPr>
        <p:spPr bwMode="auto">
          <a:xfrm>
            <a:off x="368303" y="2865181"/>
            <a:ext cx="8478152" cy="369332"/>
          </a:xfrm>
          <a:prstGeom prst="rect">
            <a:avLst/>
          </a:prstGeom>
        </p:spPr>
        <p:txBody>
          <a:bodyPr anchor="t">
            <a:spAutoFit/>
          </a:bodyPr>
          <a:lstStyle>
            <a:lvl1pPr>
              <a:defRPr sz="24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8"/>
            <a:ext cx="8478152" cy="207749"/>
          </a:xfrm>
          <a:prstGeom prst="rect">
            <a:avLst/>
          </a:prstGeom>
        </p:spPr>
        <p:txBody>
          <a:bodyPr wrap="square">
            <a:spAutoFit/>
          </a:bodyPr>
          <a:lstStyle>
            <a:lvl1pPr>
              <a:defRPr sz="135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711662"/>
            <a:ext cx="8478152" cy="161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050" dirty="0">
                <a:solidFill>
                  <a:srgbClr val="808080"/>
                </a:solidFill>
                <a:latin typeface="Arial"/>
                <a:ea typeface="ヒラギノ角ゴ Pro W3" pitchFamily="84" charset="-128"/>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dirty="0">
              <a:solidFill>
                <a:srgbClr val="FFFFFF"/>
              </a:solidFill>
              <a:ea typeface="ヒラギノ角ゴ Pro W3" pitchFamily="84" charset="-128"/>
            </a:endParaRPr>
          </a:p>
        </p:txBody>
      </p:sp>
      <p:pic>
        <p:nvPicPr>
          <p:cNvPr id="19" name="Picture 18"/>
          <p:cNvPicPr>
            <a:picLocks noChangeAspect="1"/>
          </p:cNvPicPr>
          <p:nvPr userDrawn="1"/>
        </p:nvPicPr>
        <p:blipFill>
          <a:blip r:embed="rId6"/>
          <a:stretch>
            <a:fillRect/>
          </a:stretch>
        </p:blipFill>
        <p:spPr bwMode="ltGray">
          <a:xfrm>
            <a:off x="3129025" y="877419"/>
            <a:ext cx="5933955" cy="1396105"/>
          </a:xfrm>
          <a:prstGeom prst="rect">
            <a:avLst/>
          </a:prstGeom>
        </p:spPr>
      </p:pic>
    </p:spTree>
    <p:extLst>
      <p:ext uri="{BB962C8B-B14F-4D97-AF65-F5344CB8AC3E}">
        <p14:creationId xmlns:p14="http://schemas.microsoft.com/office/powerpoint/2010/main" val="25373304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9"/>
          <a:ext cx="2116" cy="1587"/>
        </p:xfrm>
        <a:graphic>
          <a:graphicData uri="http://schemas.openxmlformats.org/presentationml/2006/ole">
            <mc:AlternateContent xmlns:mc="http://schemas.openxmlformats.org/markup-compatibility/2006">
              <mc:Choice xmlns:v="urn:schemas-microsoft-com:vml" Requires="v">
                <p:oleObj spid="_x0000_s43152"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9"/>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dirty="0">
              <a:solidFill>
                <a:srgbClr val="FFFFFF"/>
              </a:solidFill>
              <a:ea typeface="ヒラギノ角ゴ Pro W3" pitchFamily="84" charset="-128"/>
            </a:endParaRPr>
          </a:p>
        </p:txBody>
      </p:sp>
    </p:spTree>
    <p:extLst>
      <p:ext uri="{BB962C8B-B14F-4D97-AF65-F5344CB8AC3E}">
        <p14:creationId xmlns:p14="http://schemas.microsoft.com/office/powerpoint/2010/main" val="24036493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9"/>
          <a:ext cx="2116" cy="1587"/>
        </p:xfrm>
        <a:graphic>
          <a:graphicData uri="http://schemas.openxmlformats.org/presentationml/2006/ole">
            <mc:AlternateContent xmlns:mc="http://schemas.openxmlformats.org/markup-compatibility/2006">
              <mc:Choice xmlns:v="urn:schemas-microsoft-com:vml" Requires="v">
                <p:oleObj spid="_x0000_s4417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dirty="0">
              <a:solidFill>
                <a:srgbClr val="FFFFFF"/>
              </a:solidFill>
              <a:ea typeface="ヒラギノ角ゴ Pro W3" pitchFamily="84" charset="-128"/>
            </a:endParaRPr>
          </a:p>
        </p:txBody>
      </p:sp>
    </p:spTree>
    <p:extLst>
      <p:ext uri="{BB962C8B-B14F-4D97-AF65-F5344CB8AC3E}">
        <p14:creationId xmlns:p14="http://schemas.microsoft.com/office/powerpoint/2010/main" val="18446869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2611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z="1350" smtClean="0">
                <a:solidFill>
                  <a:srgbClr val="000000"/>
                </a:solidFill>
                <a:ea typeface="ヒラギノ角ゴ Pro W3" pitchFamily="84" charset="-128"/>
              </a:rPr>
              <a:pPr/>
              <a:t>11/6/2018</a:t>
            </a:fld>
            <a:endParaRPr lang="en-US" sz="1350">
              <a:solidFill>
                <a:srgbClr val="000000"/>
              </a:solidFill>
              <a:ea typeface="ヒラギノ角ゴ Pro W3" pitchFamily="84" charset="-128"/>
            </a:endParaRPr>
          </a:p>
        </p:txBody>
      </p:sp>
      <p:sp>
        <p:nvSpPr>
          <p:cNvPr id="5" name="Footer Placeholder 4"/>
          <p:cNvSpPr>
            <a:spLocks noGrp="1"/>
          </p:cNvSpPr>
          <p:nvPr>
            <p:ph type="ftr" sz="quarter" idx="11"/>
          </p:nvPr>
        </p:nvSpPr>
        <p:spPr/>
        <p:txBody>
          <a:bodyPr/>
          <a:lstStyle/>
          <a:p>
            <a:endParaRPr lang="en-US" sz="1350">
              <a:solidFill>
                <a:srgbClr val="000000"/>
              </a:solidFill>
              <a:ea typeface="ヒラギノ角ゴ Pro W3" pitchFamily="84" charset="-128"/>
            </a:endParaRPr>
          </a:p>
        </p:txBody>
      </p:sp>
      <p:sp>
        <p:nvSpPr>
          <p:cNvPr id="6" name="Slide Number Placeholder 5"/>
          <p:cNvSpPr>
            <a:spLocks noGrp="1"/>
          </p:cNvSpPr>
          <p:nvPr>
            <p:ph type="sldNum" sz="quarter" idx="12"/>
          </p:nvPr>
        </p:nvSpPr>
        <p:spPr/>
        <p:txBody>
          <a:bodyPr/>
          <a:lstStyle/>
          <a:p>
            <a:fld id="{0E372689-EB42-4E05-B544-DCF237E9288A}" type="slidenum">
              <a:rPr lang="en-US" sz="1350" smtClean="0">
                <a:solidFill>
                  <a:srgbClr val="000000"/>
                </a:solidFill>
                <a:ea typeface="ヒラギノ角ゴ Pro W3" pitchFamily="84" charset="-128"/>
              </a:rPr>
              <a:pPr/>
              <a:t>‹#›</a:t>
            </a:fld>
            <a:endParaRPr lang="en-US" sz="1350">
              <a:solidFill>
                <a:srgbClr val="000000"/>
              </a:solidFill>
              <a:ea typeface="ヒラギノ角ゴ Pro W3" pitchFamily="84" charset="-128"/>
            </a:endParaRPr>
          </a:p>
        </p:txBody>
      </p:sp>
    </p:spTree>
    <p:extLst>
      <p:ext uri="{BB962C8B-B14F-4D97-AF65-F5344CB8AC3E}">
        <p14:creationId xmlns:p14="http://schemas.microsoft.com/office/powerpoint/2010/main" val="9390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134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2796403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1451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697301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1553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36997378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367BA-7E4E-4E70-BEAE-6B8B072F8748}" type="datetimeFigureOut">
              <a:rPr lang="en-US" smtClean="0">
                <a:solidFill>
                  <a:srgbClr val="000000"/>
                </a:solidFill>
              </a:rPr>
              <a:pPr/>
              <a:t>11/6/2018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E372689-EB42-4E05-B544-DCF237E9288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632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7" y="1630"/>
          <a:ext cx="2159" cy="1619"/>
        </p:xfrm>
        <a:graphic>
          <a:graphicData uri="http://schemas.openxmlformats.org/presentationml/2006/ole">
            <mc:AlternateContent xmlns:mc="http://schemas.openxmlformats.org/markup-compatibility/2006">
              <mc:Choice xmlns:v="urn:schemas-microsoft-com:vml" Requires="v">
                <p:oleObj spid="_x0000_s175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7" y="1630"/>
                        <a:ext cx="2159" cy="1619"/>
                      </a:xfrm>
                      <a:prstGeom prst="rect">
                        <a:avLst/>
                      </a:prstGeom>
                    </p:spPr>
                  </p:pic>
                </p:oleObj>
              </mc:Fallback>
            </mc:AlternateContent>
          </a:graphicData>
        </a:graphic>
      </p:graphicFrame>
      <p:sp>
        <p:nvSpPr>
          <p:cNvPr id="14" name="Rectangle 13"/>
          <p:cNvSpPr/>
          <p:nvPr userDrawn="1"/>
        </p:nvSpPr>
        <p:spPr bwMode="invGray">
          <a:xfrm>
            <a:off x="0" y="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5" name="Rectangle 14"/>
          <p:cNvSpPr/>
          <p:nvPr userDrawn="1"/>
        </p:nvSpPr>
        <p:spPr bwMode="invGray">
          <a:xfrm>
            <a:off x="0" y="6515100"/>
            <a:ext cx="12192000" cy="342900"/>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4" name="Working Draft Text" hidden="1"/>
          <p:cNvSpPr txBox="1">
            <a:spLocks noChangeArrowheads="1"/>
          </p:cNvSpPr>
          <p:nvPr userDrawn="1"/>
        </p:nvSpPr>
        <p:spPr bwMode="auto">
          <a:xfrm>
            <a:off x="368303" y="6515100"/>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b="1" dirty="0">
                <a:solidFill>
                  <a:srgbClr val="FFFFFF"/>
                </a:solidFill>
                <a:latin typeface="Arial"/>
              </a:rPr>
              <a:t>WORKING DRAFT</a:t>
            </a:r>
          </a:p>
        </p:txBody>
      </p:sp>
      <p:sp>
        <p:nvSpPr>
          <p:cNvPr id="6" name="Working Draft" hidden="1"/>
          <p:cNvSpPr txBox="1">
            <a:spLocks noChangeArrowheads="1"/>
          </p:cNvSpPr>
          <p:nvPr userDrawn="1"/>
        </p:nvSpPr>
        <p:spPr bwMode="auto">
          <a:xfrm>
            <a:off x="368309" y="6632689"/>
            <a:ext cx="4038929"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smtClean="0">
                <a:solidFill>
                  <a:srgbClr val="FFFFFF"/>
                </a:solidFill>
                <a:latin typeface="Arial"/>
              </a:rPr>
              <a:t>Last Modified 3/21/2017 7:36 PM E. Africa Standard Time</a:t>
            </a:r>
            <a:endParaRPr lang="en-US" sz="700" dirty="0">
              <a:solidFill>
                <a:srgbClr val="FFFFFF"/>
              </a:solidFill>
              <a:latin typeface="Arial"/>
            </a:endParaRPr>
          </a:p>
        </p:txBody>
      </p:sp>
      <p:sp>
        <p:nvSpPr>
          <p:cNvPr id="7" name="Printed" hidden="1"/>
          <p:cNvSpPr txBox="1">
            <a:spLocks noChangeArrowheads="1"/>
          </p:cNvSpPr>
          <p:nvPr userDrawn="1"/>
        </p:nvSpPr>
        <p:spPr bwMode="auto">
          <a:xfrm>
            <a:off x="368303" y="6750278"/>
            <a:ext cx="3795784" cy="107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dirty="0">
                <a:solidFill>
                  <a:srgbClr val="FFFFFF"/>
                </a:solidFill>
                <a:latin typeface="Arial"/>
              </a:rPr>
              <a:t>Printed</a:t>
            </a:r>
          </a:p>
        </p:txBody>
      </p:sp>
      <p:sp>
        <p:nvSpPr>
          <p:cNvPr id="13314" name="Title"/>
          <p:cNvSpPr>
            <a:spLocks noGrp="1" noChangeArrowheads="1"/>
          </p:cNvSpPr>
          <p:nvPr userDrawn="1">
            <p:ph type="ctrTitle"/>
          </p:nvPr>
        </p:nvSpPr>
        <p:spPr bwMode="auto">
          <a:xfrm>
            <a:off x="368303" y="2865180"/>
            <a:ext cx="8478152" cy="492443"/>
          </a:xfrm>
          <a:prstGeom prst="rect">
            <a:avLst/>
          </a:prstGeom>
        </p:spPr>
        <p:txBody>
          <a:bodyPr anchor="t">
            <a:spAutoFit/>
          </a:bodyPr>
          <a:lstStyle>
            <a:lvl1pPr>
              <a:defRPr sz="3200" b="0" cap="all" baseline="0">
                <a:solidFill>
                  <a:schemeClr val="tx1"/>
                </a:solidFill>
                <a:latin typeface="+mj-lt"/>
                <a:ea typeface="+mj-ea"/>
              </a:defRPr>
            </a:lvl1pPr>
          </a:lstStyle>
          <a:p>
            <a:pPr lvl="0" latinLnBrk="0"/>
            <a:r>
              <a:rPr lang="en-US" noProof="0" smtClean="0"/>
              <a:t>Click to edit Master title style</a:t>
            </a:r>
            <a:endParaRPr lang="en-US" noProof="0" dirty="0"/>
          </a:p>
        </p:txBody>
      </p:sp>
      <p:sp>
        <p:nvSpPr>
          <p:cNvPr id="13315" name="Subtitle"/>
          <p:cNvSpPr>
            <a:spLocks noGrp="1" noChangeArrowheads="1"/>
          </p:cNvSpPr>
          <p:nvPr userDrawn="1">
            <p:ph type="subTitle" idx="1"/>
          </p:nvPr>
        </p:nvSpPr>
        <p:spPr bwMode="auto">
          <a:xfrm>
            <a:off x="368303" y="4369216"/>
            <a:ext cx="8478152" cy="276999"/>
          </a:xfrm>
          <a:prstGeom prst="rect">
            <a:avLst/>
          </a:prstGeom>
        </p:spPr>
        <p:txBody>
          <a:bodyPr wrap="square">
            <a:spAutoFit/>
          </a:bodyPr>
          <a:lstStyle>
            <a:lvl1pPr>
              <a:defRPr sz="1800" cap="none" baseline="0">
                <a:solidFill>
                  <a:schemeClr val="accent6"/>
                </a:solidFill>
                <a:latin typeface="+mn-lt"/>
                <a:ea typeface="+mn-ea"/>
              </a:defRPr>
            </a:lvl1pPr>
          </a:lstStyle>
          <a:p>
            <a:pPr lvl="0" latinLnBrk="0"/>
            <a:r>
              <a:rPr lang="en-US" noProof="0" smtClean="0"/>
              <a:t>Click to edit Master subtitle style</a:t>
            </a:r>
            <a:endParaRPr lang="en-US" noProof="0" dirty="0"/>
          </a:p>
        </p:txBody>
      </p:sp>
      <p:sp>
        <p:nvSpPr>
          <p:cNvPr id="57" name="Document type" hidden="1"/>
          <p:cNvSpPr txBox="1">
            <a:spLocks noChangeArrowheads="1"/>
          </p:cNvSpPr>
          <p:nvPr userDrawn="1"/>
        </p:nvSpPr>
        <p:spPr bwMode="auto">
          <a:xfrm>
            <a:off x="368303" y="5657799"/>
            <a:ext cx="847815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1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pic>
        <p:nvPicPr>
          <p:cNvPr id="19" name="Picture 18"/>
          <p:cNvPicPr>
            <a:picLocks noChangeAspect="1"/>
          </p:cNvPicPr>
          <p:nvPr userDrawn="1"/>
        </p:nvPicPr>
        <p:blipFill>
          <a:blip r:embed="rId6"/>
          <a:stretch>
            <a:fillRect/>
          </a:stretch>
        </p:blipFill>
        <p:spPr bwMode="ltGray">
          <a:xfrm>
            <a:off x="3129025" y="877417"/>
            <a:ext cx="5933955" cy="1396105"/>
          </a:xfrm>
          <a:prstGeom prst="rect">
            <a:avLst/>
          </a:prstGeom>
        </p:spPr>
      </p:pic>
    </p:spTree>
    <p:extLst>
      <p:ext uri="{BB962C8B-B14F-4D97-AF65-F5344CB8AC3E}">
        <p14:creationId xmlns:p14="http://schemas.microsoft.com/office/powerpoint/2010/main" val="452834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7"/>
          <a:ext cx="2116" cy="1587"/>
        </p:xfrm>
        <a:graphic>
          <a:graphicData uri="http://schemas.openxmlformats.org/presentationml/2006/ole">
            <mc:AlternateContent xmlns:mc="http://schemas.openxmlformats.org/markup-compatibility/2006">
              <mc:Choice xmlns:v="urn:schemas-microsoft-com:vml" Requires="v">
                <p:oleObj spid="_x0000_s1861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19" y="1597"/>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smtClean="0"/>
              <a:t>Click to edit Master title style</a:t>
            </a:r>
            <a:endParaRPr lang="en-US" dirty="0"/>
          </a:p>
        </p:txBody>
      </p:sp>
      <p:sp>
        <p:nvSpPr>
          <p:cNvPr id="4"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spTree>
    <p:extLst>
      <p:ext uri="{BB962C8B-B14F-4D97-AF65-F5344CB8AC3E}">
        <p14:creationId xmlns:p14="http://schemas.microsoft.com/office/powerpoint/2010/main" val="9730004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1.emf"/><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1.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slideLayout" Target="../slideLayouts/slideLayout6.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1.emf"/><Relationship Id="rId2" Type="http://schemas.openxmlformats.org/officeDocument/2006/relationships/slideLayout" Target="../slideLayouts/slideLayout5.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4.xml"/><Relationship Id="rId6" Type="http://schemas.openxmlformats.org/officeDocument/2006/relationships/vmlDrawing" Target="../drawings/vmlDrawing5.vml"/><Relationship Id="rId11" Type="http://schemas.openxmlformats.org/officeDocument/2006/relationships/tags" Target="../tags/tag25.xml"/><Relationship Id="rId24" Type="http://schemas.openxmlformats.org/officeDocument/2006/relationships/oleObject" Target="../embeddings/oleObject5.bin"/><Relationship Id="rId5" Type="http://schemas.openxmlformats.org/officeDocument/2006/relationships/theme" Target="../theme/theme2.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slideLayout" Target="../slideLayouts/slideLayout7.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image" Target="../media/image1.emf"/><Relationship Id="rId3" Type="http://schemas.openxmlformats.org/officeDocument/2006/relationships/slideLayout" Target="../slideLayouts/slideLayout10.xml"/><Relationship Id="rId21" Type="http://schemas.openxmlformats.org/officeDocument/2006/relationships/tags" Target="../tags/tag54.xml"/><Relationship Id="rId7" Type="http://schemas.openxmlformats.org/officeDocument/2006/relationships/vmlDrawing" Target="../drawings/vmlDrawing9.v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oleObject" Target="../embeddings/oleObject9.bin"/><Relationship Id="rId2" Type="http://schemas.openxmlformats.org/officeDocument/2006/relationships/slideLayout" Target="../slideLayouts/slideLayout9.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slideLayout" Target="../slideLayouts/slideLayout8.xml"/><Relationship Id="rId6" Type="http://schemas.openxmlformats.org/officeDocument/2006/relationships/theme" Target="../theme/theme3.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slideLayout" Target="../slideLayouts/slideLayout12.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slideLayout" Target="../slideLayouts/slideLayout11.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image" Target="../media/image1.emf"/><Relationship Id="rId3" Type="http://schemas.openxmlformats.org/officeDocument/2006/relationships/slideLayout" Target="../slideLayouts/slideLayout15.xml"/><Relationship Id="rId21" Type="http://schemas.openxmlformats.org/officeDocument/2006/relationships/tags" Target="../tags/tag74.xml"/><Relationship Id="rId7" Type="http://schemas.openxmlformats.org/officeDocument/2006/relationships/vmlDrawing" Target="../drawings/vmlDrawing13.v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oleObject" Target="../embeddings/oleObject13.bin"/><Relationship Id="rId2" Type="http://schemas.openxmlformats.org/officeDocument/2006/relationships/slideLayout" Target="../slideLayouts/slideLayout14.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13.xml"/><Relationship Id="rId6" Type="http://schemas.openxmlformats.org/officeDocument/2006/relationships/theme" Target="../theme/theme4.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slideLayout" Target="../slideLayouts/slideLayout17.xml"/><Relationship Id="rId15" Type="http://schemas.openxmlformats.org/officeDocument/2006/relationships/tags" Target="../tags/tag68.xml"/><Relationship Id="rId23" Type="http://schemas.openxmlformats.org/officeDocument/2006/relationships/tags" Target="../tags/tag76.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slideLayout" Target="../slideLayouts/slideLayout16.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image" Target="../media/image1.emf"/><Relationship Id="rId3" Type="http://schemas.openxmlformats.org/officeDocument/2006/relationships/slideLayout" Target="../slideLayouts/slideLayout20.xml"/><Relationship Id="rId21" Type="http://schemas.openxmlformats.org/officeDocument/2006/relationships/tags" Target="../tags/tag94.xml"/><Relationship Id="rId7" Type="http://schemas.openxmlformats.org/officeDocument/2006/relationships/vmlDrawing" Target="../drawings/vmlDrawing17.v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oleObject" Target="../embeddings/oleObject17.bin"/><Relationship Id="rId2" Type="http://schemas.openxmlformats.org/officeDocument/2006/relationships/slideLayout" Target="../slideLayouts/slideLayout19.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slideLayout" Target="../slideLayouts/slideLayout18.xml"/><Relationship Id="rId6" Type="http://schemas.openxmlformats.org/officeDocument/2006/relationships/theme" Target="../theme/theme5.xml"/><Relationship Id="rId11" Type="http://schemas.openxmlformats.org/officeDocument/2006/relationships/tags" Target="../tags/tag84.xml"/><Relationship Id="rId24" Type="http://schemas.openxmlformats.org/officeDocument/2006/relationships/tags" Target="../tags/tag97.xml"/><Relationship Id="rId5" Type="http://schemas.openxmlformats.org/officeDocument/2006/relationships/slideLayout" Target="../slideLayouts/slideLayout22.xml"/><Relationship Id="rId15" Type="http://schemas.openxmlformats.org/officeDocument/2006/relationships/tags" Target="../tags/tag88.xml"/><Relationship Id="rId23" Type="http://schemas.openxmlformats.org/officeDocument/2006/relationships/tags" Target="../tags/tag96.xml"/><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slideLayout" Target="../slideLayouts/slideLayout21.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tags" Target="../tags/tag114.xml"/><Relationship Id="rId7" Type="http://schemas.openxmlformats.org/officeDocument/2006/relationships/vmlDrawing" Target="../drawings/vmlDrawing21.v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oleObject" Target="../embeddings/oleObject21.bin"/><Relationship Id="rId2" Type="http://schemas.openxmlformats.org/officeDocument/2006/relationships/slideLayout" Target="../slideLayouts/slideLayout24.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slideLayout" Target="../slideLayouts/slideLayout23.xml"/><Relationship Id="rId6" Type="http://schemas.openxmlformats.org/officeDocument/2006/relationships/theme" Target="../theme/theme6.xml"/><Relationship Id="rId11" Type="http://schemas.openxmlformats.org/officeDocument/2006/relationships/tags" Target="../tags/tag104.xml"/><Relationship Id="rId24" Type="http://schemas.openxmlformats.org/officeDocument/2006/relationships/tags" Target="../tags/tag117.xml"/><Relationship Id="rId5" Type="http://schemas.openxmlformats.org/officeDocument/2006/relationships/slideLayout" Target="../slideLayouts/slideLayout27.xml"/><Relationship Id="rId15" Type="http://schemas.openxmlformats.org/officeDocument/2006/relationships/tags" Target="../tags/tag108.xml"/><Relationship Id="rId23" Type="http://schemas.openxmlformats.org/officeDocument/2006/relationships/tags" Target="../tags/tag116.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slideLayout" Target="../slideLayouts/slideLayout26.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image" Target="../media/image1.emf"/><Relationship Id="rId3" Type="http://schemas.openxmlformats.org/officeDocument/2006/relationships/slideLayout" Target="../slideLayouts/slideLayout30.xml"/><Relationship Id="rId21" Type="http://schemas.openxmlformats.org/officeDocument/2006/relationships/tags" Target="../tags/tag134.xml"/><Relationship Id="rId7" Type="http://schemas.openxmlformats.org/officeDocument/2006/relationships/vmlDrawing" Target="../drawings/vmlDrawing25.v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oleObject" Target="../embeddings/oleObject25.bin"/><Relationship Id="rId2" Type="http://schemas.openxmlformats.org/officeDocument/2006/relationships/slideLayout" Target="../slideLayouts/slideLayout29.xml"/><Relationship Id="rId16" Type="http://schemas.openxmlformats.org/officeDocument/2006/relationships/tags" Target="../tags/tag129.xml"/><Relationship Id="rId20" Type="http://schemas.openxmlformats.org/officeDocument/2006/relationships/tags" Target="../tags/tag133.xml"/><Relationship Id="rId1" Type="http://schemas.openxmlformats.org/officeDocument/2006/relationships/slideLayout" Target="../slideLayouts/slideLayout28.xml"/><Relationship Id="rId6" Type="http://schemas.openxmlformats.org/officeDocument/2006/relationships/theme" Target="../theme/theme7.xml"/><Relationship Id="rId11" Type="http://schemas.openxmlformats.org/officeDocument/2006/relationships/tags" Target="../tags/tag124.xml"/><Relationship Id="rId24" Type="http://schemas.openxmlformats.org/officeDocument/2006/relationships/tags" Target="../tags/tag137.xml"/><Relationship Id="rId5" Type="http://schemas.openxmlformats.org/officeDocument/2006/relationships/slideLayout" Target="../slideLayouts/slideLayout32.xml"/><Relationship Id="rId15" Type="http://schemas.openxmlformats.org/officeDocument/2006/relationships/tags" Target="../tags/tag128.xml"/><Relationship Id="rId23" Type="http://schemas.openxmlformats.org/officeDocument/2006/relationships/tags" Target="../tags/tag136.xml"/><Relationship Id="rId10" Type="http://schemas.openxmlformats.org/officeDocument/2006/relationships/tags" Target="../tags/tag123.xml"/><Relationship Id="rId19" Type="http://schemas.openxmlformats.org/officeDocument/2006/relationships/tags" Target="../tags/tag132.xml"/><Relationship Id="rId4" Type="http://schemas.openxmlformats.org/officeDocument/2006/relationships/slideLayout" Target="../slideLayouts/slideLayout31.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image" Target="../media/image1.emf"/><Relationship Id="rId3" Type="http://schemas.openxmlformats.org/officeDocument/2006/relationships/slideLayout" Target="../slideLayouts/slideLayout35.xml"/><Relationship Id="rId21" Type="http://schemas.openxmlformats.org/officeDocument/2006/relationships/tags" Target="../tags/tag154.xml"/><Relationship Id="rId7" Type="http://schemas.openxmlformats.org/officeDocument/2006/relationships/vmlDrawing" Target="../drawings/vmlDrawing29.v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oleObject" Target="../embeddings/oleObject29.bin"/><Relationship Id="rId2" Type="http://schemas.openxmlformats.org/officeDocument/2006/relationships/slideLayout" Target="../slideLayouts/slideLayout34.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slideLayout" Target="../slideLayouts/slideLayout33.xml"/><Relationship Id="rId6" Type="http://schemas.openxmlformats.org/officeDocument/2006/relationships/theme" Target="../theme/theme8.xml"/><Relationship Id="rId11" Type="http://schemas.openxmlformats.org/officeDocument/2006/relationships/tags" Target="../tags/tag144.xml"/><Relationship Id="rId24" Type="http://schemas.openxmlformats.org/officeDocument/2006/relationships/tags" Target="../tags/tag157.xml"/><Relationship Id="rId5" Type="http://schemas.openxmlformats.org/officeDocument/2006/relationships/slideLayout" Target="../slideLayouts/slideLayout37.xml"/><Relationship Id="rId15" Type="http://schemas.openxmlformats.org/officeDocument/2006/relationships/tags" Target="../tags/tag148.xml"/><Relationship Id="rId23" Type="http://schemas.openxmlformats.org/officeDocument/2006/relationships/tags" Target="../tags/tag156.xml"/><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slideLayout" Target="../slideLayouts/slideLayout36.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5450"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smtClean="0">
              <a:solidFill>
                <a:schemeClr val="tx1"/>
              </a:solidFill>
            </a:endParaRPr>
          </a:p>
        </p:txBody>
      </p:sp>
      <p:sp>
        <p:nvSpPr>
          <p:cNvPr id="1034" name="Working Draft" hidden="1"/>
          <p:cNvSpPr txBox="1">
            <a:spLocks noChangeArrowheads="1"/>
          </p:cNvSpPr>
          <p:nvPr/>
        </p:nvSpPr>
        <p:spPr bwMode="auto">
          <a:xfrm rot="5400000">
            <a:off x="11091887" y="2558276"/>
            <a:ext cx="2010166" cy="94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smtClean="0">
                <a:solidFill>
                  <a:srgbClr val="808080"/>
                </a:solidFill>
                <a:latin typeface="+mn-lt"/>
                <a:ea typeface="+mn-ea"/>
              </a:rPr>
              <a:t>Last Modified 3/21/2017 7:36 PM E. Africa Standard Time</a:t>
            </a:r>
            <a:endParaRPr lang="en-US" sz="1632" baseline="0" dirty="0">
              <a:solidFill>
                <a:srgbClr val="808080"/>
              </a:solidFill>
              <a:latin typeface="+mn-lt"/>
              <a:ea typeface="+mn-ea"/>
            </a:endParaRPr>
          </a:p>
        </p:txBody>
      </p:sp>
      <p:sp>
        <p:nvSpPr>
          <p:cNvPr id="1035" name="Printed" hidden="1"/>
          <p:cNvSpPr txBox="1">
            <a:spLocks noChangeArrowheads="1"/>
          </p:cNvSpPr>
          <p:nvPr/>
        </p:nvSpPr>
        <p:spPr bwMode="auto">
          <a:xfrm rot="5400000">
            <a:off x="11972737" y="4776256"/>
            <a:ext cx="248466" cy="94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a:t>
            </a:r>
            <a:endParaRPr lang="en-US" sz="1632" baseline="0" dirty="0">
              <a:solidFill>
                <a:srgbClr val="808080"/>
              </a:solidFill>
              <a:latin typeface="+mn-lt"/>
              <a:ea typeface="+mn-ea"/>
            </a:endParaRPr>
          </a:p>
        </p:txBody>
      </p:sp>
      <p:sp>
        <p:nvSpPr>
          <p:cNvPr id="104" name="Slide Number"/>
          <p:cNvSpPr txBox="1">
            <a:spLocks/>
          </p:cNvSpPr>
          <p:nvPr userDrawn="1"/>
        </p:nvSpPr>
        <p:spPr bwMode="auto">
          <a:xfrm>
            <a:off x="11801648" y="66312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1000" baseline="0" smtClean="0">
                <a:solidFill>
                  <a:schemeClr val="tx1"/>
                </a:solidFill>
                <a:latin typeface="+mn-lt"/>
              </a:rPr>
              <a:pPr algn="r"/>
              <a:t>‹#›</a:t>
            </a:fld>
            <a:endParaRPr lang="en-US" sz="1000" baseline="0" dirty="0">
              <a:solidFill>
                <a:schemeClr val="tx1"/>
              </a:solidFill>
              <a:latin typeface="+mn-lt"/>
            </a:endParaRPr>
          </a:p>
        </p:txBody>
      </p:sp>
      <p:sp>
        <p:nvSpPr>
          <p:cNvPr id="19" name="Title Placeholder 2"/>
          <p:cNvSpPr>
            <a:spLocks noGrp="1" noChangeArrowheads="1"/>
          </p:cNvSpPr>
          <p:nvPr>
            <p:ph type="title"/>
          </p:nvPr>
        </p:nvSpPr>
        <p:spPr bwMode="auto">
          <a:xfrm>
            <a:off x="233259" y="495016"/>
            <a:ext cx="117254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59" y="952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200" cap="all" baseline="0" dirty="0">
                <a:solidFill>
                  <a:schemeClr val="bg1"/>
                </a:solidFill>
                <a:latin typeface="+mn-lt"/>
                <a:ea typeface="+mn-ea"/>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4" name="Slide Elements" hidden="1"/>
          <p:cNvGrpSpPr/>
          <p:nvPr userDrawn="1"/>
        </p:nvGrpSpPr>
        <p:grpSpPr bwMode="auto">
          <a:xfrm>
            <a:off x="233259" y="6425526"/>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dirty="0">
                  <a:solidFill>
                    <a:schemeClr val="tx1"/>
                  </a:solidFill>
                  <a:latin typeface="+mn-lt"/>
                  <a:ea typeface="+mn-ea"/>
                </a:rPr>
                <a:t>1 </a:t>
              </a:r>
              <a:r>
                <a:rPr lang="en-US" sz="1000" baseline="0" dirty="0" smtClean="0">
                  <a:solidFill>
                    <a:schemeClr val="tx1"/>
                  </a:solidFill>
                  <a:latin typeface="+mn-lt"/>
                  <a:ea typeface="+mn-ea"/>
                </a:rPr>
                <a:t>Footnote</a:t>
              </a:r>
              <a:endParaRPr lang="en-US" sz="1000" baseline="0" dirty="0">
                <a:solidFill>
                  <a:schemeClr val="tx1"/>
                </a:solidFill>
                <a:latin typeface="+mn-lt"/>
                <a:ea typeface="+mn-ea"/>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baseline="0" dirty="0">
                  <a:solidFill>
                    <a:schemeClr val="tx1"/>
                  </a:solidFill>
                  <a:latin typeface="+mn-lt"/>
                  <a:ea typeface="+mn-ea"/>
                </a:rPr>
                <a:t>SOURCE: </a:t>
              </a:r>
              <a:r>
                <a:rPr lang="en-US" sz="1000" baseline="0" dirty="0" smtClean="0">
                  <a:solidFill>
                    <a:schemeClr val="tx1"/>
                  </a:solidFill>
                  <a:latin typeface="+mn-lt"/>
                  <a:ea typeface="+mn-ea"/>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7"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chemeClr val="bg1"/>
              </a:solidFill>
              <a:latin typeface="+mn-lt"/>
              <a:ea typeface="+mn-ea"/>
            </a:endParaRPr>
          </a:p>
        </p:txBody>
      </p:sp>
      <p:grpSp>
        <p:nvGrpSpPr>
          <p:cNvPr id="63" name="LegendBoxes" hidden="1"/>
          <p:cNvGrpSpPr>
            <a:grpSpLocks/>
          </p:cNvGrpSpPr>
          <p:nvPr userDrawn="1"/>
        </p:nvGrpSpPr>
        <p:grpSpPr bwMode="auto">
          <a:xfrm>
            <a:off x="10940631" y="928783"/>
            <a:ext cx="848784" cy="996951"/>
            <a:chOff x="4936" y="176"/>
            <a:chExt cx="401" cy="628"/>
          </a:xfrm>
        </p:grpSpPr>
        <p:sp>
          <p:nvSpPr>
            <p:cNvPr id="64" name="Legend1"/>
            <p:cNvSpPr>
              <a:spLocks noChangeArrowheads="1"/>
            </p:cNvSpPr>
            <p:nvPr/>
          </p:nvSpPr>
          <p:spPr bwMode="auto">
            <a:xfrm>
              <a:off x="5096" y="176"/>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66" name="Legend2"/>
            <p:cNvSpPr>
              <a:spLocks noChangeArrowheads="1"/>
            </p:cNvSpPr>
            <p:nvPr/>
          </p:nvSpPr>
          <p:spPr bwMode="auto">
            <a:xfrm>
              <a:off x="5096" y="346"/>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68" name="Legend3"/>
            <p:cNvSpPr>
              <a:spLocks noChangeArrowheads="1"/>
            </p:cNvSpPr>
            <p:nvPr/>
          </p:nvSpPr>
          <p:spPr bwMode="auto">
            <a:xfrm>
              <a:off x="5096" y="517"/>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70" name="Legend4"/>
            <p:cNvSpPr>
              <a:spLocks noChangeArrowheads="1"/>
            </p:cNvSpPr>
            <p:nvPr/>
          </p:nvSpPr>
          <p:spPr bwMode="auto">
            <a:xfrm>
              <a:off x="5096" y="688"/>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grpSp>
        <p:nvGrpSpPr>
          <p:cNvPr id="72" name="LegendLines" hidden="1"/>
          <p:cNvGrpSpPr>
            <a:grpSpLocks/>
          </p:cNvGrpSpPr>
          <p:nvPr userDrawn="1"/>
        </p:nvGrpSpPr>
        <p:grpSpPr bwMode="auto">
          <a:xfrm>
            <a:off x="10529997" y="928783"/>
            <a:ext cx="1259418" cy="730251"/>
            <a:chOff x="4750" y="176"/>
            <a:chExt cx="59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80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80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800">
                <a:latin typeface="+mn-lt"/>
              </a:endParaRPr>
            </a:p>
          </p:txBody>
        </p:sp>
        <p:sp>
          <p:nvSpPr>
            <p:cNvPr id="76" name="Legend1"/>
            <p:cNvSpPr>
              <a:spLocks noChangeArrowheads="1"/>
            </p:cNvSpPr>
            <p:nvPr/>
          </p:nvSpPr>
          <p:spPr bwMode="auto">
            <a:xfrm>
              <a:off x="5104" y="176"/>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7" name="Legend2"/>
            <p:cNvSpPr>
              <a:spLocks noChangeArrowheads="1"/>
            </p:cNvSpPr>
            <p:nvPr/>
          </p:nvSpPr>
          <p:spPr bwMode="auto">
            <a:xfrm>
              <a:off x="5104" y="344"/>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8" name="Legend3"/>
            <p:cNvSpPr>
              <a:spLocks noChangeArrowheads="1"/>
            </p:cNvSpPr>
            <p:nvPr/>
          </p:nvSpPr>
          <p:spPr bwMode="auto">
            <a:xfrm>
              <a:off x="5104" y="520"/>
              <a:ext cx="24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79" name="LegendMoons" hidden="1"/>
          <p:cNvGrpSpPr/>
          <p:nvPr userDrawn="1"/>
        </p:nvGrpSpPr>
        <p:grpSpPr bwMode="auto">
          <a:xfrm>
            <a:off x="10851499" y="928782"/>
            <a:ext cx="937321" cy="1306516"/>
            <a:chOff x="7875175" y="286625"/>
            <a:chExt cx="702991" cy="1306516"/>
          </a:xfrm>
        </p:grpSpPr>
        <p:grpSp>
          <p:nvGrpSpPr>
            <p:cNvPr id="80" name="MoonLegend2"/>
            <p:cNvGrpSpPr>
              <a:grpSpLocks noChangeAspect="1"/>
            </p:cNvGrpSpPr>
            <p:nvPr>
              <p:custDataLst>
                <p:tags r:id="rId8"/>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99"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grpSp>
          <p:nvGrpSpPr>
            <p:cNvPr id="81" name="MoonLegend4"/>
            <p:cNvGrpSpPr>
              <a:grpSpLocks noChangeAspect="1"/>
            </p:cNvGrpSpPr>
            <p:nvPr>
              <p:custDataLst>
                <p:tags r:id="rId9"/>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97"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grpSp>
          <p:nvGrpSpPr>
            <p:cNvPr id="82" name="MoonLegend5"/>
            <p:cNvGrpSpPr>
              <a:grpSpLocks noChangeAspect="1"/>
            </p:cNvGrpSpPr>
            <p:nvPr>
              <p:custDataLst>
                <p:tags r:id="rId10"/>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95"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sp>
          <p:nvSpPr>
            <p:cNvPr id="83" name="Legend1"/>
            <p:cNvSpPr>
              <a:spLocks noChangeArrowheads="1"/>
            </p:cNvSpPr>
            <p:nvPr/>
          </p:nvSpPr>
          <p:spPr bwMode="auto">
            <a:xfrm>
              <a:off x="8195850" y="299325"/>
              <a:ext cx="38231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2"/>
            <p:cNvSpPr>
              <a:spLocks noChangeArrowheads="1"/>
            </p:cNvSpPr>
            <p:nvPr/>
          </p:nvSpPr>
          <p:spPr bwMode="auto">
            <a:xfrm>
              <a:off x="8195850" y="573963"/>
              <a:ext cx="38231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5" name="Legend3"/>
            <p:cNvSpPr>
              <a:spLocks noChangeArrowheads="1"/>
            </p:cNvSpPr>
            <p:nvPr/>
          </p:nvSpPr>
          <p:spPr bwMode="auto">
            <a:xfrm>
              <a:off x="8195850" y="848602"/>
              <a:ext cx="38231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6" name="Legend4"/>
            <p:cNvSpPr>
              <a:spLocks noChangeArrowheads="1"/>
            </p:cNvSpPr>
            <p:nvPr/>
          </p:nvSpPr>
          <p:spPr bwMode="auto">
            <a:xfrm>
              <a:off x="8195850" y="1120065"/>
              <a:ext cx="38231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7" name="Legend5"/>
            <p:cNvSpPr>
              <a:spLocks noChangeArrowheads="1"/>
            </p:cNvSpPr>
            <p:nvPr/>
          </p:nvSpPr>
          <p:spPr bwMode="auto">
            <a:xfrm>
              <a:off x="8195850" y="1396290"/>
              <a:ext cx="38231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8" name="MoonLegend3"/>
            <p:cNvGrpSpPr>
              <a:grpSpLocks noChangeAspect="1"/>
            </p:cNvGrpSpPr>
            <p:nvPr>
              <p:custDataLst>
                <p:tags r:id="rId11"/>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93"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grpSp>
          <p:nvGrpSpPr>
            <p:cNvPr id="89"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sp>
            <p:nvSpPr>
              <p:cNvPr id="91" name="Arc 42" hidden="1"/>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a:latin typeface="+mn-lt"/>
                </a:endParaRPr>
              </a:p>
            </p:txBody>
          </p:sp>
        </p:grpSp>
      </p:grpSp>
      <p:grpSp>
        <p:nvGrpSpPr>
          <p:cNvPr id="100" name="McKSticker" hidden="1"/>
          <p:cNvGrpSpPr/>
          <p:nvPr userDrawn="1"/>
        </p:nvGrpSpPr>
        <p:grpSpPr bwMode="auto">
          <a:xfrm>
            <a:off x="10536217" y="928782"/>
            <a:ext cx="1422527" cy="212366"/>
            <a:chOff x="7673880" y="285750"/>
            <a:chExt cx="1066895" cy="212366"/>
          </a:xfrm>
        </p:grpSpPr>
        <p:sp>
          <p:nvSpPr>
            <p:cNvPr id="101" name="StickerRectangle"/>
            <p:cNvSpPr>
              <a:spLocks noChangeArrowheads="1"/>
            </p:cNvSpPr>
            <p:nvPr/>
          </p:nvSpPr>
          <p:spPr bwMode="auto">
            <a:xfrm>
              <a:off x="7940605" y="285750"/>
              <a:ext cx="800170"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103" name="AutoShape 32"/>
            <p:cNvCxnSpPr>
              <a:cxnSpLocks noChangeShapeType="1"/>
              <a:stCxn id="101" idx="4"/>
              <a:endCxn id="10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306489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246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9"/>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0"/>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1"/>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2"/>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3"/>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5"/>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3032077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6562"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10391962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20658"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40140729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24754"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671242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28850"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2691054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7042"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000000"/>
              </a:solidFill>
            </a:endParaRPr>
          </a:p>
        </p:txBody>
      </p:sp>
      <p:sp>
        <p:nvSpPr>
          <p:cNvPr id="1034" name="Working Draft" hidden="1"/>
          <p:cNvSpPr txBox="1">
            <a:spLocks noChangeArrowheads="1"/>
          </p:cNvSpPr>
          <p:nvPr/>
        </p:nvSpPr>
        <p:spPr bwMode="auto">
          <a:xfrm rot="5400000">
            <a:off x="11096697" y="2558287"/>
            <a:ext cx="2000548"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smtClean="0">
                <a:solidFill>
                  <a:srgbClr val="808080"/>
                </a:solidFill>
                <a:latin typeface="Arial"/>
              </a:rPr>
              <a:t>Last Modified 3/21/2017 7:36 PM E. Africa Standard Time</a:t>
            </a:r>
            <a:endParaRPr lang="en-US" sz="1632" dirty="0">
              <a:solidFill>
                <a:srgbClr val="808080"/>
              </a:solidFill>
              <a:latin typeface="Arial"/>
            </a:endParaRPr>
          </a:p>
        </p:txBody>
      </p:sp>
      <p:sp>
        <p:nvSpPr>
          <p:cNvPr id="1035" name="Printed" hidden="1"/>
          <p:cNvSpPr txBox="1">
            <a:spLocks noChangeArrowheads="1"/>
          </p:cNvSpPr>
          <p:nvPr/>
        </p:nvSpPr>
        <p:spPr bwMode="auto">
          <a:xfrm rot="5400000">
            <a:off x="11972642" y="4776267"/>
            <a:ext cx="248669" cy="94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4" name="Slide Number"/>
          <p:cNvSpPr txBox="1">
            <a:spLocks/>
          </p:cNvSpPr>
          <p:nvPr userDrawn="1"/>
        </p:nvSpPr>
        <p:spPr bwMode="auto">
          <a:xfrm>
            <a:off x="11802017" y="6631233"/>
            <a:ext cx="156731"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
        <p:nvSpPr>
          <p:cNvPr id="19" name="Title Placeholder 2"/>
          <p:cNvSpPr>
            <a:spLocks noGrp="1" noChangeArrowheads="1"/>
          </p:cNvSpPr>
          <p:nvPr>
            <p:ph type="title"/>
          </p:nvPr>
        </p:nvSpPr>
        <p:spPr bwMode="auto">
          <a:xfrm>
            <a:off x="233259" y="495024"/>
            <a:ext cx="1172548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5" y="9525"/>
            <a:ext cx="74379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cap="all" dirty="0">
                <a:solidFill>
                  <a:srgbClr val="FFFFFF"/>
                </a:solidFill>
              </a:rPr>
              <a:t>Tracker</a:t>
            </a:r>
          </a:p>
        </p:txBody>
      </p:sp>
      <p:sp>
        <p:nvSpPr>
          <p:cNvPr id="11" name="3. Unit of measure" hidden="1"/>
          <p:cNvSpPr txBox="1">
            <a:spLocks noChangeArrowheads="1"/>
          </p:cNvSpPr>
          <p:nvPr/>
        </p:nvSpPr>
        <p:spPr bwMode="auto">
          <a:xfrm>
            <a:off x="233259" y="884617"/>
            <a:ext cx="117254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4" name="Slide Elements" hidden="1"/>
          <p:cNvGrpSpPr/>
          <p:nvPr userDrawn="1"/>
        </p:nvGrpSpPr>
        <p:grpSpPr bwMode="auto">
          <a:xfrm>
            <a:off x="233261" y="6425534"/>
            <a:ext cx="11725483" cy="359595"/>
            <a:chOff x="119063" y="6278946"/>
            <a:chExt cx="8618537" cy="352437"/>
          </a:xfrm>
        </p:grpSpPr>
        <p:sp>
          <p:nvSpPr>
            <p:cNvPr id="13" name="4. Footnote"/>
            <p:cNvSpPr txBox="1">
              <a:spLocks noChangeArrowheads="1"/>
            </p:cNvSpPr>
            <p:nvPr/>
          </p:nvSpPr>
          <p:spPr bwMode="auto">
            <a:xfrm>
              <a:off x="119063" y="6278946"/>
              <a:ext cx="8618537"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a:t>
              </a:r>
              <a:r>
                <a:rPr lang="en-US" sz="1000" dirty="0" smtClean="0">
                  <a:solidFill>
                    <a:srgbClr val="000000"/>
                  </a:solidFill>
                  <a:latin typeface="Arial"/>
                </a:rPr>
                <a:t>Footnote</a:t>
              </a:r>
              <a:endParaRPr lang="en-US" sz="1000" dirty="0">
                <a:solidFill>
                  <a:srgbClr val="000000"/>
                </a:solidFill>
                <a:latin typeface="Arial"/>
              </a:endParaRPr>
            </a:p>
          </p:txBody>
        </p:sp>
        <p:sp>
          <p:nvSpPr>
            <p:cNvPr id="14" name="5. Source"/>
            <p:cNvSpPr>
              <a:spLocks noChangeArrowheads="1"/>
            </p:cNvSpPr>
            <p:nvPr/>
          </p:nvSpPr>
          <p:spPr bwMode="auto">
            <a:xfrm>
              <a:off x="119063" y="6480558"/>
              <a:ext cx="8119124" cy="15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25" indent="-619125" defTabSz="913526">
                <a:tabLst>
                  <a:tab pos="643032" algn="l"/>
                </a:tabLst>
              </a:pPr>
              <a:r>
                <a:rPr lang="en-US" sz="1000" dirty="0">
                  <a:solidFill>
                    <a:srgbClr val="000000"/>
                  </a:solidFill>
                </a:rPr>
                <a:t>SOURCE: </a:t>
              </a:r>
              <a:r>
                <a:rPr lang="en-US" sz="1000" dirty="0" smtClean="0">
                  <a:solidFill>
                    <a:srgbClr val="000000"/>
                  </a:solidFill>
                </a:rPr>
                <a:t>Source</a:t>
              </a:r>
            </a:p>
          </p:txBody>
        </p:sp>
      </p:grpSp>
      <p:sp>
        <p:nvSpPr>
          <p:cNvPr id="3" name="Text Placeholder 2"/>
          <p:cNvSpPr>
            <a:spLocks noGrp="1"/>
          </p:cNvSpPr>
          <p:nvPr>
            <p:ph type="body" idx="1"/>
          </p:nvPr>
        </p:nvSpPr>
        <p:spPr bwMode="auto">
          <a:xfrm>
            <a:off x="1976208" y="2620668"/>
            <a:ext cx="5853024" cy="1231106"/>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035353"/>
            <a:ext cx="5801189"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dirty="0">
              <a:solidFill>
                <a:srgbClr val="FFFFFF"/>
              </a:solidFill>
            </a:endParaRPr>
          </a:p>
        </p:txBody>
      </p:sp>
      <p:grpSp>
        <p:nvGrpSpPr>
          <p:cNvPr id="63" name="LegendBoxes" hidden="1"/>
          <p:cNvGrpSpPr>
            <a:grpSpLocks/>
          </p:cNvGrpSpPr>
          <p:nvPr userDrawn="1"/>
        </p:nvGrpSpPr>
        <p:grpSpPr bwMode="auto">
          <a:xfrm>
            <a:off x="10940612" y="928791"/>
            <a:ext cx="853018" cy="996951"/>
            <a:chOff x="4936" y="176"/>
            <a:chExt cx="403" cy="628"/>
          </a:xfrm>
        </p:grpSpPr>
        <p:sp>
          <p:nvSpPr>
            <p:cNvPr id="64" name="Legend1"/>
            <p:cNvSpPr>
              <a:spLocks noChangeArrowheads="1"/>
            </p:cNvSpPr>
            <p:nvPr/>
          </p:nvSpPr>
          <p:spPr bwMode="auto">
            <a:xfrm>
              <a:off x="5096"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6" name="Legend2"/>
            <p:cNvSpPr>
              <a:spLocks noChangeArrowheads="1"/>
            </p:cNvSpPr>
            <p:nvPr/>
          </p:nvSpPr>
          <p:spPr bwMode="auto">
            <a:xfrm>
              <a:off x="5096" y="34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 name="Legend3"/>
            <p:cNvSpPr>
              <a:spLocks noChangeArrowheads="1"/>
            </p:cNvSpPr>
            <p:nvPr/>
          </p:nvSpPr>
          <p:spPr bwMode="auto">
            <a:xfrm>
              <a:off x="5096" y="517"/>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0" name="Legend4"/>
            <p:cNvSpPr>
              <a:spLocks noChangeArrowheads="1"/>
            </p:cNvSpPr>
            <p:nvPr/>
          </p:nvSpPr>
          <p:spPr bwMode="auto">
            <a:xfrm>
              <a:off x="5096" y="688"/>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72" name="LegendLines" hidden="1"/>
          <p:cNvGrpSpPr>
            <a:grpSpLocks/>
          </p:cNvGrpSpPr>
          <p:nvPr userDrawn="1"/>
        </p:nvGrpSpPr>
        <p:grpSpPr bwMode="auto">
          <a:xfrm>
            <a:off x="10530004" y="928791"/>
            <a:ext cx="1263651" cy="730251"/>
            <a:chOff x="4750" y="176"/>
            <a:chExt cx="59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6" name="Legend1"/>
            <p:cNvSpPr>
              <a:spLocks noChangeArrowheads="1"/>
            </p:cNvSpPr>
            <p:nvPr/>
          </p:nvSpPr>
          <p:spPr bwMode="auto">
            <a:xfrm>
              <a:off x="5104" y="176"/>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7" name="Legend2"/>
            <p:cNvSpPr>
              <a:spLocks noChangeArrowheads="1"/>
            </p:cNvSpPr>
            <p:nvPr/>
          </p:nvSpPr>
          <p:spPr bwMode="auto">
            <a:xfrm>
              <a:off x="5104" y="344"/>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78" name="Legend3"/>
            <p:cNvSpPr>
              <a:spLocks noChangeArrowheads="1"/>
            </p:cNvSpPr>
            <p:nvPr/>
          </p:nvSpPr>
          <p:spPr bwMode="auto">
            <a:xfrm>
              <a:off x="5104" y="520"/>
              <a:ext cx="243"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grpSp>
      <p:grpSp>
        <p:nvGrpSpPr>
          <p:cNvPr id="79" name="LegendMoons" hidden="1"/>
          <p:cNvGrpSpPr/>
          <p:nvPr userDrawn="1"/>
        </p:nvGrpSpPr>
        <p:grpSpPr bwMode="auto">
          <a:xfrm>
            <a:off x="10851486" y="928782"/>
            <a:ext cx="941078" cy="1306516"/>
            <a:chOff x="7875175" y="286625"/>
            <a:chExt cx="705809"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83" name="Legend1"/>
            <p:cNvSpPr>
              <a:spLocks noChangeArrowheads="1"/>
            </p:cNvSpPr>
            <p:nvPr/>
          </p:nvSpPr>
          <p:spPr bwMode="auto">
            <a:xfrm>
              <a:off x="8195850" y="29932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4" name="Legend2"/>
            <p:cNvSpPr>
              <a:spLocks noChangeArrowheads="1"/>
            </p:cNvSpPr>
            <p:nvPr/>
          </p:nvSpPr>
          <p:spPr bwMode="auto">
            <a:xfrm>
              <a:off x="8195850" y="573963"/>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5" name="Legend3"/>
            <p:cNvSpPr>
              <a:spLocks noChangeArrowheads="1"/>
            </p:cNvSpPr>
            <p:nvPr/>
          </p:nvSpPr>
          <p:spPr bwMode="auto">
            <a:xfrm>
              <a:off x="8195850" y="848602"/>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sp>
          <p:nvSpPr>
            <p:cNvPr id="86" name="Legend4"/>
            <p:cNvSpPr>
              <a:spLocks noChangeArrowheads="1"/>
            </p:cNvSpPr>
            <p:nvPr/>
          </p:nvSpPr>
          <p:spPr bwMode="auto">
            <a:xfrm>
              <a:off x="8195850" y="1120065"/>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a:solidFill>
                    <a:srgbClr val="000000"/>
                  </a:solidFill>
                </a:rPr>
                <a:t>Legend</a:t>
              </a:r>
            </a:p>
          </p:txBody>
        </p:sp>
        <p:sp>
          <p:nvSpPr>
            <p:cNvPr id="87" name="Legend5"/>
            <p:cNvSpPr>
              <a:spLocks noChangeArrowheads="1"/>
            </p:cNvSpPr>
            <p:nvPr/>
          </p:nvSpPr>
          <p:spPr bwMode="auto">
            <a:xfrm>
              <a:off x="8195850" y="1396290"/>
              <a:ext cx="38513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303D24"/>
                </a:buClr>
              </a:pPr>
              <a:r>
                <a:rPr lang="en-US" sz="1200" dirty="0">
                  <a:solidFill>
                    <a:srgbClr val="000000"/>
                  </a:solidFill>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grpSp>
        <p:nvGrpSpPr>
          <p:cNvPr id="100" name="McKSticker" hidden="1"/>
          <p:cNvGrpSpPr/>
          <p:nvPr userDrawn="1"/>
        </p:nvGrpSpPr>
        <p:grpSpPr bwMode="auto">
          <a:xfrm>
            <a:off x="10893333" y="928782"/>
            <a:ext cx="1065394" cy="212366"/>
            <a:chOff x="7941729" y="285750"/>
            <a:chExt cx="799046" cy="212366"/>
          </a:xfrm>
        </p:grpSpPr>
        <p:sp>
          <p:nvSpPr>
            <p:cNvPr id="101" name="StickerRectangle"/>
            <p:cNvSpPr>
              <a:spLocks noChangeArrowheads="1"/>
            </p:cNvSpPr>
            <p:nvPr/>
          </p:nvSpPr>
          <p:spPr bwMode="auto">
            <a:xfrm>
              <a:off x="7941729" y="285750"/>
              <a:ext cx="799046"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303D24"/>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941729"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941729" y="498116"/>
              <a:ext cx="799046"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31608468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iming>
    <p:tnLst>
      <p:par>
        <p:cTn id="1" dur="indefinite" restart="never" nodeType="tmRoot"/>
      </p:par>
    </p:tnLst>
  </p:timing>
  <p:hf sldNum="0" hdr="0" dt="0"/>
  <p:txStyles>
    <p:titleStyle>
      <a:lvl1pPr algn="l" defTabSz="913526" rtl="0" eaLnBrk="1" fontAlgn="base" hangingPunct="1">
        <a:spcBef>
          <a:spcPct val="0"/>
        </a:spcBef>
        <a:spcAft>
          <a:spcPct val="0"/>
        </a:spcAft>
        <a:tabLst>
          <a:tab pos="275353" algn="l"/>
        </a:tabLst>
        <a:defRPr sz="2000" b="0" baseline="0">
          <a:solidFill>
            <a:schemeClr val="bg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41104"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249" dirty="0">
              <a:solidFill>
                <a:srgbClr val="000000"/>
              </a:solidFill>
              <a:sym typeface="Arial" panose="020B0604020202020204" pitchFamily="34" charset="0"/>
            </a:endParaRPr>
          </a:p>
        </p:txBody>
      </p:sp>
      <p:sp>
        <p:nvSpPr>
          <p:cNvPr id="105" name="Rectangle 104"/>
          <p:cNvSpPr/>
          <p:nvPr userDrawn="1"/>
        </p:nvSpPr>
        <p:spPr bwMode="invGray">
          <a:xfrm>
            <a:off x="0" y="0"/>
            <a:ext cx="12192000" cy="852852"/>
          </a:xfrm>
          <a:prstGeom prst="rect">
            <a:avLst/>
          </a:prstGeom>
          <a:solidFill>
            <a:srgbClr val="303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smtClean="0">
              <a:solidFill>
                <a:srgbClr val="000000"/>
              </a:solidFill>
            </a:endParaRPr>
          </a:p>
        </p:txBody>
      </p:sp>
      <p:sp>
        <p:nvSpPr>
          <p:cNvPr id="1034" name="Working Draft" hidden="1"/>
          <p:cNvSpPr txBox="1">
            <a:spLocks noChangeArrowheads="1"/>
          </p:cNvSpPr>
          <p:nvPr/>
        </p:nvSpPr>
        <p:spPr bwMode="auto">
          <a:xfrm rot="5400000">
            <a:off x="11357185" y="2570048"/>
            <a:ext cx="1479572" cy="70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smtClean="0">
                <a:solidFill>
                  <a:srgbClr val="808080"/>
                </a:solidFill>
                <a:latin typeface="Arial"/>
                <a:ea typeface="ヒラギノ角ゴ Pro W3" pitchFamily="84" charset="-128"/>
              </a:rPr>
              <a:t>Last Modified 3/21/2017 7:36 PM E. Africa Standard Time</a:t>
            </a:r>
            <a:endParaRPr lang="en-US" sz="1224" dirty="0">
              <a:solidFill>
                <a:srgbClr val="808080"/>
              </a:solidFill>
              <a:latin typeface="Arial"/>
              <a:ea typeface="ヒラギノ角ゴ Pro W3" pitchFamily="84" charset="-128"/>
            </a:endParaRPr>
          </a:p>
        </p:txBody>
      </p:sp>
      <p:sp>
        <p:nvSpPr>
          <p:cNvPr id="1035" name="Printed" hidden="1"/>
          <p:cNvSpPr txBox="1">
            <a:spLocks noChangeArrowheads="1"/>
          </p:cNvSpPr>
          <p:nvPr/>
        </p:nvSpPr>
        <p:spPr bwMode="auto">
          <a:xfrm rot="5400000">
            <a:off x="12005605" y="4788028"/>
            <a:ext cx="182742" cy="70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808080"/>
                </a:solidFill>
                <a:latin typeface="Arial"/>
                <a:ea typeface="ヒラギノ角ゴ Pro W3" pitchFamily="84" charset="-128"/>
              </a:rPr>
              <a:t>Printed</a:t>
            </a:r>
            <a:endParaRPr lang="en-US" sz="1224" dirty="0">
              <a:solidFill>
                <a:srgbClr val="808080"/>
              </a:solidFill>
              <a:latin typeface="Arial"/>
              <a:ea typeface="ヒラギノ角ゴ Pro W3" pitchFamily="84" charset="-128"/>
            </a:endParaRPr>
          </a:p>
        </p:txBody>
      </p:sp>
      <p:sp>
        <p:nvSpPr>
          <p:cNvPr id="104" name="Slide Number"/>
          <p:cNvSpPr txBox="1">
            <a:spLocks/>
          </p:cNvSpPr>
          <p:nvPr userDrawn="1"/>
        </p:nvSpPr>
        <p:spPr bwMode="auto">
          <a:xfrm>
            <a:off x="11841729" y="6650469"/>
            <a:ext cx="117019" cy="11541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50" smtClean="0">
                <a:solidFill>
                  <a:srgbClr val="000000"/>
                </a:solidFill>
                <a:ea typeface="ヒラギノ角ゴ Pro W3" pitchFamily="84" charset="-128"/>
              </a:rPr>
              <a:pPr algn="r"/>
              <a:t>‹#›</a:t>
            </a:fld>
            <a:endParaRPr lang="en-US" sz="750" dirty="0">
              <a:solidFill>
                <a:srgbClr val="000000"/>
              </a:solidFill>
              <a:ea typeface="ヒラギノ角ゴ Pro W3" pitchFamily="84" charset="-128"/>
            </a:endParaRPr>
          </a:p>
        </p:txBody>
      </p:sp>
      <p:sp>
        <p:nvSpPr>
          <p:cNvPr id="19" name="Title Placeholder 2"/>
          <p:cNvSpPr>
            <a:spLocks noGrp="1" noChangeArrowheads="1"/>
          </p:cNvSpPr>
          <p:nvPr>
            <p:ph type="title"/>
          </p:nvPr>
        </p:nvSpPr>
        <p:spPr bwMode="auto">
          <a:xfrm>
            <a:off x="233259" y="571970"/>
            <a:ext cx="1172548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smtClean="0"/>
              <a:t>Click to edit Master title style</a:t>
            </a:r>
            <a:endParaRPr lang="en-US" noProof="0" dirty="0"/>
          </a:p>
        </p:txBody>
      </p:sp>
      <p:sp>
        <p:nvSpPr>
          <p:cNvPr id="10" name="1. On-page tracker" hidden="1"/>
          <p:cNvSpPr>
            <a:spLocks noChangeArrowheads="1"/>
          </p:cNvSpPr>
          <p:nvPr/>
        </p:nvSpPr>
        <p:spPr bwMode="auto">
          <a:xfrm>
            <a:off x="233266" y="9527"/>
            <a:ext cx="551433"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900" cap="all" dirty="0">
                <a:solidFill>
                  <a:srgbClr val="FFFFFF"/>
                </a:solidFill>
                <a:ea typeface="ヒラギノ角ゴ Pro W3" pitchFamily="84" charset="-128"/>
              </a:rPr>
              <a:t>Tracker</a:t>
            </a:r>
          </a:p>
        </p:txBody>
      </p:sp>
      <p:sp>
        <p:nvSpPr>
          <p:cNvPr id="11" name="3. Unit of measure" hidden="1"/>
          <p:cNvSpPr txBox="1">
            <a:spLocks noChangeArrowheads="1"/>
          </p:cNvSpPr>
          <p:nvPr/>
        </p:nvSpPr>
        <p:spPr bwMode="auto">
          <a:xfrm>
            <a:off x="233259" y="884617"/>
            <a:ext cx="1172548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00" dirty="0">
                <a:solidFill>
                  <a:srgbClr val="808080"/>
                </a:solidFill>
                <a:latin typeface="Arial"/>
                <a:ea typeface="ヒラギノ角ゴ Pro W3" pitchFamily="84" charset="-128"/>
              </a:rPr>
              <a:t>Unit of measure</a:t>
            </a:r>
          </a:p>
        </p:txBody>
      </p:sp>
      <p:grpSp>
        <p:nvGrpSpPr>
          <p:cNvPr id="4" name="Slide Elements" hidden="1"/>
          <p:cNvGrpSpPr/>
          <p:nvPr userDrawn="1"/>
        </p:nvGrpSpPr>
        <p:grpSpPr bwMode="auto">
          <a:xfrm>
            <a:off x="233261" y="6464004"/>
            <a:ext cx="11725483" cy="321123"/>
            <a:chOff x="119063" y="6316652"/>
            <a:chExt cx="8618537" cy="314731"/>
          </a:xfrm>
        </p:grpSpPr>
        <p:sp>
          <p:nvSpPr>
            <p:cNvPr id="13" name="4. Footnote"/>
            <p:cNvSpPr txBox="1">
              <a:spLocks noChangeArrowheads="1"/>
            </p:cNvSpPr>
            <p:nvPr/>
          </p:nvSpPr>
          <p:spPr bwMode="auto">
            <a:xfrm>
              <a:off x="119063" y="6316652"/>
              <a:ext cx="8618537" cy="113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50" dirty="0">
                  <a:solidFill>
                    <a:srgbClr val="000000"/>
                  </a:solidFill>
                  <a:latin typeface="Arial"/>
                  <a:ea typeface="ヒラギノ角ゴ Pro W3" pitchFamily="84" charset="-128"/>
                </a:rPr>
                <a:t>1 </a:t>
              </a:r>
              <a:r>
                <a:rPr lang="en-US" sz="750" dirty="0" smtClean="0">
                  <a:solidFill>
                    <a:srgbClr val="000000"/>
                  </a:solidFill>
                  <a:latin typeface="Arial"/>
                  <a:ea typeface="ヒラギノ角ゴ Pro W3" pitchFamily="84" charset="-128"/>
                </a:rPr>
                <a:t>Footnote</a:t>
              </a:r>
              <a:endParaRPr lang="en-US" sz="750" dirty="0">
                <a:solidFill>
                  <a:srgbClr val="000000"/>
                </a:solidFill>
                <a:latin typeface="Arial"/>
                <a:ea typeface="ヒラギノ角ゴ Pro W3" pitchFamily="84" charset="-128"/>
              </a:endParaRPr>
            </a:p>
          </p:txBody>
        </p:sp>
        <p:sp>
          <p:nvSpPr>
            <p:cNvPr id="14" name="5. Source"/>
            <p:cNvSpPr>
              <a:spLocks noChangeArrowheads="1"/>
            </p:cNvSpPr>
            <p:nvPr/>
          </p:nvSpPr>
          <p:spPr bwMode="auto">
            <a:xfrm>
              <a:off x="119063" y="6518264"/>
              <a:ext cx="8119124" cy="113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4344" indent="-464344" defTabSz="685145">
                <a:tabLst>
                  <a:tab pos="482274" algn="l"/>
                </a:tabLst>
              </a:pPr>
              <a:r>
                <a:rPr lang="en-US" sz="750" dirty="0">
                  <a:solidFill>
                    <a:srgbClr val="000000"/>
                  </a:solidFill>
                  <a:ea typeface="ヒラギノ角ゴ Pro W3" pitchFamily="84" charset="-128"/>
                </a:rPr>
                <a:t>SOURCE: </a:t>
              </a:r>
              <a:r>
                <a:rPr lang="en-US" sz="750" dirty="0" smtClean="0">
                  <a:solidFill>
                    <a:srgbClr val="000000"/>
                  </a:solidFill>
                  <a:ea typeface="ヒラギノ角ゴ Pro W3" pitchFamily="84" charset="-128"/>
                </a:rPr>
                <a:t>Source</a:t>
              </a:r>
            </a:p>
          </p:txBody>
        </p:sp>
      </p:grpSp>
      <p:sp>
        <p:nvSpPr>
          <p:cNvPr id="3" name="Text Placeholder 2"/>
          <p:cNvSpPr>
            <a:spLocks noGrp="1"/>
          </p:cNvSpPr>
          <p:nvPr>
            <p:ph type="body" idx="1"/>
          </p:nvPr>
        </p:nvSpPr>
        <p:spPr bwMode="auto">
          <a:xfrm>
            <a:off x="1976208" y="2620668"/>
            <a:ext cx="5853024" cy="923330"/>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en-US" dirty="0"/>
          </a:p>
        </p:txBody>
      </p:sp>
      <p:grpSp>
        <p:nvGrpSpPr>
          <p:cNvPr id="15" name="ACET" hidden="1"/>
          <p:cNvGrpSpPr>
            <a:grpSpLocks/>
          </p:cNvGrpSpPr>
          <p:nvPr/>
        </p:nvGrpSpPr>
        <p:grpSpPr bwMode="auto">
          <a:xfrm>
            <a:off x="1976208" y="2158455"/>
            <a:ext cx="5801189" cy="387119"/>
            <a:chOff x="915" y="791"/>
            <a:chExt cx="2686" cy="239"/>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91"/>
              <a:ext cx="2686" cy="239"/>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00" b="1" dirty="0">
                  <a:solidFill>
                    <a:srgbClr val="000000"/>
                  </a:solidFill>
                  <a:ea typeface="ヒラギノ角ゴ Pro W3" pitchFamily="84" charset="-128"/>
                </a:rPr>
                <a:t>Title</a:t>
              </a:r>
            </a:p>
            <a:p>
              <a:r>
                <a:rPr lang="en-US" sz="1200" dirty="0">
                  <a:solidFill>
                    <a:srgbClr val="808080"/>
                  </a:solidFill>
                  <a:ea typeface="ヒラギノ角ゴ Pro W3" pitchFamily="84" charset="-128"/>
                </a:rPr>
                <a:t>Unit of measure</a:t>
              </a:r>
            </a:p>
          </p:txBody>
        </p:sp>
      </p:grpSp>
      <p:sp>
        <p:nvSpPr>
          <p:cNvPr id="23" name="doc id"/>
          <p:cNvSpPr>
            <a:spLocks noChangeArrowheads="1"/>
          </p:cNvSpPr>
          <p:nvPr userDrawn="1"/>
        </p:nvSpPr>
        <p:spPr bwMode="auto">
          <a:xfrm>
            <a:off x="11064591" y="42308"/>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dirty="0">
              <a:solidFill>
                <a:srgbClr val="FFFFFF"/>
              </a:solidFill>
              <a:ea typeface="ヒラギノ角ゴ Pro W3" pitchFamily="84" charset="-128"/>
            </a:endParaRPr>
          </a:p>
        </p:txBody>
      </p:sp>
      <p:grpSp>
        <p:nvGrpSpPr>
          <p:cNvPr id="63" name="LegendBoxes" hidden="1"/>
          <p:cNvGrpSpPr>
            <a:grpSpLocks/>
          </p:cNvGrpSpPr>
          <p:nvPr userDrawn="1"/>
        </p:nvGrpSpPr>
        <p:grpSpPr bwMode="auto">
          <a:xfrm>
            <a:off x="10940610" y="928793"/>
            <a:ext cx="723901" cy="984251"/>
            <a:chOff x="4936" y="176"/>
            <a:chExt cx="342" cy="620"/>
          </a:xfrm>
        </p:grpSpPr>
        <p:sp>
          <p:nvSpPr>
            <p:cNvPr id="64" name="Legend1"/>
            <p:cNvSpPr>
              <a:spLocks noChangeArrowheads="1"/>
            </p:cNvSpPr>
            <p:nvPr/>
          </p:nvSpPr>
          <p:spPr bwMode="auto">
            <a:xfrm>
              <a:off x="5096" y="176"/>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66" name="Legend2"/>
            <p:cNvSpPr>
              <a:spLocks noChangeArrowheads="1"/>
            </p:cNvSpPr>
            <p:nvPr/>
          </p:nvSpPr>
          <p:spPr bwMode="auto">
            <a:xfrm>
              <a:off x="5096" y="346"/>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68" name="Legend3"/>
            <p:cNvSpPr>
              <a:spLocks noChangeArrowheads="1"/>
            </p:cNvSpPr>
            <p:nvPr/>
          </p:nvSpPr>
          <p:spPr bwMode="auto">
            <a:xfrm>
              <a:off x="5096" y="517"/>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70" name="Legend4"/>
            <p:cNvSpPr>
              <a:spLocks noChangeArrowheads="1"/>
            </p:cNvSpPr>
            <p:nvPr/>
          </p:nvSpPr>
          <p:spPr bwMode="auto">
            <a:xfrm>
              <a:off x="5096" y="688"/>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grpSp>
        <p:nvGrpSpPr>
          <p:cNvPr id="72" name="LegendLines" hidden="1"/>
          <p:cNvGrpSpPr>
            <a:grpSpLocks/>
          </p:cNvGrpSpPr>
          <p:nvPr userDrawn="1"/>
        </p:nvGrpSpPr>
        <p:grpSpPr bwMode="auto">
          <a:xfrm>
            <a:off x="10530002" y="928793"/>
            <a:ext cx="1134535" cy="684213"/>
            <a:chOff x="4750" y="176"/>
            <a:chExt cx="536" cy="431"/>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solidFill>
                  <a:srgbClr val="000000"/>
                </a:solidFill>
                <a:ea typeface="ヒラギノ角ゴ Pro W3" pitchFamily="84" charset="-128"/>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solidFill>
                  <a:srgbClr val="000000"/>
                </a:solidFill>
                <a:ea typeface="ヒラギノ角ゴ Pro W3" pitchFamily="84" charset="-128"/>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solidFill>
                  <a:srgbClr val="000000"/>
                </a:solidFill>
                <a:ea typeface="ヒラギノ角ゴ Pro W3" pitchFamily="84" charset="-128"/>
              </a:endParaRPr>
            </a:p>
          </p:txBody>
        </p:sp>
        <p:sp>
          <p:nvSpPr>
            <p:cNvPr id="76" name="Legend1"/>
            <p:cNvSpPr>
              <a:spLocks noChangeArrowheads="1"/>
            </p:cNvSpPr>
            <p:nvPr/>
          </p:nvSpPr>
          <p:spPr bwMode="auto">
            <a:xfrm>
              <a:off x="5104" y="176"/>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77" name="Legend2"/>
            <p:cNvSpPr>
              <a:spLocks noChangeArrowheads="1"/>
            </p:cNvSpPr>
            <p:nvPr/>
          </p:nvSpPr>
          <p:spPr bwMode="auto">
            <a:xfrm>
              <a:off x="5104" y="344"/>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78" name="Legend3"/>
            <p:cNvSpPr>
              <a:spLocks noChangeArrowheads="1"/>
            </p:cNvSpPr>
            <p:nvPr/>
          </p:nvSpPr>
          <p:spPr bwMode="auto">
            <a:xfrm>
              <a:off x="5104" y="520"/>
              <a:ext cx="182"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grpSp>
      <p:grpSp>
        <p:nvGrpSpPr>
          <p:cNvPr id="79" name="LegendMoons" hidden="1"/>
          <p:cNvGrpSpPr/>
          <p:nvPr userDrawn="1"/>
        </p:nvGrpSpPr>
        <p:grpSpPr bwMode="auto">
          <a:xfrm>
            <a:off x="10851486" y="928782"/>
            <a:ext cx="812287" cy="1306516"/>
            <a:chOff x="7875175" y="286625"/>
            <a:chExt cx="609216"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sp>
          <p:nvSpPr>
            <p:cNvPr id="83" name="Legend1"/>
            <p:cNvSpPr>
              <a:spLocks noChangeArrowheads="1"/>
            </p:cNvSpPr>
            <p:nvPr/>
          </p:nvSpPr>
          <p:spPr bwMode="auto">
            <a:xfrm>
              <a:off x="8195850" y="299325"/>
              <a:ext cx="288541"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dirty="0">
                  <a:solidFill>
                    <a:srgbClr val="000000"/>
                  </a:solidFill>
                  <a:ea typeface="ヒラギノ角ゴ Pro W3" pitchFamily="84" charset="-128"/>
                </a:rPr>
                <a:t>Legend</a:t>
              </a:r>
            </a:p>
          </p:txBody>
        </p:sp>
        <p:sp>
          <p:nvSpPr>
            <p:cNvPr id="84" name="Legend2"/>
            <p:cNvSpPr>
              <a:spLocks noChangeArrowheads="1"/>
            </p:cNvSpPr>
            <p:nvPr/>
          </p:nvSpPr>
          <p:spPr bwMode="auto">
            <a:xfrm>
              <a:off x="8195850" y="573963"/>
              <a:ext cx="288541"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dirty="0">
                  <a:solidFill>
                    <a:srgbClr val="000000"/>
                  </a:solidFill>
                  <a:ea typeface="ヒラギノ角ゴ Pro W3" pitchFamily="84" charset="-128"/>
                </a:rPr>
                <a:t>Legend</a:t>
              </a:r>
            </a:p>
          </p:txBody>
        </p:sp>
        <p:sp>
          <p:nvSpPr>
            <p:cNvPr id="85" name="Legend3"/>
            <p:cNvSpPr>
              <a:spLocks noChangeArrowheads="1"/>
            </p:cNvSpPr>
            <p:nvPr/>
          </p:nvSpPr>
          <p:spPr bwMode="auto">
            <a:xfrm>
              <a:off x="8195850" y="848602"/>
              <a:ext cx="288541"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dirty="0">
                  <a:solidFill>
                    <a:srgbClr val="000000"/>
                  </a:solidFill>
                  <a:ea typeface="ヒラギノ角ゴ Pro W3" pitchFamily="84" charset="-128"/>
                </a:rPr>
                <a:t>Legend</a:t>
              </a:r>
            </a:p>
          </p:txBody>
        </p:sp>
        <p:sp>
          <p:nvSpPr>
            <p:cNvPr id="86" name="Legend4"/>
            <p:cNvSpPr>
              <a:spLocks noChangeArrowheads="1"/>
            </p:cNvSpPr>
            <p:nvPr/>
          </p:nvSpPr>
          <p:spPr bwMode="auto">
            <a:xfrm>
              <a:off x="8195850" y="1120065"/>
              <a:ext cx="288541"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a:solidFill>
                    <a:srgbClr val="000000"/>
                  </a:solidFill>
                  <a:ea typeface="ヒラギノ角ゴ Pro W3" pitchFamily="84" charset="-128"/>
                </a:rPr>
                <a:t>Legend</a:t>
              </a:r>
            </a:p>
          </p:txBody>
        </p:sp>
        <p:sp>
          <p:nvSpPr>
            <p:cNvPr id="87" name="Legend5"/>
            <p:cNvSpPr>
              <a:spLocks noChangeArrowheads="1"/>
            </p:cNvSpPr>
            <p:nvPr/>
          </p:nvSpPr>
          <p:spPr bwMode="auto">
            <a:xfrm>
              <a:off x="8195850" y="1396290"/>
              <a:ext cx="288541" cy="13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rgbClr val="303D24"/>
                </a:buClr>
              </a:pPr>
              <a:r>
                <a:rPr lang="en-US" sz="900" dirty="0">
                  <a:solidFill>
                    <a:srgbClr val="000000"/>
                  </a:solidFill>
                  <a:ea typeface="ヒラギノ角ゴ Pro W3" pitchFamily="84" charset="-128"/>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sp>
            <p:nvSpPr>
              <p:cNvPr id="91" name="Arc 42" hidden="1"/>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000000"/>
                  </a:solidFill>
                  <a:ea typeface="ヒラギノ角ゴ Pro W3" pitchFamily="84" charset="-128"/>
                </a:endParaRPr>
              </a:p>
            </p:txBody>
          </p:sp>
        </p:grpSp>
      </p:grpSp>
      <p:grpSp>
        <p:nvGrpSpPr>
          <p:cNvPr id="100" name="McKSticker" hidden="1"/>
          <p:cNvGrpSpPr/>
          <p:nvPr userDrawn="1"/>
        </p:nvGrpSpPr>
        <p:grpSpPr bwMode="auto">
          <a:xfrm>
            <a:off x="11148770" y="928784"/>
            <a:ext cx="809966" cy="166199"/>
            <a:chOff x="8133301" y="285750"/>
            <a:chExt cx="607474" cy="166199"/>
          </a:xfrm>
        </p:grpSpPr>
        <p:sp>
          <p:nvSpPr>
            <p:cNvPr id="101" name="StickerRectangle"/>
            <p:cNvSpPr>
              <a:spLocks noChangeArrowheads="1"/>
            </p:cNvSpPr>
            <p:nvPr/>
          </p:nvSpPr>
          <p:spPr bwMode="auto">
            <a:xfrm>
              <a:off x="8133301" y="285750"/>
              <a:ext cx="607474" cy="166199"/>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71513">
                <a:buClr>
                  <a:srgbClr val="303D24"/>
                </a:buClr>
              </a:pPr>
              <a:r>
                <a:rPr lang="en-US" sz="900" dirty="0">
                  <a:solidFill>
                    <a:srgbClr val="808080"/>
                  </a:solidFill>
                  <a:ea typeface="ヒラギノ角ゴ Pro W3" pitchFamily="84" charset="-128"/>
                </a:rPr>
                <a:t>PRELIMINARY</a:t>
              </a:r>
            </a:p>
          </p:txBody>
        </p:sp>
        <p:cxnSp>
          <p:nvCxnSpPr>
            <p:cNvPr id="102" name="AutoShape 31"/>
            <p:cNvCxnSpPr>
              <a:cxnSpLocks noChangeShapeType="1"/>
              <a:stCxn id="101" idx="2"/>
              <a:endCxn id="101" idx="4"/>
            </p:cNvCxnSpPr>
            <p:nvPr/>
          </p:nvCxnSpPr>
          <p:spPr bwMode="auto">
            <a:xfrm>
              <a:off x="8133301" y="285750"/>
              <a:ext cx="0" cy="166199"/>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8133301" y="451949"/>
              <a:ext cx="60747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40474228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iming>
    <p:tnLst>
      <p:par>
        <p:cTn id="1" dur="indefinite" restart="never" nodeType="tmRoot"/>
      </p:par>
    </p:tnLst>
  </p:timing>
  <p:hf sldNum="0" hdr="0" dt="0"/>
  <p:txStyles>
    <p:titleStyle>
      <a:lvl1pPr algn="l" defTabSz="685145" rtl="0" eaLnBrk="1" fontAlgn="base" hangingPunct="1">
        <a:spcBef>
          <a:spcPct val="0"/>
        </a:spcBef>
        <a:spcAft>
          <a:spcPct val="0"/>
        </a:spcAft>
        <a:tabLst>
          <a:tab pos="206515" algn="l"/>
        </a:tabLst>
        <a:defRPr sz="1500" b="0" baseline="0">
          <a:solidFill>
            <a:schemeClr val="bg1"/>
          </a:solidFill>
          <a:latin typeface="+mj-lt"/>
          <a:ea typeface="+mj-ea"/>
          <a:cs typeface="+mj-cs"/>
        </a:defRPr>
      </a:lvl1pPr>
      <a:lvl2pPr algn="l" defTabSz="685145" rtl="0" eaLnBrk="1" fontAlgn="base" hangingPunct="1">
        <a:spcBef>
          <a:spcPct val="0"/>
        </a:spcBef>
        <a:spcAft>
          <a:spcPct val="0"/>
        </a:spcAft>
        <a:defRPr sz="1454" b="1">
          <a:solidFill>
            <a:schemeClr val="tx2"/>
          </a:solidFill>
          <a:latin typeface="Arial" charset="0"/>
        </a:defRPr>
      </a:lvl2pPr>
      <a:lvl3pPr algn="l" defTabSz="685145" rtl="0" eaLnBrk="1" fontAlgn="base" hangingPunct="1">
        <a:spcBef>
          <a:spcPct val="0"/>
        </a:spcBef>
        <a:spcAft>
          <a:spcPct val="0"/>
        </a:spcAft>
        <a:defRPr sz="1454" b="1">
          <a:solidFill>
            <a:schemeClr val="tx2"/>
          </a:solidFill>
          <a:latin typeface="Arial" charset="0"/>
        </a:defRPr>
      </a:lvl3pPr>
      <a:lvl4pPr algn="l" defTabSz="685145" rtl="0" eaLnBrk="1" fontAlgn="base" hangingPunct="1">
        <a:spcBef>
          <a:spcPct val="0"/>
        </a:spcBef>
        <a:spcAft>
          <a:spcPct val="0"/>
        </a:spcAft>
        <a:defRPr sz="1454" b="1">
          <a:solidFill>
            <a:schemeClr val="tx2"/>
          </a:solidFill>
          <a:latin typeface="Arial" charset="0"/>
        </a:defRPr>
      </a:lvl4pPr>
      <a:lvl5pPr algn="l" defTabSz="685145" rtl="0" eaLnBrk="1" fontAlgn="base" hangingPunct="1">
        <a:spcBef>
          <a:spcPct val="0"/>
        </a:spcBef>
        <a:spcAft>
          <a:spcPct val="0"/>
        </a:spcAft>
        <a:defRPr sz="1454" b="1">
          <a:solidFill>
            <a:schemeClr val="tx2"/>
          </a:solidFill>
          <a:latin typeface="Arial" charset="0"/>
        </a:defRPr>
      </a:lvl5pPr>
      <a:lvl6pPr marL="349861" algn="l" defTabSz="685145" rtl="0" eaLnBrk="1" fontAlgn="base" hangingPunct="1">
        <a:spcBef>
          <a:spcPct val="0"/>
        </a:spcBef>
        <a:spcAft>
          <a:spcPct val="0"/>
        </a:spcAft>
        <a:defRPr sz="1454" b="1">
          <a:solidFill>
            <a:schemeClr val="tx2"/>
          </a:solidFill>
          <a:latin typeface="Arial" charset="0"/>
        </a:defRPr>
      </a:lvl6pPr>
      <a:lvl7pPr marL="699722" algn="l" defTabSz="685145" rtl="0" eaLnBrk="1" fontAlgn="base" hangingPunct="1">
        <a:spcBef>
          <a:spcPct val="0"/>
        </a:spcBef>
        <a:spcAft>
          <a:spcPct val="0"/>
        </a:spcAft>
        <a:defRPr sz="1454" b="1">
          <a:solidFill>
            <a:schemeClr val="tx2"/>
          </a:solidFill>
          <a:latin typeface="Arial" charset="0"/>
        </a:defRPr>
      </a:lvl7pPr>
      <a:lvl8pPr marL="1049582" algn="l" defTabSz="685145" rtl="0" eaLnBrk="1" fontAlgn="base" hangingPunct="1">
        <a:spcBef>
          <a:spcPct val="0"/>
        </a:spcBef>
        <a:spcAft>
          <a:spcPct val="0"/>
        </a:spcAft>
        <a:defRPr sz="1454" b="1">
          <a:solidFill>
            <a:schemeClr val="tx2"/>
          </a:solidFill>
          <a:latin typeface="Arial" charset="0"/>
        </a:defRPr>
      </a:lvl8pPr>
      <a:lvl9pPr marL="1399444" algn="l" defTabSz="685145" rtl="0" eaLnBrk="1" fontAlgn="base" hangingPunct="1">
        <a:spcBef>
          <a:spcPct val="0"/>
        </a:spcBef>
        <a:spcAft>
          <a:spcPct val="0"/>
        </a:spcAft>
        <a:defRPr sz="1454" b="1">
          <a:solidFill>
            <a:schemeClr val="tx2"/>
          </a:solidFill>
          <a:latin typeface="Arial" charset="0"/>
        </a:defRPr>
      </a:lvl9pPr>
    </p:titleStyle>
    <p:bodyStyle>
      <a:lvl1pPr marL="0" indent="0" algn="l" defTabSz="685145" rtl="0" eaLnBrk="1" fontAlgn="base" hangingPunct="1">
        <a:spcBef>
          <a:spcPct val="0"/>
        </a:spcBef>
        <a:spcAft>
          <a:spcPct val="0"/>
        </a:spcAft>
        <a:buClr>
          <a:schemeClr val="tx2"/>
        </a:buClr>
        <a:buSzPct val="100000"/>
        <a:defRPr sz="1200" baseline="0">
          <a:solidFill>
            <a:schemeClr val="tx1"/>
          </a:solidFill>
          <a:latin typeface="+mn-lt"/>
          <a:ea typeface="+mn-ea"/>
          <a:cs typeface="+mn-cs"/>
        </a:defRPr>
      </a:lvl1pPr>
      <a:lvl2pPr marL="148205" indent="-146990" algn="l" defTabSz="685145"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9861" indent="-200441" algn="l" defTabSz="685145"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70126" indent="-119050" algn="l" defTabSz="685145"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722" rtl="0" eaLnBrk="1" latinLnBrk="0" hangingPunct="1">
        <a:defRPr sz="1378" kern="1200">
          <a:solidFill>
            <a:schemeClr val="tx1"/>
          </a:solidFill>
          <a:latin typeface="+mn-lt"/>
          <a:ea typeface="+mn-ea"/>
          <a:cs typeface="+mn-cs"/>
        </a:defRPr>
      </a:lvl1pPr>
      <a:lvl2pPr marL="349861" algn="l" defTabSz="699722" rtl="0" eaLnBrk="1" latinLnBrk="0" hangingPunct="1">
        <a:defRPr sz="1378" kern="1200">
          <a:solidFill>
            <a:schemeClr val="tx1"/>
          </a:solidFill>
          <a:latin typeface="+mn-lt"/>
          <a:ea typeface="+mn-ea"/>
          <a:cs typeface="+mn-cs"/>
        </a:defRPr>
      </a:lvl2pPr>
      <a:lvl3pPr marL="699722" algn="l" defTabSz="699722" rtl="0" eaLnBrk="1" latinLnBrk="0" hangingPunct="1">
        <a:defRPr sz="1378" kern="1200">
          <a:solidFill>
            <a:schemeClr val="tx1"/>
          </a:solidFill>
          <a:latin typeface="+mn-lt"/>
          <a:ea typeface="+mn-ea"/>
          <a:cs typeface="+mn-cs"/>
        </a:defRPr>
      </a:lvl3pPr>
      <a:lvl4pPr marL="1049582" algn="l" defTabSz="699722" rtl="0" eaLnBrk="1" latinLnBrk="0" hangingPunct="1">
        <a:defRPr sz="1378" kern="1200">
          <a:solidFill>
            <a:schemeClr val="tx1"/>
          </a:solidFill>
          <a:latin typeface="+mn-lt"/>
          <a:ea typeface="+mn-ea"/>
          <a:cs typeface="+mn-cs"/>
        </a:defRPr>
      </a:lvl4pPr>
      <a:lvl5pPr marL="1399444" algn="l" defTabSz="699722" rtl="0" eaLnBrk="1" latinLnBrk="0" hangingPunct="1">
        <a:defRPr sz="1378" kern="1200">
          <a:solidFill>
            <a:schemeClr val="tx1"/>
          </a:solidFill>
          <a:latin typeface="+mn-lt"/>
          <a:ea typeface="+mn-ea"/>
          <a:cs typeface="+mn-cs"/>
        </a:defRPr>
      </a:lvl5pPr>
      <a:lvl6pPr marL="1749305" algn="l" defTabSz="699722" rtl="0" eaLnBrk="1" latinLnBrk="0" hangingPunct="1">
        <a:defRPr sz="1378" kern="1200">
          <a:solidFill>
            <a:schemeClr val="tx1"/>
          </a:solidFill>
          <a:latin typeface="+mn-lt"/>
          <a:ea typeface="+mn-ea"/>
          <a:cs typeface="+mn-cs"/>
        </a:defRPr>
      </a:lvl6pPr>
      <a:lvl7pPr marL="2099165" algn="l" defTabSz="699722" rtl="0" eaLnBrk="1" latinLnBrk="0" hangingPunct="1">
        <a:defRPr sz="1378" kern="1200">
          <a:solidFill>
            <a:schemeClr val="tx1"/>
          </a:solidFill>
          <a:latin typeface="+mn-lt"/>
          <a:ea typeface="+mn-ea"/>
          <a:cs typeface="+mn-cs"/>
        </a:defRPr>
      </a:lvl7pPr>
      <a:lvl8pPr marL="2449026" algn="l" defTabSz="699722" rtl="0" eaLnBrk="1" latinLnBrk="0" hangingPunct="1">
        <a:defRPr sz="1378" kern="1200">
          <a:solidFill>
            <a:schemeClr val="tx1"/>
          </a:solidFill>
          <a:latin typeface="+mn-lt"/>
          <a:ea typeface="+mn-ea"/>
          <a:cs typeface="+mn-cs"/>
        </a:defRPr>
      </a:lvl8pPr>
      <a:lvl9pPr marL="2798887" algn="l" defTabSz="699722" rtl="0" eaLnBrk="1" latinLnBrk="0" hangingPunct="1">
        <a:defRPr sz="137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653" y="3400395"/>
            <a:ext cx="8478152" cy="984885"/>
          </a:xfrm>
        </p:spPr>
        <p:txBody>
          <a:bodyPr/>
          <a:lstStyle/>
          <a:p>
            <a:pPr algn="ctr"/>
            <a:r>
              <a:rPr lang="en-US" dirty="0" smtClean="0">
                <a:solidFill>
                  <a:schemeClr val="accent3">
                    <a:lumMod val="50000"/>
                  </a:schemeClr>
                </a:solidFill>
                <a:latin typeface="Candara" panose="020E0502030303020204" pitchFamily="34" charset="0"/>
              </a:rPr>
              <a:t>Overview of the Africa CDC NPHI Monitoring Score Card </a:t>
            </a:r>
            <a:endParaRPr lang="en-US" dirty="0">
              <a:solidFill>
                <a:schemeClr val="accent3">
                  <a:lumMod val="50000"/>
                </a:schemeClr>
              </a:solidFill>
              <a:latin typeface="Candara" panose="020E0502030303020204" pitchFamily="34" charset="0"/>
            </a:endParaRPr>
          </a:p>
        </p:txBody>
      </p:sp>
      <p:sp>
        <p:nvSpPr>
          <p:cNvPr id="3" name="Title 1"/>
          <p:cNvSpPr txBox="1">
            <a:spLocks/>
          </p:cNvSpPr>
          <p:nvPr/>
        </p:nvSpPr>
        <p:spPr bwMode="auto">
          <a:xfrm>
            <a:off x="1484995" y="2647738"/>
            <a:ext cx="84781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3200" b="0" cap="all" baseline="0">
                <a:solidFill>
                  <a:schemeClr val="tx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algn="ctr"/>
            <a:r>
              <a:rPr lang="en-US" sz="2400" kern="0" dirty="0" smtClean="0">
                <a:solidFill>
                  <a:schemeClr val="accent3">
                    <a:lumMod val="50000"/>
                  </a:schemeClr>
                </a:solidFill>
                <a:latin typeface="Candara" panose="020E0502030303020204" pitchFamily="34" charset="0"/>
              </a:rPr>
              <a:t>IANPHI annual conference</a:t>
            </a:r>
          </a:p>
        </p:txBody>
      </p:sp>
      <p:sp>
        <p:nvSpPr>
          <p:cNvPr id="4" name="Title 1"/>
          <p:cNvSpPr txBox="1">
            <a:spLocks/>
          </p:cNvSpPr>
          <p:nvPr/>
        </p:nvSpPr>
        <p:spPr bwMode="auto">
          <a:xfrm>
            <a:off x="1644653" y="4768605"/>
            <a:ext cx="847815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3200" b="0" cap="all" baseline="0">
                <a:solidFill>
                  <a:schemeClr val="tx1"/>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algn="ctr"/>
            <a:r>
              <a:rPr lang="en-US" sz="2400" kern="0" dirty="0" smtClean="0">
                <a:solidFill>
                  <a:schemeClr val="accent3">
                    <a:lumMod val="50000"/>
                  </a:schemeClr>
                </a:solidFill>
                <a:latin typeface="Candara" panose="020E0502030303020204" pitchFamily="34" charset="0"/>
              </a:rPr>
              <a:t>4-7 November 2018</a:t>
            </a:r>
          </a:p>
          <a:p>
            <a:pPr algn="ctr"/>
            <a:r>
              <a:rPr lang="en-US" sz="2400" kern="0" dirty="0" smtClean="0">
                <a:solidFill>
                  <a:schemeClr val="accent3">
                    <a:lumMod val="50000"/>
                  </a:schemeClr>
                </a:solidFill>
                <a:latin typeface="Candara" panose="020E0502030303020204" pitchFamily="34" charset="0"/>
              </a:rPr>
              <a:t>London, UK</a:t>
            </a:r>
          </a:p>
        </p:txBody>
      </p:sp>
    </p:spTree>
    <p:extLst>
      <p:ext uri="{BB962C8B-B14F-4D97-AF65-F5344CB8AC3E}">
        <p14:creationId xmlns:p14="http://schemas.microsoft.com/office/powerpoint/2010/main" val="309211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57" y="0"/>
            <a:ext cx="11725484" cy="615553"/>
          </a:xfrm>
        </p:spPr>
        <p:txBody>
          <a:bodyPr/>
          <a:lstStyle/>
          <a:p>
            <a:pPr algn="ctr"/>
            <a:r>
              <a:rPr lang="en-US" sz="4000" b="1" dirty="0">
                <a:latin typeface="Candara" panose="020E0502030303020204" pitchFamily="34" charset="0"/>
              </a:rPr>
              <a:t>A safer, healthier, integrated and prosperous Africa!</a:t>
            </a:r>
            <a:endParaRPr lang="en-US" sz="4000" dirty="0">
              <a:latin typeface="Candara" panose="020E0502030303020204" pitchFamily="34" charset="0"/>
            </a:endParaRPr>
          </a:p>
        </p:txBody>
      </p:sp>
      <p:pic>
        <p:nvPicPr>
          <p:cNvPr id="3" name="Picture 2"/>
          <p:cNvPicPr>
            <a:picLocks noChangeAspect="1"/>
          </p:cNvPicPr>
          <p:nvPr/>
        </p:nvPicPr>
        <p:blipFill rotWithShape="1">
          <a:blip r:embed="rId2"/>
          <a:srcRect r="1869"/>
          <a:stretch/>
        </p:blipFill>
        <p:spPr>
          <a:xfrm>
            <a:off x="-1" y="802801"/>
            <a:ext cx="12192001" cy="6055199"/>
          </a:xfrm>
          <a:prstGeom prst="rect">
            <a:avLst/>
          </a:prstGeom>
        </p:spPr>
      </p:pic>
    </p:spTree>
    <p:extLst>
      <p:ext uri="{BB962C8B-B14F-4D97-AF65-F5344CB8AC3E}">
        <p14:creationId xmlns:p14="http://schemas.microsoft.com/office/powerpoint/2010/main" val="1040529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0"/>
            <a:ext cx="11785600" cy="7692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
            </a:r>
            <a:br>
              <a:rPr lang="en-US" sz="3000" b="1" dirty="0" smtClean="0"/>
            </a:br>
            <a:r>
              <a:rPr lang="en-US" sz="3000" b="1" dirty="0" smtClean="0"/>
              <a:t>Endorsement of the Africa </a:t>
            </a:r>
            <a:r>
              <a:rPr lang="en-US" sz="3000" b="1" dirty="0"/>
              <a:t>CDC </a:t>
            </a:r>
            <a:r>
              <a:rPr lang="en-US" sz="3000" b="1" dirty="0" smtClean="0"/>
              <a:t>NPHI Scorecard ( 28-29 March 2017)</a:t>
            </a:r>
            <a:r>
              <a:rPr lang="en-US" b="1" dirty="0" smtClean="0">
                <a:solidFill>
                  <a:srgbClr val="009900"/>
                </a:solidFill>
              </a:rPr>
              <a:t/>
            </a:r>
            <a:br>
              <a:rPr lang="en-US" b="1" dirty="0" smtClean="0">
                <a:solidFill>
                  <a:srgbClr val="009900"/>
                </a:solidFill>
              </a:rPr>
            </a:br>
            <a:r>
              <a:rPr lang="en-US" sz="2025" b="1" dirty="0" smtClean="0">
                <a:solidFill>
                  <a:schemeClr val="accent4">
                    <a:lumMod val="75000"/>
                  </a:schemeClr>
                </a:solidFill>
              </a:rPr>
              <a:t> </a:t>
            </a:r>
            <a:endParaRPr lang="en-US" sz="2025" b="1" dirty="0">
              <a:solidFill>
                <a:schemeClr val="accent4">
                  <a:lumMod val="75000"/>
                </a:schemeClr>
              </a:solidFill>
            </a:endParaRPr>
          </a:p>
        </p:txBody>
      </p:sp>
      <p:grpSp>
        <p:nvGrpSpPr>
          <p:cNvPr id="5" name="Group 4"/>
          <p:cNvGrpSpPr/>
          <p:nvPr/>
        </p:nvGrpSpPr>
        <p:grpSpPr>
          <a:xfrm>
            <a:off x="174171" y="885371"/>
            <a:ext cx="4557486" cy="5849257"/>
            <a:chOff x="5436096" y="850734"/>
            <a:chExt cx="3548411" cy="5292995"/>
          </a:xfrm>
        </p:grpSpPr>
        <p:pic>
          <p:nvPicPr>
            <p:cNvPr id="6" name="Picture 5"/>
            <p:cNvPicPr>
              <a:picLocks noChangeAspect="1"/>
            </p:cNvPicPr>
            <p:nvPr/>
          </p:nvPicPr>
          <p:blipFill>
            <a:blip r:embed="rId3"/>
            <a:stretch>
              <a:fillRect/>
            </a:stretch>
          </p:blipFill>
          <p:spPr>
            <a:xfrm>
              <a:off x="5436096" y="850734"/>
              <a:ext cx="3548411" cy="2177098"/>
            </a:xfrm>
            <a:prstGeom prst="rect">
              <a:avLst/>
            </a:prstGeom>
          </p:spPr>
        </p:pic>
        <p:pic>
          <p:nvPicPr>
            <p:cNvPr id="7" name="Picture 6"/>
            <p:cNvPicPr>
              <a:picLocks noChangeAspect="1"/>
            </p:cNvPicPr>
            <p:nvPr/>
          </p:nvPicPr>
          <p:blipFill rotWithShape="1">
            <a:blip r:embed="rId4"/>
            <a:srcRect l="5419" r="4203"/>
            <a:stretch/>
          </p:blipFill>
          <p:spPr>
            <a:xfrm>
              <a:off x="5436096" y="3027832"/>
              <a:ext cx="3456384" cy="3115897"/>
            </a:xfrm>
            <a:prstGeom prst="rect">
              <a:avLst/>
            </a:prstGeom>
          </p:spPr>
        </p:pic>
      </p:grpSp>
      <p:sp>
        <p:nvSpPr>
          <p:cNvPr id="8" name="Rectangle 7"/>
          <p:cNvSpPr/>
          <p:nvPr/>
        </p:nvSpPr>
        <p:spPr>
          <a:xfrm>
            <a:off x="4945487" y="885371"/>
            <a:ext cx="7109137" cy="573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2400" dirty="0" smtClean="0">
                <a:solidFill>
                  <a:schemeClr val="tx1"/>
                </a:solidFill>
              </a:rPr>
              <a:t>Collectively agreed to:</a:t>
            </a:r>
          </a:p>
          <a:p>
            <a:pPr marL="742950" lvl="1" indent="-285750" fontAlgn="ctr">
              <a:buFont typeface="Arial" panose="020B0604020202020204" pitchFamily="34" charset="0"/>
              <a:buChar char="•"/>
            </a:pPr>
            <a:r>
              <a:rPr lang="en-US" sz="2400" dirty="0" smtClean="0">
                <a:solidFill>
                  <a:schemeClr val="tx1"/>
                </a:solidFill>
              </a:rPr>
              <a:t>Reaffirm and commit to strengthen networking between Africa CDC, RCCs, NPHIs, and Universities</a:t>
            </a:r>
          </a:p>
          <a:p>
            <a:pPr marL="742950" lvl="1" indent="-285750" fontAlgn="ctr">
              <a:buFont typeface="Arial" panose="020B0604020202020204" pitchFamily="34" charset="0"/>
              <a:buChar char="•"/>
            </a:pPr>
            <a:endParaRPr lang="en-US" sz="2400" dirty="0" smtClean="0">
              <a:solidFill>
                <a:schemeClr val="tx1"/>
              </a:solidFill>
            </a:endParaRPr>
          </a:p>
          <a:p>
            <a:pPr marL="742950" lvl="1" indent="-285750" fontAlgn="ctr">
              <a:buFont typeface="Arial" panose="020B0604020202020204" pitchFamily="34" charset="0"/>
              <a:buChar char="•"/>
            </a:pPr>
            <a:r>
              <a:rPr lang="en-US" sz="2400" dirty="0" smtClean="0">
                <a:solidFill>
                  <a:schemeClr val="tx1"/>
                </a:solidFill>
              </a:rPr>
              <a:t>Reaffirm </a:t>
            </a:r>
            <a:r>
              <a:rPr lang="en-US" sz="2400" dirty="0">
                <a:solidFill>
                  <a:schemeClr val="tx1"/>
                </a:solidFill>
              </a:rPr>
              <a:t>the need for </a:t>
            </a:r>
            <a:r>
              <a:rPr lang="en-US" sz="2400" dirty="0" smtClean="0">
                <a:solidFill>
                  <a:schemeClr val="tx1"/>
                </a:solidFill>
              </a:rPr>
              <a:t>multi-</a:t>
            </a:r>
            <a:r>
              <a:rPr lang="en-US" sz="2400" dirty="0" err="1" smtClean="0">
                <a:solidFill>
                  <a:schemeClr val="tx1"/>
                </a:solidFill>
              </a:rPr>
              <a:t>sectoral</a:t>
            </a:r>
            <a:r>
              <a:rPr lang="en-US" sz="2400" dirty="0" smtClean="0">
                <a:solidFill>
                  <a:schemeClr val="tx1"/>
                </a:solidFill>
              </a:rPr>
              <a:t> Continental </a:t>
            </a:r>
            <a:r>
              <a:rPr lang="en-US" sz="2400" dirty="0">
                <a:solidFill>
                  <a:schemeClr val="tx1"/>
                </a:solidFill>
              </a:rPr>
              <a:t>strategies </a:t>
            </a:r>
            <a:endParaRPr lang="en-US" sz="2400" dirty="0" smtClean="0">
              <a:solidFill>
                <a:schemeClr val="tx1"/>
              </a:solidFill>
            </a:endParaRPr>
          </a:p>
          <a:p>
            <a:pPr marL="742950" lvl="1" indent="-285750" fontAlgn="ctr">
              <a:buFont typeface="Arial" panose="020B0604020202020204" pitchFamily="34" charset="0"/>
              <a:buChar char="•"/>
            </a:pPr>
            <a:endParaRPr lang="en-US" sz="2400" dirty="0" smtClean="0">
              <a:solidFill>
                <a:schemeClr val="tx1"/>
              </a:solidFill>
            </a:endParaRPr>
          </a:p>
          <a:p>
            <a:pPr marL="742950" lvl="1" indent="-285750" fontAlgn="ctr">
              <a:buFont typeface="Arial" panose="020B0604020202020204" pitchFamily="34" charset="0"/>
              <a:buChar char="•"/>
            </a:pPr>
            <a:r>
              <a:rPr lang="en-US" sz="2400" dirty="0" smtClean="0">
                <a:solidFill>
                  <a:schemeClr val="tx1"/>
                </a:solidFill>
              </a:rPr>
              <a:t>Recognize role of NPHIs to accelerate IHR implementation</a:t>
            </a:r>
          </a:p>
          <a:p>
            <a:pPr marL="742950" lvl="1" indent="-285750" fontAlgn="ctr">
              <a:buFont typeface="Arial" panose="020B0604020202020204" pitchFamily="34" charset="0"/>
              <a:buChar char="•"/>
            </a:pPr>
            <a:endParaRPr lang="en-US" sz="2400" dirty="0" smtClean="0">
              <a:solidFill>
                <a:schemeClr val="tx1"/>
              </a:solidFill>
            </a:endParaRPr>
          </a:p>
          <a:p>
            <a:pPr marL="742950" lvl="1" indent="-285750" fontAlgn="ctr">
              <a:buFont typeface="Arial" panose="020B0604020202020204" pitchFamily="34" charset="0"/>
              <a:buChar char="•"/>
            </a:pPr>
            <a:r>
              <a:rPr lang="en-US" sz="2400" b="1" i="1" dirty="0" smtClean="0">
                <a:solidFill>
                  <a:schemeClr val="tx1"/>
                </a:solidFill>
              </a:rPr>
              <a:t>Acknowledge </a:t>
            </a:r>
            <a:r>
              <a:rPr lang="en-US" sz="2400" b="1" i="1" dirty="0">
                <a:solidFill>
                  <a:schemeClr val="tx1"/>
                </a:solidFill>
              </a:rPr>
              <a:t>the </a:t>
            </a:r>
            <a:r>
              <a:rPr lang="en-US" sz="2400" b="1" i="1" dirty="0" smtClean="0">
                <a:solidFill>
                  <a:schemeClr val="tx1"/>
                </a:solidFill>
              </a:rPr>
              <a:t>need </a:t>
            </a:r>
            <a:r>
              <a:rPr lang="en-US" sz="2400" b="1" i="1" dirty="0">
                <a:solidFill>
                  <a:schemeClr val="tx1"/>
                </a:solidFill>
              </a:rPr>
              <a:t>for a standardized monitoring and evaluation </a:t>
            </a:r>
            <a:r>
              <a:rPr lang="en-US" sz="2400" b="1" i="1" dirty="0" smtClean="0">
                <a:solidFill>
                  <a:schemeClr val="tx1"/>
                </a:solidFill>
              </a:rPr>
              <a:t>framework</a:t>
            </a:r>
          </a:p>
          <a:p>
            <a:pPr marL="742950" lvl="1" indent="-285750" fontAlgn="ctr">
              <a:buFont typeface="Arial" panose="020B0604020202020204" pitchFamily="34" charset="0"/>
              <a:buChar char="•"/>
            </a:pPr>
            <a:endParaRPr lang="en-US" sz="2400" b="1" i="1" dirty="0" smtClean="0">
              <a:solidFill>
                <a:schemeClr val="tx1"/>
              </a:solidFill>
            </a:endParaRPr>
          </a:p>
          <a:p>
            <a:pPr marL="742950" lvl="1" indent="-285750" fontAlgn="ctr">
              <a:buFont typeface="Arial" panose="020B0604020202020204" pitchFamily="34" charset="0"/>
              <a:buChar char="•"/>
            </a:pPr>
            <a:r>
              <a:rPr lang="en-US" sz="2400" dirty="0" smtClean="0">
                <a:solidFill>
                  <a:schemeClr val="tx1"/>
                </a:solidFill>
              </a:rPr>
              <a:t>Advocate </a:t>
            </a:r>
            <a:r>
              <a:rPr lang="en-US" sz="2400" dirty="0">
                <a:solidFill>
                  <a:schemeClr val="tx1"/>
                </a:solidFill>
              </a:rPr>
              <a:t>for the establishment of </a:t>
            </a:r>
            <a:r>
              <a:rPr lang="en-US" sz="2400" dirty="0" smtClean="0">
                <a:solidFill>
                  <a:schemeClr val="tx1"/>
                </a:solidFill>
              </a:rPr>
              <a:t>NPHIs</a:t>
            </a:r>
          </a:p>
        </p:txBody>
      </p:sp>
    </p:spTree>
    <p:extLst>
      <p:ext uri="{BB962C8B-B14F-4D97-AF65-F5344CB8AC3E}">
        <p14:creationId xmlns:p14="http://schemas.microsoft.com/office/powerpoint/2010/main" val="963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0"/>
            <a:ext cx="10886884" cy="6676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Objectives of the Africa </a:t>
            </a:r>
            <a:r>
              <a:rPr lang="en-US" sz="3000" b="1" dirty="0"/>
              <a:t>CDC </a:t>
            </a:r>
            <a:r>
              <a:rPr lang="en-US" sz="3000" b="1" dirty="0" smtClean="0"/>
              <a:t>NPHI Scorecard</a:t>
            </a:r>
            <a:r>
              <a:rPr lang="en-US" b="1" dirty="0" smtClean="0">
                <a:solidFill>
                  <a:srgbClr val="009900"/>
                </a:solidFill>
              </a:rPr>
              <a:t/>
            </a:r>
            <a:br>
              <a:rPr lang="en-US" b="1" dirty="0" smtClean="0">
                <a:solidFill>
                  <a:srgbClr val="009900"/>
                </a:solidFill>
              </a:rPr>
            </a:br>
            <a:r>
              <a:rPr lang="en-US" sz="2025" b="1" dirty="0" smtClean="0">
                <a:solidFill>
                  <a:schemeClr val="accent4">
                    <a:lumMod val="75000"/>
                  </a:schemeClr>
                </a:solidFill>
              </a:rPr>
              <a:t> </a:t>
            </a:r>
            <a:endParaRPr lang="en-US" sz="2025" b="1" dirty="0">
              <a:solidFill>
                <a:schemeClr val="accent4">
                  <a:lumMod val="75000"/>
                </a:schemeClr>
              </a:solidFill>
            </a:endParaRPr>
          </a:p>
        </p:txBody>
      </p:sp>
      <p:sp>
        <p:nvSpPr>
          <p:cNvPr id="3" name="Rectangle 2"/>
          <p:cNvSpPr/>
          <p:nvPr/>
        </p:nvSpPr>
        <p:spPr>
          <a:xfrm>
            <a:off x="348343" y="1082880"/>
            <a:ext cx="11553371" cy="5317919"/>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smtClean="0">
                <a:solidFill>
                  <a:schemeClr val="tx1"/>
                </a:solidFill>
              </a:rPr>
              <a:t>Assess </a:t>
            </a:r>
            <a:r>
              <a:rPr lang="en-US" sz="2800" dirty="0">
                <a:solidFill>
                  <a:schemeClr val="tx1"/>
                </a:solidFill>
              </a:rPr>
              <a:t>and measure </a:t>
            </a:r>
            <a:r>
              <a:rPr lang="en-US" sz="2800" dirty="0" smtClean="0">
                <a:solidFill>
                  <a:schemeClr val="tx1"/>
                </a:solidFill>
              </a:rPr>
              <a:t>progress</a:t>
            </a:r>
          </a:p>
          <a:p>
            <a:pPr marL="285750" indent="-285750">
              <a:buFont typeface="Arial" panose="020B0604020202020204" pitchFamily="34" charset="0"/>
              <a:buChar char="•"/>
            </a:pPr>
            <a:r>
              <a:rPr lang="en-US" sz="2800" dirty="0">
                <a:solidFill>
                  <a:schemeClr val="tx1"/>
                </a:solidFill>
              </a:rPr>
              <a:t>I</a:t>
            </a:r>
            <a:r>
              <a:rPr lang="en-US" sz="2800" dirty="0" smtClean="0">
                <a:solidFill>
                  <a:schemeClr val="tx1"/>
                </a:solidFill>
              </a:rPr>
              <a:t>dentify most </a:t>
            </a:r>
            <a:r>
              <a:rPr lang="en-US" sz="2800" dirty="0">
                <a:solidFill>
                  <a:schemeClr val="tx1"/>
                </a:solidFill>
              </a:rPr>
              <a:t>urgent needs and track progress over time, </a:t>
            </a:r>
            <a:endParaRPr lang="en-US" sz="2800" dirty="0" smtClean="0">
              <a:solidFill>
                <a:schemeClr val="tx1"/>
              </a:solidFill>
            </a:endParaRPr>
          </a:p>
          <a:p>
            <a:pPr marL="285750" indent="-285750">
              <a:buFont typeface="Arial" panose="020B0604020202020204" pitchFamily="34" charset="0"/>
              <a:buChar char="•"/>
            </a:pPr>
            <a:r>
              <a:rPr lang="en-US" sz="2800" dirty="0" smtClean="0">
                <a:solidFill>
                  <a:schemeClr val="tx1"/>
                </a:solidFill>
              </a:rPr>
              <a:t>Provide </a:t>
            </a:r>
            <a:r>
              <a:rPr lang="en-US" sz="2800" dirty="0">
                <a:solidFill>
                  <a:schemeClr val="tx1"/>
                </a:solidFill>
              </a:rPr>
              <a:t>information for Africa CDC and NPHIs to advocate for resources to support ongoing </a:t>
            </a:r>
            <a:r>
              <a:rPr lang="en-US" sz="2800" dirty="0" smtClean="0">
                <a:solidFill>
                  <a:schemeClr val="tx1"/>
                </a:solidFill>
              </a:rPr>
              <a:t>development</a:t>
            </a:r>
          </a:p>
          <a:p>
            <a:pPr marL="285750" indent="-285750">
              <a:buFont typeface="Arial" panose="020B0604020202020204" pitchFamily="34" charset="0"/>
              <a:buChar char="•"/>
            </a:pPr>
            <a:endParaRPr lang="en-US" sz="2800" dirty="0" smtClean="0">
              <a:solidFill>
                <a:schemeClr val="tx1"/>
              </a:solidFill>
            </a:endParaRPr>
          </a:p>
          <a:p>
            <a:pPr marL="285750" indent="-285750">
              <a:buFont typeface="Arial" panose="020B0604020202020204" pitchFamily="34" charset="0"/>
              <a:buChar char="•"/>
            </a:pPr>
            <a:r>
              <a:rPr lang="en-US" sz="2800" dirty="0" smtClean="0">
                <a:solidFill>
                  <a:schemeClr val="tx1"/>
                </a:solidFill>
              </a:rPr>
              <a:t>If </a:t>
            </a:r>
            <a:r>
              <a:rPr lang="en-US" sz="2800" dirty="0">
                <a:solidFill>
                  <a:schemeClr val="tx1"/>
                </a:solidFill>
              </a:rPr>
              <a:t>a country already has an NPHI</a:t>
            </a:r>
            <a:r>
              <a:rPr lang="en-US" sz="2800" dirty="0" smtClean="0">
                <a:solidFill>
                  <a:schemeClr val="tx1"/>
                </a:solidFill>
              </a:rPr>
              <a:t>, the Scorecard helps to </a:t>
            </a:r>
          </a:p>
          <a:p>
            <a:pPr marL="742950" lvl="1" indent="-285750">
              <a:buFont typeface="Arial" panose="020B0604020202020204" pitchFamily="34" charset="0"/>
              <a:buChar char="•"/>
            </a:pPr>
            <a:r>
              <a:rPr lang="en-US" sz="2800" dirty="0" smtClean="0">
                <a:solidFill>
                  <a:schemeClr val="tx1"/>
                </a:solidFill>
              </a:rPr>
              <a:t>Identify most </a:t>
            </a:r>
            <a:r>
              <a:rPr lang="en-US" sz="2800" dirty="0">
                <a:solidFill>
                  <a:schemeClr val="tx1"/>
                </a:solidFill>
              </a:rPr>
              <a:t>urgent needs and prioritize areas for </a:t>
            </a:r>
            <a:r>
              <a:rPr lang="en-US" sz="2800" dirty="0" smtClean="0">
                <a:solidFill>
                  <a:schemeClr val="tx1"/>
                </a:solidFill>
              </a:rPr>
              <a:t>improvement </a:t>
            </a:r>
          </a:p>
          <a:p>
            <a:pPr marL="285750" indent="-285750">
              <a:buFont typeface="Arial" panose="020B0604020202020204" pitchFamily="34" charset="0"/>
              <a:buChar char="•"/>
            </a:pPr>
            <a:r>
              <a:rPr lang="en-US" sz="2800" dirty="0" smtClean="0">
                <a:solidFill>
                  <a:schemeClr val="tx1"/>
                </a:solidFill>
              </a:rPr>
              <a:t>If a country doesn’t have a </a:t>
            </a:r>
            <a:r>
              <a:rPr lang="en-US" sz="2800" dirty="0">
                <a:solidFill>
                  <a:schemeClr val="tx1"/>
                </a:solidFill>
              </a:rPr>
              <a:t>NPHI, </a:t>
            </a:r>
            <a:r>
              <a:rPr lang="en-US" sz="2800" dirty="0" smtClean="0">
                <a:solidFill>
                  <a:schemeClr val="tx1"/>
                </a:solidFill>
              </a:rPr>
              <a:t>it helps to</a:t>
            </a:r>
          </a:p>
          <a:p>
            <a:pPr marL="742950" lvl="1" indent="-285750">
              <a:buFont typeface="Arial" panose="020B0604020202020204" pitchFamily="34" charset="0"/>
              <a:buChar char="•"/>
            </a:pPr>
            <a:r>
              <a:rPr lang="en-US" sz="2800" dirty="0" smtClean="0">
                <a:solidFill>
                  <a:schemeClr val="tx1"/>
                </a:solidFill>
              </a:rPr>
              <a:t>Guide </a:t>
            </a:r>
            <a:r>
              <a:rPr lang="en-US" sz="2800" dirty="0">
                <a:solidFill>
                  <a:schemeClr val="tx1"/>
                </a:solidFill>
              </a:rPr>
              <a:t>the NPHI development process. </a:t>
            </a:r>
          </a:p>
          <a:p>
            <a:endParaRPr lang="en-US" dirty="0" smtClean="0">
              <a:solidFill>
                <a:schemeClr val="tx1"/>
              </a:solidFill>
            </a:endParaRPr>
          </a:p>
        </p:txBody>
      </p:sp>
    </p:spTree>
    <p:extLst>
      <p:ext uri="{BB962C8B-B14F-4D97-AF65-F5344CB8AC3E}">
        <p14:creationId xmlns:p14="http://schemas.microsoft.com/office/powerpoint/2010/main" val="323546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0"/>
            <a:ext cx="10886884" cy="6676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Implementation Process</a:t>
            </a:r>
            <a:r>
              <a:rPr lang="en-US" b="1" dirty="0" smtClean="0">
                <a:solidFill>
                  <a:srgbClr val="009900"/>
                </a:solidFill>
              </a:rPr>
              <a:t/>
            </a:r>
            <a:br>
              <a:rPr lang="en-US" b="1" dirty="0" smtClean="0">
                <a:solidFill>
                  <a:srgbClr val="009900"/>
                </a:solidFill>
              </a:rPr>
            </a:br>
            <a:r>
              <a:rPr lang="en-US" sz="2025" b="1" dirty="0" smtClean="0">
                <a:solidFill>
                  <a:schemeClr val="accent4">
                    <a:lumMod val="75000"/>
                  </a:schemeClr>
                </a:solidFill>
              </a:rPr>
              <a:t> </a:t>
            </a:r>
            <a:endParaRPr lang="en-US" sz="2025" b="1" dirty="0">
              <a:solidFill>
                <a:schemeClr val="accent4">
                  <a:lumMod val="75000"/>
                </a:schemeClr>
              </a:solidFill>
            </a:endParaRPr>
          </a:p>
        </p:txBody>
      </p:sp>
      <p:graphicFrame>
        <p:nvGraphicFramePr>
          <p:cNvPr id="6" name="Diagram 5"/>
          <p:cNvGraphicFramePr/>
          <p:nvPr>
            <p:extLst>
              <p:ext uri="{D42A27DB-BD31-4B8C-83A1-F6EECF244321}">
                <p14:modId xmlns:p14="http://schemas.microsoft.com/office/powerpoint/2010/main" val="352439836"/>
              </p:ext>
            </p:extLst>
          </p:nvPr>
        </p:nvGraphicFramePr>
        <p:xfrm>
          <a:off x="855174" y="943429"/>
          <a:ext cx="10524026" cy="538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41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0"/>
            <a:ext cx="10886884" cy="6676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100" b="1" dirty="0" smtClean="0"/>
              <a:t>Outcome/outputs of the </a:t>
            </a:r>
            <a:r>
              <a:rPr lang="en-US" sz="3000" b="1" dirty="0" smtClean="0"/>
              <a:t>NPHI</a:t>
            </a:r>
            <a:r>
              <a:rPr lang="en-US" sz="2025" b="1" dirty="0" smtClean="0">
                <a:solidFill>
                  <a:schemeClr val="accent4">
                    <a:lumMod val="75000"/>
                  </a:schemeClr>
                </a:solidFill>
              </a:rPr>
              <a:t>  </a:t>
            </a:r>
            <a:r>
              <a:rPr lang="en-US" sz="3100" b="1" dirty="0" smtClean="0"/>
              <a:t>Assessment</a:t>
            </a:r>
            <a:endParaRPr lang="en-US" sz="3100" b="1" dirty="0"/>
          </a:p>
        </p:txBody>
      </p:sp>
      <p:graphicFrame>
        <p:nvGraphicFramePr>
          <p:cNvPr id="5" name="Diagram 4"/>
          <p:cNvGraphicFramePr/>
          <p:nvPr>
            <p:extLst>
              <p:ext uri="{D42A27DB-BD31-4B8C-83A1-F6EECF244321}">
                <p14:modId xmlns:p14="http://schemas.microsoft.com/office/powerpoint/2010/main" val="929157605"/>
              </p:ext>
            </p:extLst>
          </p:nvPr>
        </p:nvGraphicFramePr>
        <p:xfrm>
          <a:off x="522514" y="1161143"/>
          <a:ext cx="11219543" cy="541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42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0"/>
            <a:ext cx="10886884" cy="6676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Assessment Indicators</a:t>
            </a:r>
            <a:r>
              <a:rPr lang="en-US" b="1" dirty="0" smtClean="0">
                <a:solidFill>
                  <a:srgbClr val="009900"/>
                </a:solidFill>
              </a:rPr>
              <a:t/>
            </a:r>
            <a:br>
              <a:rPr lang="en-US" b="1" dirty="0" smtClean="0">
                <a:solidFill>
                  <a:srgbClr val="009900"/>
                </a:solidFill>
              </a:rPr>
            </a:br>
            <a:r>
              <a:rPr lang="en-US" sz="2025" b="1" dirty="0" smtClean="0">
                <a:solidFill>
                  <a:schemeClr val="accent4">
                    <a:lumMod val="75000"/>
                  </a:schemeClr>
                </a:solidFill>
              </a:rPr>
              <a:t> </a:t>
            </a:r>
            <a:endParaRPr lang="en-US" sz="2025" b="1" dirty="0">
              <a:solidFill>
                <a:schemeClr val="accent4">
                  <a:lumMod val="75000"/>
                </a:schemeClr>
              </a:solidFill>
            </a:endParaRPr>
          </a:p>
        </p:txBody>
      </p:sp>
      <p:sp>
        <p:nvSpPr>
          <p:cNvPr id="3" name="Rectangle 2"/>
          <p:cNvSpPr/>
          <p:nvPr/>
        </p:nvSpPr>
        <p:spPr>
          <a:xfrm>
            <a:off x="624114" y="870856"/>
            <a:ext cx="11117943" cy="543979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mj-lt"/>
              <a:buAutoNum type="arabicPeriod"/>
            </a:pPr>
            <a:r>
              <a:rPr lang="en-US" sz="2800" dirty="0" smtClean="0">
                <a:solidFill>
                  <a:schemeClr val="tx1"/>
                </a:solidFill>
              </a:rPr>
              <a:t>Surveillance &amp; Disease Intelligence (12)</a:t>
            </a:r>
          </a:p>
          <a:p>
            <a:pPr marL="800100" lvl="1" indent="-342900">
              <a:buFont typeface="+mj-lt"/>
              <a:buAutoNum type="arabicPeriod"/>
            </a:pPr>
            <a:r>
              <a:rPr lang="en-US" sz="2800" dirty="0" smtClean="0">
                <a:solidFill>
                  <a:schemeClr val="tx1"/>
                </a:solidFill>
              </a:rPr>
              <a:t>Information Systems (6)</a:t>
            </a:r>
          </a:p>
          <a:p>
            <a:pPr marL="800100" lvl="1" indent="-342900">
              <a:buFont typeface="+mj-lt"/>
              <a:buAutoNum type="arabicPeriod"/>
            </a:pPr>
            <a:r>
              <a:rPr lang="en-US" sz="2800" dirty="0" smtClean="0">
                <a:solidFill>
                  <a:schemeClr val="tx1"/>
                </a:solidFill>
              </a:rPr>
              <a:t>Laboratory Systems &amp; Networks (13)</a:t>
            </a:r>
          </a:p>
          <a:p>
            <a:pPr marL="800100" lvl="1" indent="-342900">
              <a:buFont typeface="+mj-lt"/>
              <a:buAutoNum type="arabicPeriod"/>
            </a:pPr>
            <a:r>
              <a:rPr lang="en-US" sz="2800" dirty="0" smtClean="0">
                <a:solidFill>
                  <a:schemeClr val="tx1"/>
                </a:solidFill>
              </a:rPr>
              <a:t>Preparedness and response (11)</a:t>
            </a:r>
          </a:p>
          <a:p>
            <a:pPr marL="800100" lvl="1" indent="-342900">
              <a:buFont typeface="+mj-lt"/>
              <a:buAutoNum type="arabicPeriod"/>
            </a:pPr>
            <a:r>
              <a:rPr lang="en-US" sz="2800" dirty="0" smtClean="0">
                <a:solidFill>
                  <a:schemeClr val="tx1"/>
                </a:solidFill>
              </a:rPr>
              <a:t>Public health research and Institutes (6)</a:t>
            </a:r>
          </a:p>
          <a:p>
            <a:pPr marL="800100" lvl="1" indent="-342900">
              <a:buFont typeface="+mj-lt"/>
              <a:buAutoNum type="arabicPeriod"/>
            </a:pPr>
            <a:r>
              <a:rPr lang="en-US" sz="2800" dirty="0" smtClean="0">
                <a:solidFill>
                  <a:schemeClr val="tx1"/>
                </a:solidFill>
              </a:rPr>
              <a:t>Legislation (7)</a:t>
            </a:r>
          </a:p>
          <a:p>
            <a:pPr marL="800100" lvl="1" indent="-342900">
              <a:buFont typeface="+mj-lt"/>
              <a:buAutoNum type="arabicPeriod"/>
            </a:pPr>
            <a:r>
              <a:rPr lang="en-US" sz="2800" dirty="0" smtClean="0">
                <a:solidFill>
                  <a:schemeClr val="tx1"/>
                </a:solidFill>
              </a:rPr>
              <a:t>Planning (3)</a:t>
            </a:r>
          </a:p>
          <a:p>
            <a:pPr marL="800100" lvl="1" indent="-342900">
              <a:buFont typeface="+mj-lt"/>
              <a:buAutoNum type="arabicPeriod"/>
            </a:pPr>
            <a:r>
              <a:rPr lang="en-US" sz="2800" dirty="0" smtClean="0">
                <a:solidFill>
                  <a:schemeClr val="tx1"/>
                </a:solidFill>
              </a:rPr>
              <a:t>Management (2)</a:t>
            </a:r>
          </a:p>
          <a:p>
            <a:pPr marL="800100" lvl="1" indent="-342900">
              <a:buFont typeface="+mj-lt"/>
              <a:buAutoNum type="arabicPeriod"/>
            </a:pPr>
            <a:r>
              <a:rPr lang="en-US" sz="2800" dirty="0" smtClean="0">
                <a:solidFill>
                  <a:schemeClr val="tx1"/>
                </a:solidFill>
              </a:rPr>
              <a:t>Work Force development and Human resource Management(4)</a:t>
            </a:r>
          </a:p>
          <a:p>
            <a:pPr marL="800100" lvl="1" indent="-342900">
              <a:buFont typeface="+mj-lt"/>
              <a:buAutoNum type="arabicPeriod"/>
            </a:pPr>
            <a:r>
              <a:rPr lang="en-US" sz="2800" dirty="0" smtClean="0">
                <a:solidFill>
                  <a:schemeClr val="tx1"/>
                </a:solidFill>
              </a:rPr>
              <a:t>Financial Systems &amp; Resource Mobilization (3)</a:t>
            </a:r>
          </a:p>
          <a:p>
            <a:pPr marL="800100" lvl="1" indent="-342900">
              <a:buFont typeface="+mj-lt"/>
              <a:buAutoNum type="arabicPeriod"/>
            </a:pPr>
            <a:r>
              <a:rPr lang="en-US" sz="2800" dirty="0" smtClean="0">
                <a:solidFill>
                  <a:schemeClr val="tx1"/>
                </a:solidFill>
              </a:rPr>
              <a:t>Infrastructure (1) </a:t>
            </a:r>
          </a:p>
        </p:txBody>
      </p:sp>
    </p:spTree>
    <p:extLst>
      <p:ext uri="{BB962C8B-B14F-4D97-AF65-F5344CB8AC3E}">
        <p14:creationId xmlns:p14="http://schemas.microsoft.com/office/powerpoint/2010/main" val="279627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1"/>
            <a:ext cx="10886884" cy="580980"/>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Scoring</a:t>
            </a:r>
            <a:r>
              <a:rPr lang="en-US" sz="2025" b="1" dirty="0" smtClean="0">
                <a:solidFill>
                  <a:schemeClr val="accent4">
                    <a:lumMod val="75000"/>
                  </a:schemeClr>
                </a:solidFill>
              </a:rPr>
              <a:t> </a:t>
            </a:r>
            <a:endParaRPr lang="en-US" sz="2025" b="1" dirty="0">
              <a:solidFill>
                <a:schemeClr val="accent4">
                  <a:lumMod val="75000"/>
                </a:schemeClr>
              </a:solidFill>
            </a:endParaRPr>
          </a:p>
        </p:txBody>
      </p:sp>
      <p:sp>
        <p:nvSpPr>
          <p:cNvPr id="3" name="Rectangle 2"/>
          <p:cNvSpPr/>
          <p:nvPr/>
        </p:nvSpPr>
        <p:spPr>
          <a:xfrm>
            <a:off x="250626" y="953037"/>
            <a:ext cx="11700967" cy="5622753"/>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Based on the NPHI’s current capacity, each indicator in the scorecard receives a unique score ranging 0-2. </a:t>
            </a:r>
            <a:endParaRPr lang="en-US" sz="2800" dirty="0" smtClean="0">
              <a:solidFill>
                <a:schemeClr val="tx1"/>
              </a:solidFill>
            </a:endParaRPr>
          </a:p>
          <a:p>
            <a:pPr marL="285750" indent="-285750">
              <a:buFont typeface="Arial" panose="020B0604020202020204" pitchFamily="34" charset="0"/>
              <a:buChar char="•"/>
            </a:pPr>
            <a:r>
              <a:rPr lang="en-US" sz="2800" dirty="0" smtClean="0">
                <a:solidFill>
                  <a:schemeClr val="tx1"/>
                </a:solidFill>
              </a:rPr>
              <a:t>Score “0”: </a:t>
            </a:r>
          </a:p>
          <a:p>
            <a:pPr marL="742950" lvl="1" indent="-285750">
              <a:buFont typeface="Arial" panose="020B0604020202020204" pitchFamily="34" charset="0"/>
              <a:buChar char="•"/>
            </a:pPr>
            <a:r>
              <a:rPr lang="en-US" sz="2800" dirty="0" smtClean="0">
                <a:solidFill>
                  <a:schemeClr val="tx1"/>
                </a:solidFill>
              </a:rPr>
              <a:t>Absolutely </a:t>
            </a:r>
            <a:r>
              <a:rPr lang="en-US" sz="2800" dirty="0">
                <a:solidFill>
                  <a:schemeClr val="tx1"/>
                </a:solidFill>
              </a:rPr>
              <a:t>no capacity </a:t>
            </a:r>
            <a:r>
              <a:rPr lang="en-US" sz="2800" dirty="0" smtClean="0">
                <a:solidFill>
                  <a:schemeClr val="tx1"/>
                </a:solidFill>
              </a:rPr>
              <a:t> and key </a:t>
            </a:r>
            <a:r>
              <a:rPr lang="en-US" sz="2800" dirty="0">
                <a:solidFill>
                  <a:schemeClr val="tx1"/>
                </a:solidFill>
              </a:rPr>
              <a:t>attributes are completely absent. </a:t>
            </a:r>
            <a:endParaRPr lang="en-US" sz="2800" dirty="0" smtClean="0">
              <a:solidFill>
                <a:schemeClr val="tx1"/>
              </a:solidFill>
            </a:endParaRPr>
          </a:p>
          <a:p>
            <a:pPr marL="285750" indent="-285750">
              <a:buFont typeface="Arial" panose="020B0604020202020204" pitchFamily="34" charset="0"/>
              <a:buChar char="•"/>
            </a:pPr>
            <a:r>
              <a:rPr lang="en-US" sz="2800" dirty="0" smtClean="0">
                <a:solidFill>
                  <a:schemeClr val="tx1"/>
                </a:solidFill>
              </a:rPr>
              <a:t>Score “1”: </a:t>
            </a:r>
          </a:p>
          <a:p>
            <a:pPr marL="742950" lvl="1" indent="-285750">
              <a:buFont typeface="Arial" panose="020B0604020202020204" pitchFamily="34" charset="0"/>
              <a:buChar char="•"/>
            </a:pPr>
            <a:r>
              <a:rPr lang="en-US" sz="2800" dirty="0" smtClean="0">
                <a:solidFill>
                  <a:schemeClr val="tx1"/>
                </a:solidFill>
              </a:rPr>
              <a:t>Some </a:t>
            </a:r>
            <a:r>
              <a:rPr lang="en-US" sz="2800" dirty="0">
                <a:solidFill>
                  <a:schemeClr val="tx1"/>
                </a:solidFill>
              </a:rPr>
              <a:t>capacity and meets some of the attributes specified in an </a:t>
            </a:r>
            <a:r>
              <a:rPr lang="en-US" sz="2800" dirty="0" smtClean="0">
                <a:solidFill>
                  <a:schemeClr val="tx1"/>
                </a:solidFill>
              </a:rPr>
              <a:t>indicator</a:t>
            </a:r>
          </a:p>
          <a:p>
            <a:pPr marL="285750" indent="-285750">
              <a:buFont typeface="Arial" panose="020B0604020202020204" pitchFamily="34" charset="0"/>
              <a:buChar char="•"/>
            </a:pPr>
            <a:r>
              <a:rPr lang="en-US" sz="2800" dirty="0" smtClean="0">
                <a:solidFill>
                  <a:schemeClr val="tx1"/>
                </a:solidFill>
              </a:rPr>
              <a:t>Score”2”:</a:t>
            </a:r>
          </a:p>
          <a:p>
            <a:pPr marL="742950" lvl="1" indent="-285750">
              <a:buFont typeface="Arial" panose="020B0604020202020204" pitchFamily="34" charset="0"/>
              <a:buChar char="•"/>
            </a:pPr>
            <a:r>
              <a:rPr lang="en-US" sz="2800" dirty="0" smtClean="0">
                <a:solidFill>
                  <a:schemeClr val="tx1"/>
                </a:solidFill>
              </a:rPr>
              <a:t>NPHI </a:t>
            </a:r>
            <a:r>
              <a:rPr lang="en-US" sz="2800" dirty="0">
                <a:solidFill>
                  <a:schemeClr val="tx1"/>
                </a:solidFill>
              </a:rPr>
              <a:t>completely meets all the requirements and key attributes specified in the indicator</a:t>
            </a:r>
            <a:r>
              <a:rPr lang="en-US" sz="2800" dirty="0" smtClean="0">
                <a:solidFill>
                  <a:schemeClr val="tx1"/>
                </a:solidFill>
              </a:rPr>
              <a:t>.</a:t>
            </a:r>
          </a:p>
          <a:p>
            <a:pPr marL="285750" indent="-285750">
              <a:buFont typeface="Arial" panose="020B0604020202020204" pitchFamily="34" charset="0"/>
              <a:buChar char="•"/>
            </a:pPr>
            <a:endParaRPr lang="en-US" sz="2800" dirty="0">
              <a:solidFill>
                <a:schemeClr val="tx1"/>
              </a:solidFill>
            </a:endParaRPr>
          </a:p>
          <a:p>
            <a:r>
              <a:rPr lang="en-US" sz="2800" dirty="0" smtClean="0">
                <a:solidFill>
                  <a:schemeClr val="tx1"/>
                </a:solidFill>
              </a:rPr>
              <a:t>Note: </a:t>
            </a:r>
            <a:r>
              <a:rPr lang="en-US" sz="2800" dirty="0">
                <a:solidFill>
                  <a:schemeClr val="tx1"/>
                </a:solidFill>
              </a:rPr>
              <a:t>All the responses should be supported by documentation as indicated in the scorecard. </a:t>
            </a:r>
            <a:r>
              <a:rPr lang="en-US" sz="2800" dirty="0" smtClean="0">
                <a:solidFill>
                  <a:schemeClr val="tx1"/>
                </a:solidFill>
              </a:rPr>
              <a:t> </a:t>
            </a:r>
          </a:p>
        </p:txBody>
      </p:sp>
    </p:spTree>
    <p:extLst>
      <p:ext uri="{BB962C8B-B14F-4D97-AF65-F5344CB8AC3E}">
        <p14:creationId xmlns:p14="http://schemas.microsoft.com/office/powerpoint/2010/main" val="3950707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73" y="101600"/>
            <a:ext cx="10886884" cy="667657"/>
          </a:xfrm>
        </p:spPr>
        <p:txBody>
          <a:bodyPr>
            <a:normAutofit fontScale="90000"/>
          </a:bodyPr>
          <a:lstStyle/>
          <a:p>
            <a:pPr algn="ct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Scoring</a:t>
            </a:r>
            <a:r>
              <a:rPr lang="en-US" sz="2025" b="1" dirty="0" smtClean="0">
                <a:solidFill>
                  <a:schemeClr val="accent4">
                    <a:lumMod val="75000"/>
                  </a:schemeClr>
                </a:solidFill>
              </a:rPr>
              <a:t> </a:t>
            </a:r>
            <a:endParaRPr lang="en-US" sz="2025" b="1" dirty="0">
              <a:solidFill>
                <a:schemeClr val="accent4">
                  <a:lumMod val="75000"/>
                </a:schemeClr>
              </a:solidFill>
            </a:endParaRPr>
          </a:p>
        </p:txBody>
      </p:sp>
      <p:sp>
        <p:nvSpPr>
          <p:cNvPr id="4" name="Text Box 2"/>
          <p:cNvSpPr txBox="1">
            <a:spLocks noChangeArrowheads="1"/>
          </p:cNvSpPr>
          <p:nvPr/>
        </p:nvSpPr>
        <p:spPr bwMode="auto">
          <a:xfrm>
            <a:off x="173000" y="1064440"/>
            <a:ext cx="8550085" cy="19690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07000"/>
              </a:lnSpc>
              <a:spcBef>
                <a:spcPts val="0"/>
              </a:spcBef>
              <a:spcAft>
                <a:spcPts val="0"/>
              </a:spcAft>
            </a:pPr>
            <a:r>
              <a:rPr lang="en-US" sz="2400" b="1" i="1" dirty="0">
                <a:effectLst/>
                <a:ea typeface="Calibri" panose="020F0502020204030204" pitchFamily="34" charset="0"/>
                <a:cs typeface="Times New Roman" panose="02020603050405020304" pitchFamily="18" charset="0"/>
              </a:rPr>
              <a:t>NPHI performance score by function</a:t>
            </a:r>
            <a:endParaRPr lang="en-US" sz="24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dirty="0">
                <a:effectLst/>
                <a:ea typeface="Calibri" panose="020F0502020204030204" pitchFamily="34" charset="0"/>
                <a:cs typeface="Times New Roman" panose="02020603050405020304" pitchFamily="18" charset="0"/>
              </a:rPr>
              <a:t> </a:t>
            </a:r>
            <a:endParaRPr lang="en-US" sz="2400" i="1" dirty="0" smtClean="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smtClean="0">
                <a:effectLst/>
                <a:ea typeface="Calibri" panose="020F0502020204030204" pitchFamily="34" charset="0"/>
                <a:cs typeface="Times New Roman" panose="02020603050405020304" pitchFamily="18" charset="0"/>
              </a:rPr>
              <a:t>X </a:t>
            </a:r>
            <a:r>
              <a:rPr lang="en-US" sz="2400" dirty="0">
                <a:effectLst/>
                <a:ea typeface="Calibri" panose="020F0502020204030204" pitchFamily="34" charset="0"/>
                <a:cs typeface="Times New Roman" panose="02020603050405020304" pitchFamily="18" charset="0"/>
              </a:rPr>
              <a:t>= Sum of scores for items within a function</a:t>
            </a:r>
          </a:p>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Y = Total possible points that can be earned for the function</a:t>
            </a:r>
          </a:p>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NPHI score by function (%) = X/Y *100</a:t>
            </a:r>
          </a:p>
        </p:txBody>
      </p:sp>
      <p:sp>
        <p:nvSpPr>
          <p:cNvPr id="5" name="Text Box 1"/>
          <p:cNvSpPr txBox="1">
            <a:spLocks noChangeArrowheads="1"/>
          </p:cNvSpPr>
          <p:nvPr/>
        </p:nvSpPr>
        <p:spPr bwMode="auto">
          <a:xfrm>
            <a:off x="173000" y="3601991"/>
            <a:ext cx="8550085" cy="24625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07000"/>
              </a:lnSpc>
              <a:spcBef>
                <a:spcPts val="0"/>
              </a:spcBef>
              <a:spcAft>
                <a:spcPts val="0"/>
              </a:spcAft>
            </a:pPr>
            <a:r>
              <a:rPr lang="en-US" sz="2400" b="1" i="1" dirty="0">
                <a:effectLst/>
                <a:ea typeface="Calibri" panose="020F0502020204030204" pitchFamily="34" charset="0"/>
                <a:cs typeface="Times New Roman" panose="02020603050405020304" pitchFamily="18" charset="0"/>
              </a:rPr>
              <a:t>NPHI overall performance score</a:t>
            </a:r>
            <a:endParaRPr lang="en-US" sz="24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X = Sum of total points from all functions</a:t>
            </a:r>
          </a:p>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Y = Sum of maximum possible points from all functions</a:t>
            </a:r>
          </a:p>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Overall NPHI score (%) = X/Y *100</a:t>
            </a:r>
          </a:p>
        </p:txBody>
      </p:sp>
      <p:sp>
        <p:nvSpPr>
          <p:cNvPr id="6" name="Rectangle 5"/>
          <p:cNvSpPr/>
          <p:nvPr/>
        </p:nvSpPr>
        <p:spPr>
          <a:xfrm>
            <a:off x="8853714" y="1064441"/>
            <a:ext cx="3193144" cy="5000082"/>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2400" b="1" i="1" dirty="0">
                <a:solidFill>
                  <a:schemeClr val="tx1"/>
                </a:solidFill>
                <a:ea typeface="Calibri" panose="020F0502020204030204" pitchFamily="34" charset="0"/>
                <a:cs typeface="Times New Roman" panose="02020603050405020304" pitchFamily="18" charset="0"/>
              </a:rPr>
              <a:t>Color </a:t>
            </a:r>
            <a:r>
              <a:rPr lang="en-US" sz="2400" b="1" i="1" dirty="0" smtClean="0">
                <a:solidFill>
                  <a:schemeClr val="tx1"/>
                </a:solidFill>
                <a:ea typeface="Calibri" panose="020F0502020204030204" pitchFamily="34" charset="0"/>
                <a:cs typeface="Times New Roman" panose="02020603050405020304" pitchFamily="18" charset="0"/>
              </a:rPr>
              <a:t>Scoring</a:t>
            </a:r>
          </a:p>
          <a:p>
            <a:endParaRPr lang="en-US" sz="2000" b="1" dirty="0" smtClean="0">
              <a:solidFill>
                <a:schemeClr val="tx1"/>
              </a:solidFill>
            </a:endParaRPr>
          </a:p>
          <a:p>
            <a:pPr marL="342900" indent="-342900">
              <a:buFont typeface="Arial" panose="020B0604020202020204" pitchFamily="34" charset="0"/>
              <a:buChar char="•"/>
            </a:pPr>
            <a:r>
              <a:rPr lang="en-US" sz="2400" dirty="0" smtClean="0">
                <a:solidFill>
                  <a:schemeClr val="tx1"/>
                </a:solidFill>
              </a:rPr>
              <a:t>Minimal </a:t>
            </a:r>
            <a:r>
              <a:rPr lang="en-US" sz="2400" dirty="0">
                <a:solidFill>
                  <a:schemeClr val="tx1"/>
                </a:solidFill>
              </a:rPr>
              <a:t>Performance (Red) – 0-59</a:t>
            </a:r>
            <a:r>
              <a:rPr lang="en-US" sz="2400" dirty="0" smtClean="0">
                <a:solidFill>
                  <a:schemeClr val="tx1"/>
                </a:solidFill>
              </a:rPr>
              <a:t>%</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Average performance (Yellow) – 60 -79</a:t>
            </a:r>
            <a:r>
              <a:rPr lang="en-US" sz="2400" dirty="0" smtClean="0">
                <a:solidFill>
                  <a:schemeClr val="tx1"/>
                </a:solidFill>
              </a:rPr>
              <a:t>%</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Optimal performance (Green) – 80-100%</a:t>
            </a:r>
          </a:p>
          <a:p>
            <a:pPr algn="ctr"/>
            <a:endParaRPr lang="en-US" sz="1600" dirty="0" err="1" smtClean="0">
              <a:solidFill>
                <a:schemeClr val="tx1"/>
              </a:solidFill>
            </a:endParaRPr>
          </a:p>
        </p:txBody>
      </p:sp>
    </p:spTree>
    <p:extLst>
      <p:ext uri="{BB962C8B-B14F-4D97-AF65-F5344CB8AC3E}">
        <p14:creationId xmlns:p14="http://schemas.microsoft.com/office/powerpoint/2010/main" val="100787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51544"/>
          </a:xfrm>
        </p:spPr>
        <p:txBody>
          <a:bodyPr>
            <a:noAutofit/>
          </a:bodyPr>
          <a:lstStyle/>
          <a:p>
            <a:pPr algn="ct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smtClean="0"/>
              <a:t>Communalities and Differences Between NPHI Score Card, STD, and JEE</a:t>
            </a:r>
            <a:r>
              <a:rPr lang="en-US" sz="2600" b="1" dirty="0" smtClean="0">
                <a:solidFill>
                  <a:schemeClr val="accent4">
                    <a:lumMod val="75000"/>
                  </a:schemeClr>
                </a:solidFill>
              </a:rPr>
              <a:t>,,</a:t>
            </a:r>
            <a:endParaRPr lang="en-US" sz="2600" b="1" dirty="0">
              <a:solidFill>
                <a:schemeClr val="accent4">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0065758"/>
              </p:ext>
            </p:extLst>
          </p:nvPr>
        </p:nvGraphicFramePr>
        <p:xfrm>
          <a:off x="145143" y="899887"/>
          <a:ext cx="11930743" cy="5795053"/>
        </p:xfrm>
        <a:graphic>
          <a:graphicData uri="http://schemas.openxmlformats.org/drawingml/2006/table">
            <a:tbl>
              <a:tblPr firstRow="1" bandRow="1">
                <a:tableStyleId>{5940675A-B579-460E-94D1-54222C63F5DA}</a:tableStyleId>
              </a:tblPr>
              <a:tblGrid>
                <a:gridCol w="1207449"/>
                <a:gridCol w="3708592"/>
                <a:gridCol w="3004246"/>
                <a:gridCol w="4010456"/>
              </a:tblGrid>
              <a:tr h="304449">
                <a:tc>
                  <a:txBody>
                    <a:bodyPr/>
                    <a:lstStyle/>
                    <a:p>
                      <a:r>
                        <a:rPr lang="en-US" sz="1400" dirty="0" smtClean="0"/>
                        <a:t>Description</a:t>
                      </a:r>
                      <a:endParaRPr lang="en-US" sz="1400" dirty="0"/>
                    </a:p>
                  </a:txBody>
                  <a:tcPr/>
                </a:tc>
                <a:tc>
                  <a:txBody>
                    <a:bodyPr/>
                    <a:lstStyle/>
                    <a:p>
                      <a:r>
                        <a:rPr lang="en-US" sz="1400" dirty="0" smtClean="0"/>
                        <a:t>NPHI Score card</a:t>
                      </a:r>
                      <a:endParaRPr lang="en-US" sz="1400" dirty="0"/>
                    </a:p>
                  </a:txBody>
                  <a:tcPr/>
                </a:tc>
                <a:tc>
                  <a:txBody>
                    <a:bodyPr/>
                    <a:lstStyle/>
                    <a:p>
                      <a:r>
                        <a:rPr lang="en-US" sz="1400" dirty="0" smtClean="0"/>
                        <a:t>STD</a:t>
                      </a:r>
                      <a:endParaRPr lang="en-US" sz="1400" dirty="0"/>
                    </a:p>
                  </a:txBody>
                  <a:tcPr/>
                </a:tc>
                <a:tc>
                  <a:txBody>
                    <a:bodyPr/>
                    <a:lstStyle/>
                    <a:p>
                      <a:r>
                        <a:rPr lang="en-US" sz="1400" dirty="0" smtClean="0"/>
                        <a:t>JEE</a:t>
                      </a:r>
                      <a:endParaRPr lang="en-US" sz="1400" dirty="0"/>
                    </a:p>
                  </a:txBody>
                  <a:tcPr/>
                </a:tc>
              </a:tr>
              <a:tr h="1583138">
                <a:tc>
                  <a:txBody>
                    <a:bodyPr/>
                    <a:lstStyle/>
                    <a:p>
                      <a:r>
                        <a:rPr lang="en-US" sz="1400" dirty="0" smtClean="0"/>
                        <a:t>Purpose and Use</a:t>
                      </a:r>
                      <a:endParaRPr lang="en-US" sz="1400" dirty="0"/>
                    </a:p>
                  </a:txBody>
                  <a:tcPr/>
                </a:tc>
                <a:tc>
                  <a:txBody>
                    <a:bodyPr/>
                    <a:lstStyle/>
                    <a:p>
                      <a:pPr marL="285750" marR="0" indent="-285750" algn="l" defTabSz="699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Assist Africa CDC in advocacy efforts with Heads of State and Government, and ministerial leaders to obtain sufficient resources for ongoing NPHI development in Africa.</a:t>
                      </a: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Track progress of NPHI strengthening in Africa over time.</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Develop concrete work-plans for addressing gaps in capacity at NPHIs.</a:t>
                      </a: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Track progress of NPHI strengthening over time.</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Measure country specific status and progress in achieving the core capacities under IHR</a:t>
                      </a:r>
                      <a:endParaRPr lang="en-US" sz="1400" dirty="0"/>
                    </a:p>
                  </a:txBody>
                  <a:tcPr/>
                </a:tc>
              </a:tr>
              <a:tr h="730680">
                <a:tc>
                  <a:txBody>
                    <a:bodyPr/>
                    <a:lstStyle/>
                    <a:p>
                      <a:r>
                        <a:rPr lang="en-US" sz="1400" dirty="0" smtClean="0"/>
                        <a:t>Scope</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Assessment focuses on the five Africa CDC strategic pillars and cross cutting</a:t>
                      </a:r>
                      <a:r>
                        <a:rPr lang="en-US" sz="1400" kern="1200" baseline="0" dirty="0" smtClean="0">
                          <a:solidFill>
                            <a:schemeClr val="tx1"/>
                          </a:solidFill>
                          <a:effectLst/>
                          <a:latin typeface="+mn-lt"/>
                          <a:ea typeface="+mn-ea"/>
                          <a:cs typeface="+mn-cs"/>
                        </a:rPr>
                        <a:t> enablers</a:t>
                      </a:r>
                      <a:r>
                        <a:rPr lang="en-US" sz="1400" kern="1200" dirty="0" smtClean="0">
                          <a:solidFill>
                            <a:schemeClr val="tx1"/>
                          </a:solidFill>
                          <a:effectLst/>
                          <a:latin typeface="+mn-lt"/>
                          <a:ea typeface="+mn-ea"/>
                          <a:cs typeface="+mn-cs"/>
                        </a:rPr>
                        <a:t>.</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Assess NPHI capacity in priority operational and public health functions</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Assess country capacity to prevent, detect, and rapidly respond to public health threats</a:t>
                      </a:r>
                      <a:endParaRPr lang="en-US" sz="1400" dirty="0"/>
                    </a:p>
                  </a:txBody>
                  <a:tcPr/>
                </a:tc>
              </a:tr>
              <a:tr h="730680">
                <a:tc>
                  <a:txBody>
                    <a:bodyPr/>
                    <a:lstStyle/>
                    <a:p>
                      <a:r>
                        <a:rPr lang="en-US" sz="1400" dirty="0" smtClean="0"/>
                        <a:t>Implementation</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External characterization based on a rating scale developed by Africa CDC with input from NPHI leaders</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Facilitated self-assessment based on the Capability Maturity Model</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A voluntary multi-</a:t>
                      </a:r>
                      <a:r>
                        <a:rPr lang="en-US" sz="1400" kern="1200" dirty="0" err="1" smtClean="0">
                          <a:solidFill>
                            <a:schemeClr val="tx1"/>
                          </a:solidFill>
                          <a:effectLst/>
                          <a:latin typeface="+mn-lt"/>
                          <a:ea typeface="+mn-ea"/>
                          <a:cs typeface="+mn-cs"/>
                        </a:rPr>
                        <a:t>sectoral</a:t>
                      </a:r>
                      <a:r>
                        <a:rPr lang="en-US" sz="1400" kern="1200" dirty="0" smtClean="0">
                          <a:solidFill>
                            <a:schemeClr val="tx1"/>
                          </a:solidFill>
                          <a:effectLst/>
                          <a:latin typeface="+mn-lt"/>
                          <a:ea typeface="+mn-ea"/>
                          <a:cs typeface="+mn-cs"/>
                        </a:rPr>
                        <a:t> external evaluation process</a:t>
                      </a:r>
                      <a:endParaRPr lang="en-US" sz="1400" dirty="0"/>
                    </a:p>
                  </a:txBody>
                  <a:tcPr/>
                </a:tc>
              </a:tr>
              <a:tr h="2442253">
                <a:tc>
                  <a:txBody>
                    <a:bodyPr/>
                    <a:lstStyle/>
                    <a:p>
                      <a:r>
                        <a:rPr lang="en-US" sz="1400" dirty="0" smtClean="0"/>
                        <a:t>Outcome</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NPHI-specific strengths and gaps in the five Africa CDC strategic pillars and cross-cutting enablers</a:t>
                      </a:r>
                    </a:p>
                    <a:p>
                      <a:endParaRPr lang="en-US"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Africa CDC and its Regional Collaborating Centers have snapshot of regional and continental progress in NPHI development</a:t>
                      </a:r>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Strengths and gaps in priority areas identified by NPHIs.</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Critical NPHI gaps prioritized for strengthening.</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Concrete work plans developed by NPHIs to address critical gaps.</a:t>
                      </a:r>
                    </a:p>
                    <a:p>
                      <a:endParaRPr lang="en-US" sz="1400" dirty="0"/>
                    </a:p>
                  </a:txBody>
                  <a:tcPr/>
                </a:tc>
                <a:tc>
                  <a: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Health system capacities and limitations identified based on a One Health approach. </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Priority actions for capacity development in disease prevention, detection, and response described. </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Information used to develop action plans to guide allocation of national resources and engagement of current and prospective </a:t>
                      </a:r>
                      <a:endParaRPr lang="en-US" sz="1400" dirty="0"/>
                    </a:p>
                  </a:txBody>
                  <a:tcPr/>
                </a:tc>
              </a:tr>
            </a:tbl>
          </a:graphicData>
        </a:graphic>
      </p:graphicFrame>
    </p:spTree>
    <p:extLst>
      <p:ext uri="{BB962C8B-B14F-4D97-AF65-F5344CB8AC3E}">
        <p14:creationId xmlns:p14="http://schemas.microsoft.com/office/powerpoint/2010/main" val="2998512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NAME" val="Moon"/>
</p:tagLst>
</file>

<file path=ppt/tags/tag147.xml><?xml version="1.0" encoding="utf-8"?>
<p:tagLst xmlns:a="http://schemas.openxmlformats.org/drawingml/2006/main" xmlns:r="http://schemas.openxmlformats.org/officeDocument/2006/relationships" xmlns:p="http://schemas.openxmlformats.org/presentationml/2006/main">
  <p:tag name="NAME" val="Moon"/>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2.xml><?xml version="1.0" encoding="utf-8"?>
<a:theme xmlns:a="http://schemas.openxmlformats.org/drawingml/2006/main" name="1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3.xml><?xml version="1.0" encoding="utf-8"?>
<a:theme xmlns:a="http://schemas.openxmlformats.org/drawingml/2006/main" name="2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4.xml><?xml version="1.0" encoding="utf-8"?>
<a:theme xmlns:a="http://schemas.openxmlformats.org/drawingml/2006/main" name="3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5.xml><?xml version="1.0" encoding="utf-8"?>
<a:theme xmlns:a="http://schemas.openxmlformats.org/drawingml/2006/main" name="4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6.xml><?xml version="1.0" encoding="utf-8"?>
<a:theme xmlns:a="http://schemas.openxmlformats.org/drawingml/2006/main" name="5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7.xml><?xml version="1.0" encoding="utf-8"?>
<a:theme xmlns:a="http://schemas.openxmlformats.org/drawingml/2006/main" name="6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8.xml><?xml version="1.0" encoding="utf-8"?>
<a:theme xmlns:a="http://schemas.openxmlformats.org/drawingml/2006/main" name="7_Africa CDC_CF_GAE440">
  <a:themeElements>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03D24"/>
        </a:dk2>
        <a:lt2>
          <a:srgbClr val="FFFFFF"/>
        </a:lt2>
        <a:accent1>
          <a:srgbClr val="DED1B8"/>
        </a:accent1>
        <a:accent2>
          <a:srgbClr val="6B9850"/>
        </a:accent2>
        <a:accent3>
          <a:srgbClr val="4D6B38"/>
        </a:accent3>
        <a:accent4>
          <a:srgbClr val="303D24"/>
        </a:accent4>
        <a:accent5>
          <a:srgbClr val="836C3D"/>
        </a:accent5>
        <a:accent6>
          <a:srgbClr val="808080"/>
        </a:accent6>
        <a:hlink>
          <a:srgbClr val="4D6B38"/>
        </a:hlink>
        <a:folHlink>
          <a:srgbClr val="303D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rica CDC_CF_GAE440.potx" id="{FE778DB6-A231-4256-9609-C32C828C1E95}" vid="{556BD2BE-1853-4D71-9A76-EFC859238E8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20464</TotalTime>
  <Words>1098</Words>
  <Application>Microsoft Office PowerPoint</Application>
  <PresentationFormat>Widescreen</PresentationFormat>
  <Paragraphs>129</Paragraphs>
  <Slides>10</Slides>
  <Notes>9</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10</vt:i4>
      </vt:variant>
    </vt:vector>
  </HeadingPairs>
  <TitlesOfParts>
    <vt:vector size="24" baseType="lpstr">
      <vt:lpstr>Arial</vt:lpstr>
      <vt:lpstr>Calibri</vt:lpstr>
      <vt:lpstr>Candara</vt:lpstr>
      <vt:lpstr>Times New Roman</vt:lpstr>
      <vt:lpstr>ヒラギノ角ゴ Pro W3</vt:lpstr>
      <vt:lpstr>Africa CDC_CF_GAE440</vt:lpstr>
      <vt:lpstr>1_Africa CDC_CF_GAE440</vt:lpstr>
      <vt:lpstr>2_Africa CDC_CF_GAE440</vt:lpstr>
      <vt:lpstr>3_Africa CDC_CF_GAE440</vt:lpstr>
      <vt:lpstr>4_Africa CDC_CF_GAE440</vt:lpstr>
      <vt:lpstr>5_Africa CDC_CF_GAE440</vt:lpstr>
      <vt:lpstr>6_Africa CDC_CF_GAE440</vt:lpstr>
      <vt:lpstr>7_Africa CDC_CF_GAE440</vt:lpstr>
      <vt:lpstr>think-cell Slide</vt:lpstr>
      <vt:lpstr>Overview of the Africa CDC NPHI Monitoring Score Card </vt:lpstr>
      <vt:lpstr>      Endorsement of the Africa CDC NPHI Scorecard ( 28-29 March 2017)  </vt:lpstr>
      <vt:lpstr>     Objectives of the Africa CDC NPHI Scorecard  </vt:lpstr>
      <vt:lpstr>     Implementation Process  </vt:lpstr>
      <vt:lpstr>     Outcome/outputs of the NPHI  Assessment</vt:lpstr>
      <vt:lpstr>     Assessment Indicators  </vt:lpstr>
      <vt:lpstr>     Scoring </vt:lpstr>
      <vt:lpstr>     Scoring </vt:lpstr>
      <vt:lpstr>   Communalities and Differences Between NPHI Score Card, STD, and JEE,,</vt:lpstr>
      <vt:lpstr>A safer, healthier, integrated and prosperous Africa!</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Shanita S. (CDC/CGH/DGHT)</dc:creator>
  <cp:lastModifiedBy>Haftom Taame Desta</cp:lastModifiedBy>
  <cp:revision>345</cp:revision>
  <cp:lastPrinted>2017-08-25T13:59:09Z</cp:lastPrinted>
  <dcterms:created xsi:type="dcterms:W3CDTF">2017-08-10T14:00:13Z</dcterms:created>
  <dcterms:modified xsi:type="dcterms:W3CDTF">2018-11-06T15:13:20Z</dcterms:modified>
</cp:coreProperties>
</file>