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2"/>
    <a:srgbClr val="0276BD"/>
    <a:srgbClr val="6AB43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6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4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3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1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5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6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2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0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A97F1-550C-4612-A0CA-67690B526DB4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5CDC4-7471-4E46-8E20-83540D109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7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547967" cy="6858000"/>
          </a:xfrm>
          <a:prstGeom prst="rect">
            <a:avLst/>
          </a:prstGeom>
          <a:solidFill>
            <a:srgbClr val="0276B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2321"/>
            <a:ext cx="12192000" cy="685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389" y="-12321"/>
            <a:ext cx="12192000" cy="6882642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63" y="5852513"/>
            <a:ext cx="2356109" cy="88697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90215" y="465668"/>
            <a:ext cx="5288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small" spc="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 Annual Meeting| London, England</a:t>
            </a:r>
            <a:endParaRPr lang="en-US" sz="1400" cap="small" spc="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970" y="51158"/>
            <a:ext cx="1098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cap="small" spc="7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  <a:endParaRPr lang="en-US" sz="1400" cap="small" spc="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 flipH="1">
            <a:off x="1512423" y="0"/>
            <a:ext cx="45719" cy="6858000"/>
          </a:xfrm>
          <a:prstGeom prst="rect">
            <a:avLst/>
          </a:prstGeom>
          <a:solidFill>
            <a:srgbClr val="6AB43F"/>
          </a:solidFill>
          <a:ln>
            <a:solidFill>
              <a:srgbClr val="6AB43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 flipH="1">
            <a:off x="6829350" y="-4920321"/>
            <a:ext cx="45719" cy="10679578"/>
          </a:xfrm>
          <a:prstGeom prst="rect">
            <a:avLst/>
          </a:prstGeom>
          <a:solidFill>
            <a:srgbClr val="6AB43F"/>
          </a:solidFill>
          <a:ln>
            <a:solidFill>
              <a:srgbClr val="6AB43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82080" y="912505"/>
            <a:ext cx="8731927" cy="6132446"/>
          </a:xfrm>
          <a:prstGeom prst="rect">
            <a:avLst/>
          </a:prstGeom>
          <a:noFill/>
        </p:spPr>
        <p:txBody>
          <a:bodyPr wrap="square" lIns="68535" tIns="34289" rIns="68535" bIns="34289" rtlCol="0">
            <a:spAutoFit/>
          </a:bodyPr>
          <a:lstStyle/>
          <a:p>
            <a:pPr defTabSz="685290" fontAlgn="auto">
              <a:spcBef>
                <a:spcPts val="0"/>
              </a:spcBef>
              <a:spcAft>
                <a:spcPts val="0"/>
              </a:spcAft>
            </a:pPr>
            <a:r>
              <a:rPr lang="en-GB" sz="66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Investing </a:t>
            </a:r>
            <a:r>
              <a:rPr lang="en-GB" sz="66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public’s health – the case for prevention</a:t>
            </a:r>
          </a:p>
          <a:p>
            <a:pPr defTabSz="685290" fontAlgn="auto">
              <a:spcBef>
                <a:spcPts val="0"/>
              </a:spcBef>
              <a:spcAft>
                <a:spcPts val="0"/>
              </a:spcAft>
            </a:pPr>
            <a:endParaRPr lang="en-GB" sz="66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8529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Professor John Newton, Director of Health Improvement - Public Health England</a:t>
            </a:r>
          </a:p>
          <a:p>
            <a:pPr algn="ctr" defTabSz="685290" fontAlgn="auto">
              <a:spcBef>
                <a:spcPts val="0"/>
              </a:spcBef>
              <a:spcAft>
                <a:spcPts val="0"/>
              </a:spcAft>
            </a:pPr>
            <a:endParaRPr lang="en-US" sz="66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00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18647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48" y="6186107"/>
            <a:ext cx="1401899" cy="5416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287" y="90046"/>
            <a:ext cx="1098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small" spc="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  <a:endParaRPr lang="en-US" sz="1400" cap="small" spc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335" y="518646"/>
            <a:ext cx="7445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spc="400" dirty="0" smtClean="0">
                <a:solidFill>
                  <a:schemeClr val="bg1"/>
                </a:solidFill>
              </a:rPr>
              <a:t>2018 Annual Meeting| London, England</a:t>
            </a:r>
            <a:endParaRPr lang="en-US" sz="1600" cap="small" spc="4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18646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848573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5287" y="561315"/>
            <a:ext cx="10981425" cy="1054133"/>
          </a:xfrm>
          <a:prstGeom prst="rect">
            <a:avLst/>
          </a:prstGeom>
          <a:noFill/>
        </p:spPr>
        <p:txBody>
          <a:bodyPr wrap="square" lIns="68535" tIns="34289" rIns="68535" bIns="34289" rtlCol="0">
            <a:spAutoFit/>
          </a:bodyPr>
          <a:lstStyle/>
          <a:p>
            <a:pPr defTabSz="685290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Return on investment of oral health improvement programmes for 0 – 5 year olds* 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t="21702" r="2156" b="1"/>
          <a:stretch/>
        </p:blipFill>
        <p:spPr bwMode="auto">
          <a:xfrm>
            <a:off x="1368727" y="1615448"/>
            <a:ext cx="9250390" cy="4934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65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18647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48" y="6186107"/>
            <a:ext cx="1401899" cy="5416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287" y="90046"/>
            <a:ext cx="1098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small" spc="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  <a:endParaRPr lang="en-US" sz="1400" cap="small" spc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335" y="518646"/>
            <a:ext cx="7445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spc="400" dirty="0" smtClean="0">
                <a:solidFill>
                  <a:schemeClr val="bg1"/>
                </a:solidFill>
              </a:rPr>
              <a:t>2018 Annual Meeting| London, England</a:t>
            </a:r>
            <a:endParaRPr lang="en-US" sz="1600" cap="small" spc="4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18646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848573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5287" y="590951"/>
            <a:ext cx="7431035" cy="561690"/>
          </a:xfrm>
          <a:prstGeom prst="rect">
            <a:avLst/>
          </a:prstGeom>
          <a:noFill/>
        </p:spPr>
        <p:txBody>
          <a:bodyPr wrap="square" lIns="68535" tIns="34289" rIns="68535" bIns="34289" rtlCol="0">
            <a:spAutoFit/>
          </a:bodyPr>
          <a:lstStyle/>
          <a:p>
            <a:pPr defTabSz="685290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 NHS Health Check 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2"/>
          <a:stretch/>
        </p:blipFill>
        <p:spPr bwMode="auto">
          <a:xfrm>
            <a:off x="1577833" y="1152641"/>
            <a:ext cx="9036334" cy="49733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96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18647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48" y="6186107"/>
            <a:ext cx="1401899" cy="5416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287" y="90046"/>
            <a:ext cx="1098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small" spc="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  <a:endParaRPr lang="en-US" sz="1400" cap="small" spc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335" y="518646"/>
            <a:ext cx="7445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spc="400" dirty="0" smtClean="0">
                <a:solidFill>
                  <a:schemeClr val="bg1"/>
                </a:solidFill>
              </a:rPr>
              <a:t>2018 Annual Meeting| London, England</a:t>
            </a:r>
            <a:endParaRPr lang="en-US" sz="1600" cap="small" spc="4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18646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848573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5287" y="576355"/>
            <a:ext cx="7431035" cy="561690"/>
          </a:xfrm>
          <a:prstGeom prst="rect">
            <a:avLst/>
          </a:prstGeom>
          <a:noFill/>
        </p:spPr>
        <p:txBody>
          <a:bodyPr wrap="square" lIns="68535" tIns="34289" rIns="68535" bIns="34289" rtlCol="0">
            <a:spAutoFit/>
          </a:bodyPr>
          <a:lstStyle/>
          <a:p>
            <a:pPr defTabSz="685290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Impact of the NHS Health Check 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1"/>
          <a:stretch/>
        </p:blipFill>
        <p:spPr bwMode="auto">
          <a:xfrm>
            <a:off x="1583456" y="1413133"/>
            <a:ext cx="9025088" cy="4712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69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18647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48" y="6186107"/>
            <a:ext cx="1401899" cy="5416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287" y="90046"/>
            <a:ext cx="1098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small" spc="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  <a:endParaRPr lang="en-US" sz="1400" cap="small" spc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335" y="518646"/>
            <a:ext cx="7445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spc="400" dirty="0" smtClean="0">
                <a:solidFill>
                  <a:schemeClr val="bg1"/>
                </a:solidFill>
              </a:rPr>
              <a:t>2018 Annual Meeting| London, England</a:t>
            </a:r>
            <a:endParaRPr lang="en-US" sz="1600" cap="small" spc="4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18646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848573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5287" y="639470"/>
            <a:ext cx="7431035" cy="561690"/>
          </a:xfrm>
          <a:prstGeom prst="rect">
            <a:avLst/>
          </a:prstGeom>
          <a:noFill/>
        </p:spPr>
        <p:txBody>
          <a:bodyPr wrap="square" lIns="68535" tIns="34289" rIns="68535" bIns="34289" rtlCol="0">
            <a:spAutoFit/>
          </a:bodyPr>
          <a:lstStyle/>
          <a:p>
            <a:pPr defTabSz="685290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Social Marketing Campaigns 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3"/>
          <a:srcRect l="7713" t="44429" r="7479" b="5670"/>
          <a:stretch/>
        </p:blipFill>
        <p:spPr>
          <a:xfrm>
            <a:off x="1897261" y="1664898"/>
            <a:ext cx="8397478" cy="352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8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18647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48" y="6186107"/>
            <a:ext cx="1401899" cy="5416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287" y="90046"/>
            <a:ext cx="1098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small" spc="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  <a:endParaRPr lang="en-US" sz="1400" cap="small" spc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335" y="518646"/>
            <a:ext cx="7445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spc="400" dirty="0" smtClean="0">
                <a:solidFill>
                  <a:schemeClr val="bg1"/>
                </a:solidFill>
              </a:rPr>
              <a:t>2018 Annual Meeting| London, England</a:t>
            </a:r>
            <a:endParaRPr lang="en-US" sz="1600" cap="small" spc="4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18646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848573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5287" y="639470"/>
            <a:ext cx="7431035" cy="561690"/>
          </a:xfrm>
          <a:prstGeom prst="rect">
            <a:avLst/>
          </a:prstGeom>
          <a:noFill/>
        </p:spPr>
        <p:txBody>
          <a:bodyPr wrap="square" lIns="68535" tIns="34289" rIns="68535" bIns="34289" rtlCol="0">
            <a:spAutoFit/>
          </a:bodyPr>
          <a:lstStyle/>
          <a:p>
            <a:pPr defTabSz="685290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Social Marketing Campaigns 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3"/>
          <a:srcRect l="7713" t="44429" r="7479" b="5670"/>
          <a:stretch/>
        </p:blipFill>
        <p:spPr>
          <a:xfrm>
            <a:off x="1897261" y="1664898"/>
            <a:ext cx="8397478" cy="352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3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18647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48" y="6186107"/>
            <a:ext cx="1401899" cy="5416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287" y="90046"/>
            <a:ext cx="1098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small" spc="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  <a:endParaRPr lang="en-US" sz="1400" cap="small" spc="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335" y="518646"/>
            <a:ext cx="7445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small" spc="400" dirty="0" smtClean="0">
                <a:solidFill>
                  <a:schemeClr val="bg1"/>
                </a:solidFill>
              </a:rPr>
              <a:t>2018 Annual Meeting| London, England</a:t>
            </a:r>
            <a:endParaRPr lang="en-US" sz="1600" cap="small" spc="4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18646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848573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5287" y="584121"/>
            <a:ext cx="7431035" cy="561690"/>
          </a:xfrm>
          <a:prstGeom prst="rect">
            <a:avLst/>
          </a:prstGeom>
          <a:noFill/>
        </p:spPr>
        <p:txBody>
          <a:bodyPr wrap="square" lIns="68535" tIns="34289" rIns="68535" bIns="34289" rtlCol="0">
            <a:spAutoFit/>
          </a:bodyPr>
          <a:lstStyle/>
          <a:p>
            <a:pPr defTabSz="685290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Community health assets </a:t>
            </a:r>
          </a:p>
        </p:txBody>
      </p:sp>
      <p:pic>
        <p:nvPicPr>
          <p:cNvPr id="15" name="Picture 14" descr="C:\Users\sanjay.tanday\Desktop\6.4246_PHE_Health Matters_February_Online_960x640_3.pn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12625" r="2615" b="1122"/>
          <a:stretch/>
        </p:blipFill>
        <p:spPr bwMode="auto">
          <a:xfrm>
            <a:off x="1768916" y="1104929"/>
            <a:ext cx="8729432" cy="4833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002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154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Rooi, Stormm</dc:creator>
  <cp:lastModifiedBy>Van Rooi, Stormm</cp:lastModifiedBy>
  <cp:revision>11</cp:revision>
  <dcterms:created xsi:type="dcterms:W3CDTF">2018-03-15T16:51:47Z</dcterms:created>
  <dcterms:modified xsi:type="dcterms:W3CDTF">2018-11-27T18:55:03Z</dcterms:modified>
</cp:coreProperties>
</file>