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5188" r:id="rId2"/>
  </p:sldMasterIdLst>
  <p:notesMasterIdLst>
    <p:notesMasterId r:id="rId13"/>
  </p:notesMasterIdLst>
  <p:sldIdLst>
    <p:sldId id="481" r:id="rId3"/>
    <p:sldId id="473" r:id="rId4"/>
    <p:sldId id="476" r:id="rId5"/>
    <p:sldId id="482" r:id="rId6"/>
    <p:sldId id="484" r:id="rId7"/>
    <p:sldId id="483" r:id="rId8"/>
    <p:sldId id="485" r:id="rId9"/>
    <p:sldId id="261" r:id="rId10"/>
    <p:sldId id="265" r:id="rId11"/>
    <p:sldId id="486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esh Jani" initials="IJ" lastIdx="11" clrIdx="0"/>
  <p:cmAuthor id="1" name="Tim Hew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782"/>
    <a:srgbClr val="FF94DC"/>
    <a:srgbClr val="99F752"/>
    <a:srgbClr val="8CAFFD"/>
    <a:srgbClr val="FCA2DC"/>
    <a:srgbClr val="C7FAA4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0"/>
    <p:restoredTop sz="93767" autoAdjust="0"/>
  </p:normalViewPr>
  <p:slideViewPr>
    <p:cSldViewPr>
      <p:cViewPr varScale="1">
        <p:scale>
          <a:sx n="118" d="100"/>
          <a:sy n="118" d="100"/>
        </p:scale>
        <p:origin x="232" y="2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5F181-EF35-4158-AFF6-D521B7B24186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1CC178A-3671-4F46-8A3D-FB88D6E6DEA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Mortality</a:t>
          </a:r>
        </a:p>
      </dgm:t>
    </dgm:pt>
    <dgm:pt modelId="{1C04F0DE-55F1-407D-A91A-EE5746596659}" type="parTrans" cxnId="{4B7E4E7D-00ED-4859-BC79-5D7E301B77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6B13F9-3947-4C34-A3F0-63588892B24A}" type="sibTrans" cxnId="{4B7E4E7D-00ED-4859-BC79-5D7E301B77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631557-A96F-4E83-A6C7-AC8470E8E12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Maternal and Child Health</a:t>
          </a:r>
        </a:p>
      </dgm:t>
    </dgm:pt>
    <dgm:pt modelId="{229786D0-D4B7-48D8-A826-96E7ABEB23F9}" type="parTrans" cxnId="{5582767E-5541-4B5D-B91F-A98CF60536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649132-A17F-468F-9D29-5AF705A2F68A}" type="sibTrans" cxnId="{5582767E-5541-4B5D-B91F-A98CF60536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E69ABB-B217-4F03-96BF-425C88E1432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Antimicrobial Resistance</a:t>
          </a:r>
        </a:p>
      </dgm:t>
    </dgm:pt>
    <dgm:pt modelId="{8217B95F-3FA9-4503-8146-3681CA4B8198}" type="parTrans" cxnId="{81FE51C1-6F38-4E7D-B58E-E6351D4CBA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C03021-C909-41E5-A2D5-92F0FA5175E7}" type="sibTrans" cxnId="{81FE51C1-6F38-4E7D-B58E-E6351D4CBA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09F4F6-BD38-4B1F-BE6E-BC56EC03389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Health Systems</a:t>
          </a:r>
        </a:p>
      </dgm:t>
    </dgm:pt>
    <dgm:pt modelId="{8BB8D271-29F2-443D-AC8D-B72E47BB158B}" type="parTrans" cxnId="{806BF44C-C363-4DC7-8B9E-145D10120F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22FEB2-C9C4-43DD-A48B-BB1738682412}" type="sibTrans" cxnId="{806BF44C-C363-4DC7-8B9E-145D10120F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987FF2-462D-4FE2-9B81-BC4C8273D8C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Climate and Health</a:t>
          </a:r>
        </a:p>
      </dgm:t>
    </dgm:pt>
    <dgm:pt modelId="{ACDC3CC3-B20B-4B25-8632-5151ADDDAEAC}" type="parTrans" cxnId="{2CD568F3-0F92-49DC-BE17-8638B541B0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099341-3D77-445C-A1A4-55180EF944E8}" type="sibTrans" cxnId="{2CD568F3-0F92-49DC-BE17-8638B541B0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4C2500-5020-4F54-A117-F9A9D417412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HIV/AIDS</a:t>
          </a:r>
        </a:p>
      </dgm:t>
    </dgm:pt>
    <dgm:pt modelId="{B3C9052B-A108-4EDD-B12B-460C6F19DE30}" type="parTrans" cxnId="{A7B49A7C-6477-4D76-B500-C2FD12F80D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41F39C-CCAE-42D2-AA36-085B656ED354}" type="sibTrans" cxnId="{A7B49A7C-6477-4D76-B500-C2FD12F80D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861E5B-6081-405A-B638-86CBF7211898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ONS Platforms</a:t>
          </a:r>
        </a:p>
      </dgm:t>
    </dgm:pt>
    <dgm:pt modelId="{501A904B-556C-4455-9F44-7E5DEB575295}" type="sibTrans" cxnId="{77E513C4-4D0D-4666-9008-5A3EBF5369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FA5A4D-B8B4-4B4F-B941-A79DEA1E9E5B}" type="parTrans" cxnId="{77E513C4-4D0D-4666-9008-5A3EBF5369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4778A5-4500-46E7-ACB2-EE0EBA1584D6}" type="pres">
      <dgm:prSet presAssocID="{5865F181-EF35-4158-AFF6-D521B7B2418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58ED15E-E3CD-4A1B-A587-A0F26A1954B2}" type="pres">
      <dgm:prSet presAssocID="{B5861E5B-6081-405A-B638-86CBF7211898}" presName="Parent" presStyleLbl="node0" presStyleIdx="0" presStyleCnt="1">
        <dgm:presLayoutVars>
          <dgm:chMax val="6"/>
          <dgm:chPref val="6"/>
        </dgm:presLayoutVars>
      </dgm:prSet>
      <dgm:spPr/>
    </dgm:pt>
    <dgm:pt modelId="{98B6CF09-124C-4DBB-AD93-CF62969CA763}" type="pres">
      <dgm:prSet presAssocID="{51CC178A-3671-4F46-8A3D-FB88D6E6DEA8}" presName="Accent1" presStyleCnt="0"/>
      <dgm:spPr/>
    </dgm:pt>
    <dgm:pt modelId="{BB8E400F-3E8E-492D-8B57-EAF1D21BB402}" type="pres">
      <dgm:prSet presAssocID="{51CC178A-3671-4F46-8A3D-FB88D6E6DEA8}" presName="Accent" presStyleLbl="bgShp" presStyleIdx="0" presStyleCnt="6"/>
      <dgm:spPr/>
    </dgm:pt>
    <dgm:pt modelId="{73511A81-F410-4C3E-9981-C95376281EFB}" type="pres">
      <dgm:prSet presAssocID="{51CC178A-3671-4F46-8A3D-FB88D6E6DEA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14AA0AE-6C4B-47D2-8D81-F3E50D32D5A5}" type="pres">
      <dgm:prSet presAssocID="{F9631557-A96F-4E83-A6C7-AC8470E8E125}" presName="Accent2" presStyleCnt="0"/>
      <dgm:spPr/>
    </dgm:pt>
    <dgm:pt modelId="{BD29E7FD-C92E-4BF8-9D9A-042EE6F37A1A}" type="pres">
      <dgm:prSet presAssocID="{F9631557-A96F-4E83-A6C7-AC8470E8E125}" presName="Accent" presStyleLbl="bgShp" presStyleIdx="1" presStyleCnt="6"/>
      <dgm:spPr/>
    </dgm:pt>
    <dgm:pt modelId="{338C9A9E-AF6D-4798-A142-9A50CD31AD31}" type="pres">
      <dgm:prSet presAssocID="{F9631557-A96F-4E83-A6C7-AC8470E8E12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2761CE4-0756-4D1A-9541-2422F5B8C591}" type="pres">
      <dgm:prSet presAssocID="{1BE69ABB-B217-4F03-96BF-425C88E14320}" presName="Accent3" presStyleCnt="0"/>
      <dgm:spPr/>
    </dgm:pt>
    <dgm:pt modelId="{7A0D7A7F-B840-4704-8D3D-46777A3F2320}" type="pres">
      <dgm:prSet presAssocID="{1BE69ABB-B217-4F03-96BF-425C88E14320}" presName="Accent" presStyleLbl="bgShp" presStyleIdx="2" presStyleCnt="6"/>
      <dgm:spPr/>
    </dgm:pt>
    <dgm:pt modelId="{3221E722-A91E-45A1-8CE7-2FFE5B75AE21}" type="pres">
      <dgm:prSet presAssocID="{1BE69ABB-B217-4F03-96BF-425C88E1432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3F891E6-2F82-42BD-BE15-8915FB688CAE}" type="pres">
      <dgm:prSet presAssocID="{5B09F4F6-BD38-4B1F-BE6E-BC56EC03389A}" presName="Accent4" presStyleCnt="0"/>
      <dgm:spPr/>
    </dgm:pt>
    <dgm:pt modelId="{9478F804-9F97-491D-9187-FC17778EAF3A}" type="pres">
      <dgm:prSet presAssocID="{5B09F4F6-BD38-4B1F-BE6E-BC56EC03389A}" presName="Accent" presStyleLbl="bgShp" presStyleIdx="3" presStyleCnt="6"/>
      <dgm:spPr/>
    </dgm:pt>
    <dgm:pt modelId="{49BF4453-34F9-470A-9FA0-D3829BABD5AE}" type="pres">
      <dgm:prSet presAssocID="{5B09F4F6-BD38-4B1F-BE6E-BC56EC03389A}" presName="Child4" presStyleLbl="node1" presStyleIdx="3" presStyleCnt="6" custLinFactNeighborY="0">
        <dgm:presLayoutVars>
          <dgm:chMax val="0"/>
          <dgm:chPref val="0"/>
          <dgm:bulletEnabled val="1"/>
        </dgm:presLayoutVars>
      </dgm:prSet>
      <dgm:spPr/>
    </dgm:pt>
    <dgm:pt modelId="{4BFC930A-709C-4A64-8829-C1B29456F66D}" type="pres">
      <dgm:prSet presAssocID="{5D987FF2-462D-4FE2-9B81-BC4C8273D8C6}" presName="Accent5" presStyleCnt="0"/>
      <dgm:spPr/>
    </dgm:pt>
    <dgm:pt modelId="{0BAE9BD9-D155-495E-A8E4-8EF40FA441EA}" type="pres">
      <dgm:prSet presAssocID="{5D987FF2-462D-4FE2-9B81-BC4C8273D8C6}" presName="Accent" presStyleLbl="bgShp" presStyleIdx="4" presStyleCnt="6"/>
      <dgm:spPr/>
    </dgm:pt>
    <dgm:pt modelId="{03CFCBD0-7657-42EB-8880-6D897D929C88}" type="pres">
      <dgm:prSet presAssocID="{5D987FF2-462D-4FE2-9B81-BC4C8273D8C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93901E7-C25F-42DA-9AC4-0D2A7249DEE6}" type="pres">
      <dgm:prSet presAssocID="{604C2500-5020-4F54-A117-F9A9D4174120}" presName="Accent6" presStyleCnt="0"/>
      <dgm:spPr/>
    </dgm:pt>
    <dgm:pt modelId="{8C398FA3-46E0-4E32-B2A5-B1930CD8561F}" type="pres">
      <dgm:prSet presAssocID="{604C2500-5020-4F54-A117-F9A9D4174120}" presName="Accent" presStyleLbl="bgShp" presStyleIdx="5" presStyleCnt="6"/>
      <dgm:spPr/>
    </dgm:pt>
    <dgm:pt modelId="{833C6ADD-05EB-4288-8DB7-3E02A93A85E4}" type="pres">
      <dgm:prSet presAssocID="{604C2500-5020-4F54-A117-F9A9D417412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358F70C-C0BB-4F86-87E9-1B34E759BF7A}" type="presOf" srcId="{604C2500-5020-4F54-A117-F9A9D4174120}" destId="{833C6ADD-05EB-4288-8DB7-3E02A93A85E4}" srcOrd="0" destOrd="0" presId="urn:microsoft.com/office/officeart/2011/layout/HexagonRadial"/>
    <dgm:cxn modelId="{AE650C1E-1721-4E02-9ED5-B601DBA32725}" type="presOf" srcId="{51CC178A-3671-4F46-8A3D-FB88D6E6DEA8}" destId="{73511A81-F410-4C3E-9981-C95376281EFB}" srcOrd="0" destOrd="0" presId="urn:microsoft.com/office/officeart/2011/layout/HexagonRadial"/>
    <dgm:cxn modelId="{40F45326-3DEC-454B-A8AE-48A536AFF786}" type="presOf" srcId="{B5861E5B-6081-405A-B638-86CBF7211898}" destId="{D58ED15E-E3CD-4A1B-A587-A0F26A1954B2}" srcOrd="0" destOrd="0" presId="urn:microsoft.com/office/officeart/2011/layout/HexagonRadial"/>
    <dgm:cxn modelId="{C6E17C28-E80E-470E-9AE2-B8D4ABA28713}" type="presOf" srcId="{5D987FF2-462D-4FE2-9B81-BC4C8273D8C6}" destId="{03CFCBD0-7657-42EB-8880-6D897D929C88}" srcOrd="0" destOrd="0" presId="urn:microsoft.com/office/officeart/2011/layout/HexagonRadial"/>
    <dgm:cxn modelId="{806BF44C-C363-4DC7-8B9E-145D10120FB0}" srcId="{B5861E5B-6081-405A-B638-86CBF7211898}" destId="{5B09F4F6-BD38-4B1F-BE6E-BC56EC03389A}" srcOrd="3" destOrd="0" parTransId="{8BB8D271-29F2-443D-AC8D-B72E47BB158B}" sibTransId="{BB22FEB2-C9C4-43DD-A48B-BB1738682412}"/>
    <dgm:cxn modelId="{3A075C61-E92C-48A5-8976-752254C5C826}" type="presOf" srcId="{5865F181-EF35-4158-AFF6-D521B7B24186}" destId="{F64778A5-4500-46E7-ACB2-EE0EBA1584D6}" srcOrd="0" destOrd="0" presId="urn:microsoft.com/office/officeart/2011/layout/HexagonRadial"/>
    <dgm:cxn modelId="{A7B49A7C-6477-4D76-B500-C2FD12F80DE6}" srcId="{B5861E5B-6081-405A-B638-86CBF7211898}" destId="{604C2500-5020-4F54-A117-F9A9D4174120}" srcOrd="5" destOrd="0" parTransId="{B3C9052B-A108-4EDD-B12B-460C6F19DE30}" sibTransId="{FA41F39C-CCAE-42D2-AA36-085B656ED354}"/>
    <dgm:cxn modelId="{4B7E4E7D-00ED-4859-BC79-5D7E301B77E9}" srcId="{B5861E5B-6081-405A-B638-86CBF7211898}" destId="{51CC178A-3671-4F46-8A3D-FB88D6E6DEA8}" srcOrd="0" destOrd="0" parTransId="{1C04F0DE-55F1-407D-A91A-EE5746596659}" sibTransId="{E96B13F9-3947-4C34-A3F0-63588892B24A}"/>
    <dgm:cxn modelId="{5582767E-5541-4B5D-B91F-A98CF6053657}" srcId="{B5861E5B-6081-405A-B638-86CBF7211898}" destId="{F9631557-A96F-4E83-A6C7-AC8470E8E125}" srcOrd="1" destOrd="0" parTransId="{229786D0-D4B7-48D8-A826-96E7ABEB23F9}" sibTransId="{BD649132-A17F-468F-9D29-5AF705A2F68A}"/>
    <dgm:cxn modelId="{5B793888-3550-47CE-B985-06A7DE5F98A0}" type="presOf" srcId="{F9631557-A96F-4E83-A6C7-AC8470E8E125}" destId="{338C9A9E-AF6D-4798-A142-9A50CD31AD31}" srcOrd="0" destOrd="0" presId="urn:microsoft.com/office/officeart/2011/layout/HexagonRadial"/>
    <dgm:cxn modelId="{799738B1-22D8-4D14-BDD7-F1D6DE15EE77}" type="presOf" srcId="{1BE69ABB-B217-4F03-96BF-425C88E14320}" destId="{3221E722-A91E-45A1-8CE7-2FFE5B75AE21}" srcOrd="0" destOrd="0" presId="urn:microsoft.com/office/officeart/2011/layout/HexagonRadial"/>
    <dgm:cxn modelId="{81FE51C1-6F38-4E7D-B58E-E6351D4CBA35}" srcId="{B5861E5B-6081-405A-B638-86CBF7211898}" destId="{1BE69ABB-B217-4F03-96BF-425C88E14320}" srcOrd="2" destOrd="0" parTransId="{8217B95F-3FA9-4503-8146-3681CA4B8198}" sibTransId="{31C03021-C909-41E5-A2D5-92F0FA5175E7}"/>
    <dgm:cxn modelId="{77E513C4-4D0D-4666-9008-5A3EBF536940}" srcId="{5865F181-EF35-4158-AFF6-D521B7B24186}" destId="{B5861E5B-6081-405A-B638-86CBF7211898}" srcOrd="0" destOrd="0" parTransId="{29FA5A4D-B8B4-4B4F-B941-A79DEA1E9E5B}" sibTransId="{501A904B-556C-4455-9F44-7E5DEB575295}"/>
    <dgm:cxn modelId="{C7963DF3-FDA1-4253-BC08-238A0517839D}" type="presOf" srcId="{5B09F4F6-BD38-4B1F-BE6E-BC56EC03389A}" destId="{49BF4453-34F9-470A-9FA0-D3829BABD5AE}" srcOrd="0" destOrd="0" presId="urn:microsoft.com/office/officeart/2011/layout/HexagonRadial"/>
    <dgm:cxn modelId="{2CD568F3-0F92-49DC-BE17-8638B541B0F1}" srcId="{B5861E5B-6081-405A-B638-86CBF7211898}" destId="{5D987FF2-462D-4FE2-9B81-BC4C8273D8C6}" srcOrd="4" destOrd="0" parTransId="{ACDC3CC3-B20B-4B25-8632-5151ADDDAEAC}" sibTransId="{62099341-3D77-445C-A1A4-55180EF944E8}"/>
    <dgm:cxn modelId="{74659A5A-4AA9-41E1-BFA7-211900B111C7}" type="presParOf" srcId="{F64778A5-4500-46E7-ACB2-EE0EBA1584D6}" destId="{D58ED15E-E3CD-4A1B-A587-A0F26A1954B2}" srcOrd="0" destOrd="0" presId="urn:microsoft.com/office/officeart/2011/layout/HexagonRadial"/>
    <dgm:cxn modelId="{BC073E18-4906-4244-9922-1A794D480507}" type="presParOf" srcId="{F64778A5-4500-46E7-ACB2-EE0EBA1584D6}" destId="{98B6CF09-124C-4DBB-AD93-CF62969CA763}" srcOrd="1" destOrd="0" presId="urn:microsoft.com/office/officeart/2011/layout/HexagonRadial"/>
    <dgm:cxn modelId="{BC082878-8726-44DE-92C1-20303FE16330}" type="presParOf" srcId="{98B6CF09-124C-4DBB-AD93-CF62969CA763}" destId="{BB8E400F-3E8E-492D-8B57-EAF1D21BB402}" srcOrd="0" destOrd="0" presId="urn:microsoft.com/office/officeart/2011/layout/HexagonRadial"/>
    <dgm:cxn modelId="{89D7FA43-8663-444C-A2A9-EC68BE15BC39}" type="presParOf" srcId="{F64778A5-4500-46E7-ACB2-EE0EBA1584D6}" destId="{73511A81-F410-4C3E-9981-C95376281EFB}" srcOrd="2" destOrd="0" presId="urn:microsoft.com/office/officeart/2011/layout/HexagonRadial"/>
    <dgm:cxn modelId="{1AA5A2C2-36A8-46C9-A371-FC69C8EF602A}" type="presParOf" srcId="{F64778A5-4500-46E7-ACB2-EE0EBA1584D6}" destId="{C14AA0AE-6C4B-47D2-8D81-F3E50D32D5A5}" srcOrd="3" destOrd="0" presId="urn:microsoft.com/office/officeart/2011/layout/HexagonRadial"/>
    <dgm:cxn modelId="{A897CAD2-1532-4D08-8F06-473B44E02DE1}" type="presParOf" srcId="{C14AA0AE-6C4B-47D2-8D81-F3E50D32D5A5}" destId="{BD29E7FD-C92E-4BF8-9D9A-042EE6F37A1A}" srcOrd="0" destOrd="0" presId="urn:microsoft.com/office/officeart/2011/layout/HexagonRadial"/>
    <dgm:cxn modelId="{6A784194-0C10-4448-9681-1BE5CAAC3517}" type="presParOf" srcId="{F64778A5-4500-46E7-ACB2-EE0EBA1584D6}" destId="{338C9A9E-AF6D-4798-A142-9A50CD31AD31}" srcOrd="4" destOrd="0" presId="urn:microsoft.com/office/officeart/2011/layout/HexagonRadial"/>
    <dgm:cxn modelId="{6EBF9EFA-F070-4E40-A312-896055062BCF}" type="presParOf" srcId="{F64778A5-4500-46E7-ACB2-EE0EBA1584D6}" destId="{82761CE4-0756-4D1A-9541-2422F5B8C591}" srcOrd="5" destOrd="0" presId="urn:microsoft.com/office/officeart/2011/layout/HexagonRadial"/>
    <dgm:cxn modelId="{18C10A3A-7DE7-4D7F-AEC1-94CFCFB916FF}" type="presParOf" srcId="{82761CE4-0756-4D1A-9541-2422F5B8C591}" destId="{7A0D7A7F-B840-4704-8D3D-46777A3F2320}" srcOrd="0" destOrd="0" presId="urn:microsoft.com/office/officeart/2011/layout/HexagonRadial"/>
    <dgm:cxn modelId="{646EBF3F-CDA3-492E-BE4E-15E6C2081315}" type="presParOf" srcId="{F64778A5-4500-46E7-ACB2-EE0EBA1584D6}" destId="{3221E722-A91E-45A1-8CE7-2FFE5B75AE21}" srcOrd="6" destOrd="0" presId="urn:microsoft.com/office/officeart/2011/layout/HexagonRadial"/>
    <dgm:cxn modelId="{D62E5393-6CF0-47D6-AE66-8C9FDA04B470}" type="presParOf" srcId="{F64778A5-4500-46E7-ACB2-EE0EBA1584D6}" destId="{C3F891E6-2F82-42BD-BE15-8915FB688CAE}" srcOrd="7" destOrd="0" presId="urn:microsoft.com/office/officeart/2011/layout/HexagonRadial"/>
    <dgm:cxn modelId="{E5BB7C1E-A528-487A-A479-E2BEAB8387F2}" type="presParOf" srcId="{C3F891E6-2F82-42BD-BE15-8915FB688CAE}" destId="{9478F804-9F97-491D-9187-FC17778EAF3A}" srcOrd="0" destOrd="0" presId="urn:microsoft.com/office/officeart/2011/layout/HexagonRadial"/>
    <dgm:cxn modelId="{3E227861-DDBF-4F83-9CC3-93CE1A0D8B47}" type="presParOf" srcId="{F64778A5-4500-46E7-ACB2-EE0EBA1584D6}" destId="{49BF4453-34F9-470A-9FA0-D3829BABD5AE}" srcOrd="8" destOrd="0" presId="urn:microsoft.com/office/officeart/2011/layout/HexagonRadial"/>
    <dgm:cxn modelId="{170CB7E8-6629-42F9-9C6B-B1931ADA1578}" type="presParOf" srcId="{F64778A5-4500-46E7-ACB2-EE0EBA1584D6}" destId="{4BFC930A-709C-4A64-8829-C1B29456F66D}" srcOrd="9" destOrd="0" presId="urn:microsoft.com/office/officeart/2011/layout/HexagonRadial"/>
    <dgm:cxn modelId="{5645919B-5717-45E9-8B4B-6E1127C9FE9D}" type="presParOf" srcId="{4BFC930A-709C-4A64-8829-C1B29456F66D}" destId="{0BAE9BD9-D155-495E-A8E4-8EF40FA441EA}" srcOrd="0" destOrd="0" presId="urn:microsoft.com/office/officeart/2011/layout/HexagonRadial"/>
    <dgm:cxn modelId="{61596019-67AE-487F-A2BE-FA9772E9DD66}" type="presParOf" srcId="{F64778A5-4500-46E7-ACB2-EE0EBA1584D6}" destId="{03CFCBD0-7657-42EB-8880-6D897D929C88}" srcOrd="10" destOrd="0" presId="urn:microsoft.com/office/officeart/2011/layout/HexagonRadial"/>
    <dgm:cxn modelId="{B7D35C69-F2E9-4B4D-B4C3-C9A4D2FE64F6}" type="presParOf" srcId="{F64778A5-4500-46E7-ACB2-EE0EBA1584D6}" destId="{693901E7-C25F-42DA-9AC4-0D2A7249DEE6}" srcOrd="11" destOrd="0" presId="urn:microsoft.com/office/officeart/2011/layout/HexagonRadial"/>
    <dgm:cxn modelId="{42CA5CAF-7E3A-4AB5-A8D6-C0BAD6E3DE5D}" type="presParOf" srcId="{693901E7-C25F-42DA-9AC4-0D2A7249DEE6}" destId="{8C398FA3-46E0-4E32-B2A5-B1930CD8561F}" srcOrd="0" destOrd="0" presId="urn:microsoft.com/office/officeart/2011/layout/HexagonRadial"/>
    <dgm:cxn modelId="{8C194814-69CB-4A12-84FF-F5710376BB88}" type="presParOf" srcId="{F64778A5-4500-46E7-ACB2-EE0EBA1584D6}" destId="{833C6ADD-05EB-4288-8DB7-3E02A93A85E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CAAFE-A389-4A5E-BA67-D0F48D4801E7}" type="doc">
      <dgm:prSet loTypeId="urn:microsoft.com/office/officeart/2005/8/layout/lProcess2" loCatId="list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2D901F0-5B5A-40E1-B86A-62075B4CE4B5}">
      <dgm:prSet phldrT="[Texto]"/>
      <dgm:spPr/>
      <dgm:t>
        <a:bodyPr/>
        <a:lstStyle/>
        <a:p>
          <a:r>
            <a:rPr lang="pt-PT" b="0" dirty="0" err="1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Routine</a:t>
          </a:r>
          <a:r>
            <a:rPr lang="pt-PT" b="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 Data </a:t>
          </a:r>
          <a:endParaRPr lang="en-US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D4628127-D7AB-4DC7-94C2-E746FC7A0B5C}" type="parTrans" cxnId="{4911304F-A86C-4F9F-8F0B-20D593AC4363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A0AB2563-13B2-4533-BB97-C3ACB538BF1E}" type="sibTrans" cxnId="{4911304F-A86C-4F9F-8F0B-20D593AC4363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C75FE311-FC53-4B06-A5F0-8CD754D13872}">
      <dgm:prSet phldrT="[Texto]"/>
      <dgm:spPr/>
      <dgm:t>
        <a:bodyPr/>
        <a:lstStyle/>
        <a:p>
          <a:r>
            <a:rPr lang="pt-PT" b="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SIS-ROH </a:t>
          </a:r>
          <a:endParaRPr lang="en-US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4C9389D0-760D-4D08-9157-18263729B145}" type="parTrans" cxnId="{F50C236A-B5CC-46CD-9753-FEE5DE2F5D4F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CF81EE78-4A06-4179-9438-C7C1AE90BAF1}" type="sibTrans" cxnId="{F50C236A-B5CC-46CD-9753-FEE5DE2F5D4F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B470E255-A557-4F50-860D-C04C86AF16F7}">
      <dgm:prSet phldrT="[Texto]"/>
      <dgm:spPr/>
      <dgm:t>
        <a:bodyPr/>
        <a:lstStyle/>
        <a:p>
          <a:r>
            <a:rPr lang="pt-PT" b="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CRVS</a:t>
          </a:r>
          <a:endParaRPr lang="en-US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2B7C99F2-00E0-4EE9-8DE9-07BFB2B64466}" type="parTrans" cxnId="{DDA4871C-9DD1-47C5-A25A-E6E5F55545E8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A1218AB5-F5C2-44F4-BE77-A502506C0A66}" type="sibTrans" cxnId="{DDA4871C-9DD1-47C5-A25A-E6E5F55545E8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177173DF-E20A-41A6-AF91-A6FB42B779FC}">
      <dgm:prSet phldrT="[Texto]"/>
      <dgm:spPr/>
      <dgm:t>
        <a:bodyPr/>
        <a:lstStyle/>
        <a:p>
          <a:r>
            <a:rPr lang="pt-PT" b="0" dirty="0" err="1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Surveys</a:t>
          </a:r>
          <a:r>
            <a:rPr lang="pt-PT" b="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/ Research </a:t>
          </a:r>
          <a:endParaRPr lang="en-US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A9654F08-F29C-4161-B97C-AAF3D09F68E4}" type="parTrans" cxnId="{B28356C3-CF9E-493D-BE1D-084B1B51D2BE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E37E1AC8-20D9-4CD2-921E-F575DCC0E288}" type="sibTrans" cxnId="{B28356C3-CF9E-493D-BE1D-084B1B51D2BE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52BB3F0D-F135-4CA7-930B-04F9E2ADBF22}">
      <dgm:prSet phldrT="[Texto]"/>
      <dgm:spPr/>
      <dgm:t>
        <a:bodyPr/>
        <a:lstStyle/>
        <a:p>
          <a:r>
            <a:rPr lang="pt-PT" b="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INCAM</a:t>
          </a:r>
          <a:endParaRPr lang="en-US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3162C79F-C6A5-4BEB-B0DF-352B17C24CB0}" type="parTrans" cxnId="{E724E740-C5E2-4CD7-B829-057116BC9F36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39AEA73C-0C7C-4B1D-BFE8-8E509B6BEE30}" type="sibTrans" cxnId="{E724E740-C5E2-4CD7-B829-057116BC9F36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51F5DA08-B148-4CA6-9C2B-5BBCBDC41E8A}">
      <dgm:prSet phldrT="[Texto]"/>
      <dgm:spPr/>
      <dgm:t>
        <a:bodyPr/>
        <a:lstStyle/>
        <a:p>
          <a:r>
            <a:rPr lang="pt-PT" b="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COMSA</a:t>
          </a:r>
          <a:endParaRPr lang="en-US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C489869B-B05E-4978-9E1B-3DE770303071}" type="parTrans" cxnId="{E49EE9CC-D974-4DD9-9B56-2E427AEE781C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2505F472-826E-41BA-9FEF-03EFCB9A3DB6}" type="sibTrans" cxnId="{E49EE9CC-D974-4DD9-9B56-2E427AEE781C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61129358-628E-44D6-89D3-7CF775A6CD9A}">
      <dgm:prSet phldrT="[Texto]"/>
      <dgm:spPr/>
      <dgm:t>
        <a:bodyPr/>
        <a:lstStyle/>
        <a:p>
          <a:r>
            <a:rPr lang="pt-PT" b="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CHAMPS</a:t>
          </a:r>
          <a:endParaRPr lang="en-US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A340C12B-33C4-4E3C-AE51-0F02FC9EB8A3}" type="parTrans" cxnId="{F9293A5A-AAF1-4C47-A9B8-8440FC4082C3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F34340C7-18A0-4F98-954D-11D9ADF7E0F8}" type="sibTrans" cxnId="{F9293A5A-AAF1-4C47-A9B8-8440FC4082C3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4288A6BA-0145-4CD6-82F5-6EFF935FE9D5}">
      <dgm:prSet/>
      <dgm:spPr/>
      <dgm:t>
        <a:bodyPr/>
        <a:lstStyle/>
        <a:p>
          <a:r>
            <a:rPr lang="pt-PT" b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DHIS-2</a:t>
          </a:r>
          <a:endParaRPr lang="pt-PT" b="0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AA677840-2E11-40B8-BB7D-EAC000069D27}" type="parTrans" cxnId="{248AB4E3-8609-4574-8537-8F619535471D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4400EA45-D268-4E1E-88A4-724D4FF27EBC}" type="sibTrans" cxnId="{248AB4E3-8609-4574-8537-8F619535471D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BEBDB703-49C8-4690-8BFD-19BFE6C0A883}" type="pres">
      <dgm:prSet presAssocID="{96DCAAFE-A389-4A5E-BA67-D0F48D4801E7}" presName="theList" presStyleCnt="0">
        <dgm:presLayoutVars>
          <dgm:dir/>
          <dgm:animLvl val="lvl"/>
          <dgm:resizeHandles val="exact"/>
        </dgm:presLayoutVars>
      </dgm:prSet>
      <dgm:spPr/>
    </dgm:pt>
    <dgm:pt modelId="{6DE962C6-0B69-4505-9F07-49186F91158E}" type="pres">
      <dgm:prSet presAssocID="{B2D901F0-5B5A-40E1-B86A-62075B4CE4B5}" presName="compNode" presStyleCnt="0"/>
      <dgm:spPr/>
    </dgm:pt>
    <dgm:pt modelId="{F532FCD9-E247-49C4-8149-9DE5C904D727}" type="pres">
      <dgm:prSet presAssocID="{B2D901F0-5B5A-40E1-B86A-62075B4CE4B5}" presName="aNode" presStyleLbl="bgShp" presStyleIdx="0" presStyleCnt="2" custLinFactNeighborX="-104"/>
      <dgm:spPr/>
    </dgm:pt>
    <dgm:pt modelId="{CA7E77A0-1463-48C2-A38A-C66B8BF265A9}" type="pres">
      <dgm:prSet presAssocID="{B2D901F0-5B5A-40E1-B86A-62075B4CE4B5}" presName="textNode" presStyleLbl="bgShp" presStyleIdx="0" presStyleCnt="2"/>
      <dgm:spPr/>
    </dgm:pt>
    <dgm:pt modelId="{FBDAE647-8BCE-438C-B629-4AEB2A3AEF01}" type="pres">
      <dgm:prSet presAssocID="{B2D901F0-5B5A-40E1-B86A-62075B4CE4B5}" presName="compChildNode" presStyleCnt="0"/>
      <dgm:spPr/>
    </dgm:pt>
    <dgm:pt modelId="{CD02BC3B-A338-4CC1-B263-F663CD6C615D}" type="pres">
      <dgm:prSet presAssocID="{B2D901F0-5B5A-40E1-B86A-62075B4CE4B5}" presName="theInnerList" presStyleCnt="0"/>
      <dgm:spPr/>
    </dgm:pt>
    <dgm:pt modelId="{9380F55D-0E9F-4E0F-8D6B-46093AAEEA34}" type="pres">
      <dgm:prSet presAssocID="{C75FE311-FC53-4B06-A5F0-8CD754D13872}" presName="childNode" presStyleLbl="node1" presStyleIdx="0" presStyleCnt="6">
        <dgm:presLayoutVars>
          <dgm:bulletEnabled val="1"/>
        </dgm:presLayoutVars>
      </dgm:prSet>
      <dgm:spPr/>
    </dgm:pt>
    <dgm:pt modelId="{95C134F8-9CC1-49A7-9E77-186CE7691C46}" type="pres">
      <dgm:prSet presAssocID="{C75FE311-FC53-4B06-A5F0-8CD754D13872}" presName="aSpace2" presStyleCnt="0"/>
      <dgm:spPr/>
    </dgm:pt>
    <dgm:pt modelId="{A1F59C25-F925-441B-B0C0-706E3E33DCA2}" type="pres">
      <dgm:prSet presAssocID="{4288A6BA-0145-4CD6-82F5-6EFF935FE9D5}" presName="childNode" presStyleLbl="node1" presStyleIdx="1" presStyleCnt="6">
        <dgm:presLayoutVars>
          <dgm:bulletEnabled val="1"/>
        </dgm:presLayoutVars>
      </dgm:prSet>
      <dgm:spPr/>
    </dgm:pt>
    <dgm:pt modelId="{41F758AE-8C87-4A64-8C8F-4FC6E2A72643}" type="pres">
      <dgm:prSet presAssocID="{4288A6BA-0145-4CD6-82F5-6EFF935FE9D5}" presName="aSpace2" presStyleCnt="0"/>
      <dgm:spPr/>
    </dgm:pt>
    <dgm:pt modelId="{AA3B0542-B8A7-45E3-BCF6-1590DFC05799}" type="pres">
      <dgm:prSet presAssocID="{B470E255-A557-4F50-860D-C04C86AF16F7}" presName="childNode" presStyleLbl="node1" presStyleIdx="2" presStyleCnt="6">
        <dgm:presLayoutVars>
          <dgm:bulletEnabled val="1"/>
        </dgm:presLayoutVars>
      </dgm:prSet>
      <dgm:spPr/>
    </dgm:pt>
    <dgm:pt modelId="{2C6DA9D8-400B-4DCE-9565-6AAAC772330E}" type="pres">
      <dgm:prSet presAssocID="{B2D901F0-5B5A-40E1-B86A-62075B4CE4B5}" presName="aSpace" presStyleCnt="0"/>
      <dgm:spPr/>
    </dgm:pt>
    <dgm:pt modelId="{3D08E301-429F-41D1-AFC5-B663756FE92C}" type="pres">
      <dgm:prSet presAssocID="{177173DF-E20A-41A6-AF91-A6FB42B779FC}" presName="compNode" presStyleCnt="0"/>
      <dgm:spPr/>
    </dgm:pt>
    <dgm:pt modelId="{3DE5BC1F-DD0F-45F2-B3EB-CB873C323003}" type="pres">
      <dgm:prSet presAssocID="{177173DF-E20A-41A6-AF91-A6FB42B779FC}" presName="aNode" presStyleLbl="bgShp" presStyleIdx="1" presStyleCnt="2"/>
      <dgm:spPr/>
    </dgm:pt>
    <dgm:pt modelId="{49382F25-CBD7-48FE-B74E-46E3AD380DBF}" type="pres">
      <dgm:prSet presAssocID="{177173DF-E20A-41A6-AF91-A6FB42B779FC}" presName="textNode" presStyleLbl="bgShp" presStyleIdx="1" presStyleCnt="2"/>
      <dgm:spPr/>
    </dgm:pt>
    <dgm:pt modelId="{1447F6B7-2624-4465-A813-9D1FC40D798B}" type="pres">
      <dgm:prSet presAssocID="{177173DF-E20A-41A6-AF91-A6FB42B779FC}" presName="compChildNode" presStyleCnt="0"/>
      <dgm:spPr/>
    </dgm:pt>
    <dgm:pt modelId="{2CB92D62-FE99-4887-A28F-877C7A540B82}" type="pres">
      <dgm:prSet presAssocID="{177173DF-E20A-41A6-AF91-A6FB42B779FC}" presName="theInnerList" presStyleCnt="0"/>
      <dgm:spPr/>
    </dgm:pt>
    <dgm:pt modelId="{4EDE05BB-ABEE-4FB3-924E-53A2478A2320}" type="pres">
      <dgm:prSet presAssocID="{52BB3F0D-F135-4CA7-930B-04F9E2ADBF22}" presName="childNode" presStyleLbl="node1" presStyleIdx="3" presStyleCnt="6">
        <dgm:presLayoutVars>
          <dgm:bulletEnabled val="1"/>
        </dgm:presLayoutVars>
      </dgm:prSet>
      <dgm:spPr/>
    </dgm:pt>
    <dgm:pt modelId="{736DED0D-8840-44C7-85A6-51A1F7687B33}" type="pres">
      <dgm:prSet presAssocID="{52BB3F0D-F135-4CA7-930B-04F9E2ADBF22}" presName="aSpace2" presStyleCnt="0"/>
      <dgm:spPr/>
    </dgm:pt>
    <dgm:pt modelId="{FC227C51-44AC-4B1A-9C7A-80449774F49F}" type="pres">
      <dgm:prSet presAssocID="{61129358-628E-44D6-89D3-7CF775A6CD9A}" presName="childNode" presStyleLbl="node1" presStyleIdx="4" presStyleCnt="6">
        <dgm:presLayoutVars>
          <dgm:bulletEnabled val="1"/>
        </dgm:presLayoutVars>
      </dgm:prSet>
      <dgm:spPr/>
    </dgm:pt>
    <dgm:pt modelId="{C73C72AC-2752-4D4F-9799-0FE26C0944E8}" type="pres">
      <dgm:prSet presAssocID="{61129358-628E-44D6-89D3-7CF775A6CD9A}" presName="aSpace2" presStyleCnt="0"/>
      <dgm:spPr/>
    </dgm:pt>
    <dgm:pt modelId="{9AFF1473-DF4F-4CA3-BAA8-CAEB809B21D9}" type="pres">
      <dgm:prSet presAssocID="{51F5DA08-B148-4CA6-9C2B-5BBCBDC41E8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9365A201-31FD-0C44-8FAF-E2109B860C76}" type="presOf" srcId="{52BB3F0D-F135-4CA7-930B-04F9E2ADBF22}" destId="{4EDE05BB-ABEE-4FB3-924E-53A2478A2320}" srcOrd="0" destOrd="0" presId="urn:microsoft.com/office/officeart/2005/8/layout/lProcess2"/>
    <dgm:cxn modelId="{DDA4871C-9DD1-47C5-A25A-E6E5F55545E8}" srcId="{B2D901F0-5B5A-40E1-B86A-62075B4CE4B5}" destId="{B470E255-A557-4F50-860D-C04C86AF16F7}" srcOrd="2" destOrd="0" parTransId="{2B7C99F2-00E0-4EE9-8DE9-07BFB2B64466}" sibTransId="{A1218AB5-F5C2-44F4-BE77-A502506C0A66}"/>
    <dgm:cxn modelId="{3F089328-035D-2F40-9706-26C303F6D556}" type="presOf" srcId="{51F5DA08-B148-4CA6-9C2B-5BBCBDC41E8A}" destId="{9AFF1473-DF4F-4CA3-BAA8-CAEB809B21D9}" srcOrd="0" destOrd="0" presId="urn:microsoft.com/office/officeart/2005/8/layout/lProcess2"/>
    <dgm:cxn modelId="{83EABF2B-873F-EE47-BE21-1D0A439F97AB}" type="presOf" srcId="{C75FE311-FC53-4B06-A5F0-8CD754D13872}" destId="{9380F55D-0E9F-4E0F-8D6B-46093AAEEA34}" srcOrd="0" destOrd="0" presId="urn:microsoft.com/office/officeart/2005/8/layout/lProcess2"/>
    <dgm:cxn modelId="{E724E740-C5E2-4CD7-B829-057116BC9F36}" srcId="{177173DF-E20A-41A6-AF91-A6FB42B779FC}" destId="{52BB3F0D-F135-4CA7-930B-04F9E2ADBF22}" srcOrd="0" destOrd="0" parTransId="{3162C79F-C6A5-4BEB-B0DF-352B17C24CB0}" sibTransId="{39AEA73C-0C7C-4B1D-BFE8-8E509B6BEE30}"/>
    <dgm:cxn modelId="{30757E45-F026-FB45-B2B1-BEF69433FFCC}" type="presOf" srcId="{177173DF-E20A-41A6-AF91-A6FB42B779FC}" destId="{3DE5BC1F-DD0F-45F2-B3EB-CB873C323003}" srcOrd="0" destOrd="0" presId="urn:microsoft.com/office/officeart/2005/8/layout/lProcess2"/>
    <dgm:cxn modelId="{458ABA4C-779D-F74D-8176-277E5FD1C2EB}" type="presOf" srcId="{177173DF-E20A-41A6-AF91-A6FB42B779FC}" destId="{49382F25-CBD7-48FE-B74E-46E3AD380DBF}" srcOrd="1" destOrd="0" presId="urn:microsoft.com/office/officeart/2005/8/layout/lProcess2"/>
    <dgm:cxn modelId="{4911304F-A86C-4F9F-8F0B-20D593AC4363}" srcId="{96DCAAFE-A389-4A5E-BA67-D0F48D4801E7}" destId="{B2D901F0-5B5A-40E1-B86A-62075B4CE4B5}" srcOrd="0" destOrd="0" parTransId="{D4628127-D7AB-4DC7-94C2-E746FC7A0B5C}" sibTransId="{A0AB2563-13B2-4533-BB97-C3ACB538BF1E}"/>
    <dgm:cxn modelId="{F9293A5A-AAF1-4C47-A9B8-8440FC4082C3}" srcId="{177173DF-E20A-41A6-AF91-A6FB42B779FC}" destId="{61129358-628E-44D6-89D3-7CF775A6CD9A}" srcOrd="1" destOrd="0" parTransId="{A340C12B-33C4-4E3C-AE51-0F02FC9EB8A3}" sibTransId="{F34340C7-18A0-4F98-954D-11D9ADF7E0F8}"/>
    <dgm:cxn modelId="{F50C236A-B5CC-46CD-9753-FEE5DE2F5D4F}" srcId="{B2D901F0-5B5A-40E1-B86A-62075B4CE4B5}" destId="{C75FE311-FC53-4B06-A5F0-8CD754D13872}" srcOrd="0" destOrd="0" parTransId="{4C9389D0-760D-4D08-9157-18263729B145}" sibTransId="{CF81EE78-4A06-4179-9438-C7C1AE90BAF1}"/>
    <dgm:cxn modelId="{7D7F5D84-07DC-9B46-A96C-D14C8EA3A0D9}" type="presOf" srcId="{B2D901F0-5B5A-40E1-B86A-62075B4CE4B5}" destId="{F532FCD9-E247-49C4-8149-9DE5C904D727}" srcOrd="0" destOrd="0" presId="urn:microsoft.com/office/officeart/2005/8/layout/lProcess2"/>
    <dgm:cxn modelId="{9122EF95-A5C4-494E-9730-D9E962FC76A1}" type="presOf" srcId="{4288A6BA-0145-4CD6-82F5-6EFF935FE9D5}" destId="{A1F59C25-F925-441B-B0C0-706E3E33DCA2}" srcOrd="0" destOrd="0" presId="urn:microsoft.com/office/officeart/2005/8/layout/lProcess2"/>
    <dgm:cxn modelId="{B28356C3-CF9E-493D-BE1D-084B1B51D2BE}" srcId="{96DCAAFE-A389-4A5E-BA67-D0F48D4801E7}" destId="{177173DF-E20A-41A6-AF91-A6FB42B779FC}" srcOrd="1" destOrd="0" parTransId="{A9654F08-F29C-4161-B97C-AAF3D09F68E4}" sibTransId="{E37E1AC8-20D9-4CD2-921E-F575DCC0E288}"/>
    <dgm:cxn modelId="{E49EE9CC-D974-4DD9-9B56-2E427AEE781C}" srcId="{177173DF-E20A-41A6-AF91-A6FB42B779FC}" destId="{51F5DA08-B148-4CA6-9C2B-5BBCBDC41E8A}" srcOrd="2" destOrd="0" parTransId="{C489869B-B05E-4978-9E1B-3DE770303071}" sibTransId="{2505F472-826E-41BA-9FEF-03EFCB9A3DB6}"/>
    <dgm:cxn modelId="{669F5EE1-BA04-6E4D-89BD-ADD2D439AFEF}" type="presOf" srcId="{B2D901F0-5B5A-40E1-B86A-62075B4CE4B5}" destId="{CA7E77A0-1463-48C2-A38A-C66B8BF265A9}" srcOrd="1" destOrd="0" presId="urn:microsoft.com/office/officeart/2005/8/layout/lProcess2"/>
    <dgm:cxn modelId="{248AB4E3-8609-4574-8537-8F619535471D}" srcId="{B2D901F0-5B5A-40E1-B86A-62075B4CE4B5}" destId="{4288A6BA-0145-4CD6-82F5-6EFF935FE9D5}" srcOrd="1" destOrd="0" parTransId="{AA677840-2E11-40B8-BB7D-EAC000069D27}" sibTransId="{4400EA45-D268-4E1E-88A4-724D4FF27EBC}"/>
    <dgm:cxn modelId="{0FDABDF6-1BD2-7B42-A746-5243B316A9CB}" type="presOf" srcId="{B470E255-A557-4F50-860D-C04C86AF16F7}" destId="{AA3B0542-B8A7-45E3-BCF6-1590DFC05799}" srcOrd="0" destOrd="0" presId="urn:microsoft.com/office/officeart/2005/8/layout/lProcess2"/>
    <dgm:cxn modelId="{CA1448FA-2893-B44E-A9D0-0937E543CB93}" type="presOf" srcId="{96DCAAFE-A389-4A5E-BA67-D0F48D4801E7}" destId="{BEBDB703-49C8-4690-8BFD-19BFE6C0A883}" srcOrd="0" destOrd="0" presId="urn:microsoft.com/office/officeart/2005/8/layout/lProcess2"/>
    <dgm:cxn modelId="{2853FAFF-6AA9-6846-8AFC-A0E4ECC6882B}" type="presOf" srcId="{61129358-628E-44D6-89D3-7CF775A6CD9A}" destId="{FC227C51-44AC-4B1A-9C7A-80449774F49F}" srcOrd="0" destOrd="0" presId="urn:microsoft.com/office/officeart/2005/8/layout/lProcess2"/>
    <dgm:cxn modelId="{374CCC2E-D633-8D4D-B411-581E46F9A184}" type="presParOf" srcId="{BEBDB703-49C8-4690-8BFD-19BFE6C0A883}" destId="{6DE962C6-0B69-4505-9F07-49186F91158E}" srcOrd="0" destOrd="0" presId="urn:microsoft.com/office/officeart/2005/8/layout/lProcess2"/>
    <dgm:cxn modelId="{FAE9898E-E40B-AE43-AECF-A9A73C8C7D74}" type="presParOf" srcId="{6DE962C6-0B69-4505-9F07-49186F91158E}" destId="{F532FCD9-E247-49C4-8149-9DE5C904D727}" srcOrd="0" destOrd="0" presId="urn:microsoft.com/office/officeart/2005/8/layout/lProcess2"/>
    <dgm:cxn modelId="{D63711D8-26B0-B242-B100-4EF1BBE42967}" type="presParOf" srcId="{6DE962C6-0B69-4505-9F07-49186F91158E}" destId="{CA7E77A0-1463-48C2-A38A-C66B8BF265A9}" srcOrd="1" destOrd="0" presId="urn:microsoft.com/office/officeart/2005/8/layout/lProcess2"/>
    <dgm:cxn modelId="{50A1C102-B961-4148-9504-28477215DC66}" type="presParOf" srcId="{6DE962C6-0B69-4505-9F07-49186F91158E}" destId="{FBDAE647-8BCE-438C-B629-4AEB2A3AEF01}" srcOrd="2" destOrd="0" presId="urn:microsoft.com/office/officeart/2005/8/layout/lProcess2"/>
    <dgm:cxn modelId="{84CF0178-4451-B741-9B0F-CF85ABA330E8}" type="presParOf" srcId="{FBDAE647-8BCE-438C-B629-4AEB2A3AEF01}" destId="{CD02BC3B-A338-4CC1-B263-F663CD6C615D}" srcOrd="0" destOrd="0" presId="urn:microsoft.com/office/officeart/2005/8/layout/lProcess2"/>
    <dgm:cxn modelId="{45750450-6A2F-2947-8F7D-7FBC5DF17F06}" type="presParOf" srcId="{CD02BC3B-A338-4CC1-B263-F663CD6C615D}" destId="{9380F55D-0E9F-4E0F-8D6B-46093AAEEA34}" srcOrd="0" destOrd="0" presId="urn:microsoft.com/office/officeart/2005/8/layout/lProcess2"/>
    <dgm:cxn modelId="{19416ABC-3958-B54F-AA75-072A7CA71F91}" type="presParOf" srcId="{CD02BC3B-A338-4CC1-B263-F663CD6C615D}" destId="{95C134F8-9CC1-49A7-9E77-186CE7691C46}" srcOrd="1" destOrd="0" presId="urn:microsoft.com/office/officeart/2005/8/layout/lProcess2"/>
    <dgm:cxn modelId="{C1EA026B-4059-C24B-8A04-B60124BCE9CE}" type="presParOf" srcId="{CD02BC3B-A338-4CC1-B263-F663CD6C615D}" destId="{A1F59C25-F925-441B-B0C0-706E3E33DCA2}" srcOrd="2" destOrd="0" presId="urn:microsoft.com/office/officeart/2005/8/layout/lProcess2"/>
    <dgm:cxn modelId="{10035E4B-8652-834F-AFF2-152F12B0B14B}" type="presParOf" srcId="{CD02BC3B-A338-4CC1-B263-F663CD6C615D}" destId="{41F758AE-8C87-4A64-8C8F-4FC6E2A72643}" srcOrd="3" destOrd="0" presId="urn:microsoft.com/office/officeart/2005/8/layout/lProcess2"/>
    <dgm:cxn modelId="{2AE529A7-D300-454A-A110-2F19EB2E440C}" type="presParOf" srcId="{CD02BC3B-A338-4CC1-B263-F663CD6C615D}" destId="{AA3B0542-B8A7-45E3-BCF6-1590DFC05799}" srcOrd="4" destOrd="0" presId="urn:microsoft.com/office/officeart/2005/8/layout/lProcess2"/>
    <dgm:cxn modelId="{50132455-CDBD-8049-8516-E32D6CC55F2A}" type="presParOf" srcId="{BEBDB703-49C8-4690-8BFD-19BFE6C0A883}" destId="{2C6DA9D8-400B-4DCE-9565-6AAAC772330E}" srcOrd="1" destOrd="0" presId="urn:microsoft.com/office/officeart/2005/8/layout/lProcess2"/>
    <dgm:cxn modelId="{244BF790-2E61-4C4E-A605-454867D834CC}" type="presParOf" srcId="{BEBDB703-49C8-4690-8BFD-19BFE6C0A883}" destId="{3D08E301-429F-41D1-AFC5-B663756FE92C}" srcOrd="2" destOrd="0" presId="urn:microsoft.com/office/officeart/2005/8/layout/lProcess2"/>
    <dgm:cxn modelId="{7F4345E8-6C9F-2C42-84BB-C45B785F18B8}" type="presParOf" srcId="{3D08E301-429F-41D1-AFC5-B663756FE92C}" destId="{3DE5BC1F-DD0F-45F2-B3EB-CB873C323003}" srcOrd="0" destOrd="0" presId="urn:microsoft.com/office/officeart/2005/8/layout/lProcess2"/>
    <dgm:cxn modelId="{2733C669-ED7E-D342-A3C2-54CA5FD53D4E}" type="presParOf" srcId="{3D08E301-429F-41D1-AFC5-B663756FE92C}" destId="{49382F25-CBD7-48FE-B74E-46E3AD380DBF}" srcOrd="1" destOrd="0" presId="urn:microsoft.com/office/officeart/2005/8/layout/lProcess2"/>
    <dgm:cxn modelId="{C3AA6949-E4E1-6144-B868-D175229AF609}" type="presParOf" srcId="{3D08E301-429F-41D1-AFC5-B663756FE92C}" destId="{1447F6B7-2624-4465-A813-9D1FC40D798B}" srcOrd="2" destOrd="0" presId="urn:microsoft.com/office/officeart/2005/8/layout/lProcess2"/>
    <dgm:cxn modelId="{4D4FBDFD-426E-C94C-A375-F1EF414418BD}" type="presParOf" srcId="{1447F6B7-2624-4465-A813-9D1FC40D798B}" destId="{2CB92D62-FE99-4887-A28F-877C7A540B82}" srcOrd="0" destOrd="0" presId="urn:microsoft.com/office/officeart/2005/8/layout/lProcess2"/>
    <dgm:cxn modelId="{405EB2D9-3B4B-8E42-AD11-A105629FF5A1}" type="presParOf" srcId="{2CB92D62-FE99-4887-A28F-877C7A540B82}" destId="{4EDE05BB-ABEE-4FB3-924E-53A2478A2320}" srcOrd="0" destOrd="0" presId="urn:microsoft.com/office/officeart/2005/8/layout/lProcess2"/>
    <dgm:cxn modelId="{76C6AE68-C80F-804B-A56A-EAB1BF381934}" type="presParOf" srcId="{2CB92D62-FE99-4887-A28F-877C7A540B82}" destId="{736DED0D-8840-44C7-85A6-51A1F7687B33}" srcOrd="1" destOrd="0" presId="urn:microsoft.com/office/officeart/2005/8/layout/lProcess2"/>
    <dgm:cxn modelId="{4EAC92FD-EA80-5E42-9C14-2CFA2CB330F2}" type="presParOf" srcId="{2CB92D62-FE99-4887-A28F-877C7A540B82}" destId="{FC227C51-44AC-4B1A-9C7A-80449774F49F}" srcOrd="2" destOrd="0" presId="urn:microsoft.com/office/officeart/2005/8/layout/lProcess2"/>
    <dgm:cxn modelId="{60154CD8-1496-C743-8A6D-C31DFECB31B9}" type="presParOf" srcId="{2CB92D62-FE99-4887-A28F-877C7A540B82}" destId="{C73C72AC-2752-4D4F-9799-0FE26C0944E8}" srcOrd="3" destOrd="0" presId="urn:microsoft.com/office/officeart/2005/8/layout/lProcess2"/>
    <dgm:cxn modelId="{2ED9347D-9A51-E44E-8C82-D4969DF55ACD}" type="presParOf" srcId="{2CB92D62-FE99-4887-A28F-877C7A540B82}" destId="{9AFF1473-DF4F-4CA3-BAA8-CAEB809B21D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A627C-256F-4442-9D4F-2AD682031546}" type="doc">
      <dgm:prSet loTypeId="urn:microsoft.com/office/officeart/2005/8/layout/vList5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EBAC812-B4EA-48AF-9196-6B6648966DD8}">
      <dgm:prSet phldrT="[Texto]" custT="1"/>
      <dgm:spPr>
        <a:solidFill>
          <a:srgbClr val="BF97A8">
            <a:alpha val="90000"/>
          </a:srgbClr>
        </a:solidFill>
      </dgm:spPr>
      <dgm:t>
        <a:bodyPr/>
        <a:lstStyle/>
        <a:p>
          <a:r>
            <a:rPr lang="pt-PT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Standardisation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962D09-41F8-4F02-9BEF-B65EB4415023}" type="parTrans" cxnId="{80E1F7C4-216F-4ED0-BF3F-17C717F4CA9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D1411-D0AE-4818-A872-E8F244F8F48F}" type="sibTrans" cxnId="{80E1F7C4-216F-4ED0-BF3F-17C717F4CA9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CB653-4092-46E7-8B58-8BE2B7596BFA}">
      <dgm:prSet phldrT="[Texto]"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create a working group to standardize the different methodologies for collecting and analyzing mortality data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1C08A-AC15-4291-B218-47D064E025AB}" type="parTrans" cxnId="{78A38444-BE93-4725-9E81-4C8D757B27F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15A78-9566-449D-9D15-C0543F490317}" type="sibTrans" cxnId="{78A38444-BE93-4725-9E81-4C8D757B27F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22529-EAFB-40DB-B7F6-2ADA37209E09}">
      <dgm:prSet phldrT="[Texto]" custT="1"/>
      <dgm:spPr>
        <a:solidFill>
          <a:schemeClr val="accent2">
            <a:lumMod val="60000"/>
            <a:lumOff val="40000"/>
            <a:alpha val="76667"/>
          </a:schemeClr>
        </a:solidFill>
      </dgm:spPr>
      <dgm:t>
        <a:bodyPr/>
        <a:lstStyle/>
        <a:p>
          <a:r>
            <a:rPr lang="pt-PT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</a:t>
          </a:r>
          <a:r>
            <a:rPr lang="pt-PT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triangulation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89ECA-8395-4C60-A44E-988F2A1831EF}" type="parTrans" cxnId="{B2567472-EFD4-4DC0-A40C-70E4378F48C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D1EB9-AFD9-458D-A697-B9638AB5784B}" type="sibTrans" cxnId="{B2567472-EFD4-4DC0-A40C-70E4378F48C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B98BF-BB59-4672-B450-5330944ACFE0}">
      <dgm:prSet phldrT="[Texto]"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triangulate the different sources of mortality data in order to generate information on mortality rates, causes of death and social determinants associated with mortality in Mozambique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EF717-9CC2-4807-A3BF-52C0060CED46}" type="parTrans" cxnId="{762B1CEA-A369-4D10-A476-BCC3944405F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8269D-83F4-4EA3-8233-5DE18C0B1EBF}" type="sibTrans" cxnId="{762B1CEA-A369-4D10-A476-BCC3944405F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9015A-A041-4837-B86D-07331898F656}">
      <dgm:prSet phldrT="[Texto]" custT="1"/>
      <dgm:spPr>
        <a:solidFill>
          <a:srgbClr val="92D050">
            <a:alpha val="63333"/>
          </a:srgbClr>
        </a:solidFill>
      </dgm:spPr>
      <dgm:t>
        <a:bodyPr/>
        <a:lstStyle/>
        <a:p>
          <a:r>
            <a:rPr lang="pt-PT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</a:t>
          </a:r>
          <a:r>
            <a:rPr lang="pt-PT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dissemination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0CE3F-A818-4D38-AC03-E437F51B8416}" type="parTrans" cxnId="{075F4C3E-D6AE-498B-9006-3651FE61229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645DB-50B7-4A21-9DB5-F519DF0A458E}" type="sibTrans" cxnId="{075F4C3E-D6AE-498B-9006-3651FE61229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79F3F-ABDE-4F80-BD9D-EF33B64D61B8}">
      <dgm:prSet phldrT="[Texto]"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promote the dissemination and use of information on mortality for policy makers, academic community and the general public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5ACF0-386C-4949-BF42-8AFC6609F004}" type="parTrans" cxnId="{378EF695-E635-432D-B1F0-20D8B83F09D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EB058-AF5A-4DBA-8B5A-DD81554EE249}" type="sibTrans" cxnId="{378EF695-E635-432D-B1F0-20D8B83F09D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E129C-30D9-4EC8-B8F1-10EB7592EF1D}">
      <dgm:prSet custT="1"/>
      <dgm:spPr/>
      <dgm:t>
        <a:bodyPr/>
        <a:lstStyle/>
        <a:p>
          <a:r>
            <a:rPr lang="pt-PT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to </a:t>
          </a:r>
          <a:r>
            <a:rPr lang="pt-PT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action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7F56A-9C37-4405-8F0A-46632894E604}" type="parTrans" cxnId="{70B72129-B772-4542-B7A1-0E2589942C1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82BC2-AAE3-43D7-BAA8-6FF644CBE262}" type="sibTrans" cxnId="{70B72129-B772-4542-B7A1-0E2589942C1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E8517-514D-4470-A79E-B47581CC350B}">
      <dgm:prSet phldrT="[Texto]" custT="1"/>
      <dgm:spPr/>
      <dgm:t>
        <a:bodyPr/>
        <a:lstStyle/>
        <a:p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Ongoing Activity: </a:t>
          </a:r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Reviewing of report “Comparison of Cause of Death Classification Methods for Verbal Autopsies in Mozambique 2017 INCAM-2 Pilot ”</a:t>
          </a:r>
        </a:p>
      </dgm:t>
    </dgm:pt>
    <dgm:pt modelId="{CC0D0BB8-B799-46D5-BD48-BE9D05398D1F}" type="parTrans" cxnId="{1D99603F-E877-435A-9339-18F33184F342}">
      <dgm:prSet/>
      <dgm:spPr/>
      <dgm:t>
        <a:bodyPr/>
        <a:lstStyle/>
        <a:p>
          <a:endParaRPr lang="en-US"/>
        </a:p>
      </dgm:t>
    </dgm:pt>
    <dgm:pt modelId="{68BC4E01-FF59-4A75-931D-E4AFCE961056}" type="sibTrans" cxnId="{1D99603F-E877-435A-9339-18F33184F342}">
      <dgm:prSet/>
      <dgm:spPr/>
      <dgm:t>
        <a:bodyPr/>
        <a:lstStyle/>
        <a:p>
          <a:endParaRPr lang="en-US"/>
        </a:p>
      </dgm:t>
    </dgm:pt>
    <dgm:pt modelId="{8F3297BF-B258-4A1F-8E1E-233378C3796D}">
      <dgm:prSet phldrT="[Texto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Pending Activity: </a:t>
          </a:r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Availability of COMSA data for data triangulation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ED66D-7526-4D78-A747-8E84C78F971B}" type="parTrans" cxnId="{E56FA0C0-3CA0-4A80-8991-7F1B493F8F92}">
      <dgm:prSet/>
      <dgm:spPr/>
      <dgm:t>
        <a:bodyPr/>
        <a:lstStyle/>
        <a:p>
          <a:endParaRPr lang="en-US"/>
        </a:p>
      </dgm:t>
    </dgm:pt>
    <dgm:pt modelId="{8BA95ED5-A373-4C82-B70D-A7CAE133BA1A}" type="sibTrans" cxnId="{E56FA0C0-3CA0-4A80-8991-7F1B493F8F92}">
      <dgm:prSet/>
      <dgm:spPr/>
      <dgm:t>
        <a:bodyPr/>
        <a:lstStyle/>
        <a:p>
          <a:endParaRPr lang="en-US"/>
        </a:p>
      </dgm:t>
    </dgm:pt>
    <dgm:pt modelId="{2623D662-6727-4105-A625-C4D173535DAC}">
      <dgm:prSet phldrT="[Texto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Pending Activity: </a:t>
          </a:r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Synchronization of CHAMPS data on CHAMPS, CISM and ONS websites for data dissemination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4AAAF-0FC2-4495-8665-5544AD062D5B}" type="parTrans" cxnId="{3EE57C36-BFA4-4395-B167-69DE192E3379}">
      <dgm:prSet/>
      <dgm:spPr/>
      <dgm:t>
        <a:bodyPr/>
        <a:lstStyle/>
        <a:p>
          <a:endParaRPr lang="en-US"/>
        </a:p>
      </dgm:t>
    </dgm:pt>
    <dgm:pt modelId="{C5414081-9F03-4562-A681-AE80E9AF77EF}" type="sibTrans" cxnId="{3EE57C36-BFA4-4395-B167-69DE192E3379}">
      <dgm:prSet/>
      <dgm:spPr/>
      <dgm:t>
        <a:bodyPr/>
        <a:lstStyle/>
        <a:p>
          <a:endParaRPr lang="en-US"/>
        </a:p>
      </dgm:t>
    </dgm:pt>
    <dgm:pt modelId="{176747C6-53C2-47FF-B93F-78C9E65DE29C}" type="pres">
      <dgm:prSet presAssocID="{B16A627C-256F-4442-9D4F-2AD682031546}" presName="Name0" presStyleCnt="0">
        <dgm:presLayoutVars>
          <dgm:dir/>
          <dgm:animLvl val="lvl"/>
          <dgm:resizeHandles val="exact"/>
        </dgm:presLayoutVars>
      </dgm:prSet>
      <dgm:spPr/>
    </dgm:pt>
    <dgm:pt modelId="{4DAEC5CD-98BD-43EB-A734-CD843D7AD513}" type="pres">
      <dgm:prSet presAssocID="{BEBAC812-B4EA-48AF-9196-6B6648966DD8}" presName="linNode" presStyleCnt="0"/>
      <dgm:spPr/>
    </dgm:pt>
    <dgm:pt modelId="{D2C29814-EB17-4E4D-939F-D30EAD10334C}" type="pres">
      <dgm:prSet presAssocID="{BEBAC812-B4EA-48AF-9196-6B6648966DD8}" presName="parentText" presStyleLbl="node1" presStyleIdx="0" presStyleCnt="4" custScaleX="44586">
        <dgm:presLayoutVars>
          <dgm:chMax val="1"/>
          <dgm:bulletEnabled val="1"/>
        </dgm:presLayoutVars>
      </dgm:prSet>
      <dgm:spPr/>
    </dgm:pt>
    <dgm:pt modelId="{C749A98C-FC30-46A0-B6D8-40AB67E65840}" type="pres">
      <dgm:prSet presAssocID="{BEBAC812-B4EA-48AF-9196-6B6648966DD8}" presName="descendantText" presStyleLbl="alignAccFollowNode1" presStyleIdx="0" presStyleCnt="3" custScaleX="118211">
        <dgm:presLayoutVars>
          <dgm:bulletEnabled val="1"/>
        </dgm:presLayoutVars>
      </dgm:prSet>
      <dgm:spPr/>
    </dgm:pt>
    <dgm:pt modelId="{91B85C8C-9687-446F-9EF4-1F0FE6054F9A}" type="pres">
      <dgm:prSet presAssocID="{5ADD1411-D0AE-4818-A872-E8F244F8F48F}" presName="sp" presStyleCnt="0"/>
      <dgm:spPr/>
    </dgm:pt>
    <dgm:pt modelId="{96323AC3-0A60-4E12-816E-3ADCD04C2772}" type="pres">
      <dgm:prSet presAssocID="{09622529-EAFB-40DB-B7F6-2ADA37209E09}" presName="linNode" presStyleCnt="0"/>
      <dgm:spPr/>
    </dgm:pt>
    <dgm:pt modelId="{C078CA1A-4620-495A-A01C-53948FFBF8AA}" type="pres">
      <dgm:prSet presAssocID="{09622529-EAFB-40DB-B7F6-2ADA37209E09}" presName="parentText" presStyleLbl="node1" presStyleIdx="1" presStyleCnt="4" custScaleX="44586">
        <dgm:presLayoutVars>
          <dgm:chMax val="1"/>
          <dgm:bulletEnabled val="1"/>
        </dgm:presLayoutVars>
      </dgm:prSet>
      <dgm:spPr/>
    </dgm:pt>
    <dgm:pt modelId="{2AC633FF-C714-4880-95BC-B38F6623C150}" type="pres">
      <dgm:prSet presAssocID="{09622529-EAFB-40DB-B7F6-2ADA37209E09}" presName="descendantText" presStyleLbl="alignAccFollowNode1" presStyleIdx="1" presStyleCnt="3" custScaleX="118211" custLinFactNeighborX="0" custLinFactNeighborY="0">
        <dgm:presLayoutVars>
          <dgm:bulletEnabled val="1"/>
        </dgm:presLayoutVars>
      </dgm:prSet>
      <dgm:spPr/>
    </dgm:pt>
    <dgm:pt modelId="{DA807AFF-AFEB-42E2-94BD-CCDBA0A75430}" type="pres">
      <dgm:prSet presAssocID="{459D1EB9-AFD9-458D-A697-B9638AB5784B}" presName="sp" presStyleCnt="0"/>
      <dgm:spPr/>
    </dgm:pt>
    <dgm:pt modelId="{E714F310-974B-48A6-B24D-C186C5340A5C}" type="pres">
      <dgm:prSet presAssocID="{8EC9015A-A041-4837-B86D-07331898F656}" presName="linNode" presStyleCnt="0"/>
      <dgm:spPr/>
    </dgm:pt>
    <dgm:pt modelId="{AEE651D2-A7CB-4928-897E-56C81C526F4D}" type="pres">
      <dgm:prSet presAssocID="{8EC9015A-A041-4837-B86D-07331898F656}" presName="parentText" presStyleLbl="node1" presStyleIdx="2" presStyleCnt="4" custScaleX="44586">
        <dgm:presLayoutVars>
          <dgm:chMax val="1"/>
          <dgm:bulletEnabled val="1"/>
        </dgm:presLayoutVars>
      </dgm:prSet>
      <dgm:spPr/>
    </dgm:pt>
    <dgm:pt modelId="{028D468E-BDA9-45D1-AC51-5C5C0BFBB2EC}" type="pres">
      <dgm:prSet presAssocID="{8EC9015A-A041-4837-B86D-07331898F656}" presName="descendantText" presStyleLbl="alignAccFollowNode1" presStyleIdx="2" presStyleCnt="3" custScaleX="118858" custScaleY="111999">
        <dgm:presLayoutVars>
          <dgm:bulletEnabled val="1"/>
        </dgm:presLayoutVars>
      </dgm:prSet>
      <dgm:spPr/>
    </dgm:pt>
    <dgm:pt modelId="{CCC2E958-194C-4937-B04A-537566F1CC73}" type="pres">
      <dgm:prSet presAssocID="{F41645DB-50B7-4A21-9DB5-F519DF0A458E}" presName="sp" presStyleCnt="0"/>
      <dgm:spPr/>
    </dgm:pt>
    <dgm:pt modelId="{09A98CBE-5277-4320-859C-AB95A2D21E76}" type="pres">
      <dgm:prSet presAssocID="{DF2E129C-30D9-4EC8-B8F1-10EB7592EF1D}" presName="linNode" presStyleCnt="0"/>
      <dgm:spPr/>
    </dgm:pt>
    <dgm:pt modelId="{388056FA-0236-4366-AADF-65A51DC9B633}" type="pres">
      <dgm:prSet presAssocID="{DF2E129C-30D9-4EC8-B8F1-10EB7592EF1D}" presName="parentText" presStyleLbl="node1" presStyleIdx="3" presStyleCnt="4" custScaleX="44586">
        <dgm:presLayoutVars>
          <dgm:chMax val="1"/>
          <dgm:bulletEnabled val="1"/>
        </dgm:presLayoutVars>
      </dgm:prSet>
      <dgm:spPr/>
    </dgm:pt>
  </dgm:ptLst>
  <dgm:cxnLst>
    <dgm:cxn modelId="{C272A105-AA1C-BE41-A844-8DA3375F7BC3}" type="presOf" srcId="{09622529-EAFB-40DB-B7F6-2ADA37209E09}" destId="{C078CA1A-4620-495A-A01C-53948FFBF8AA}" srcOrd="0" destOrd="0" presId="urn:microsoft.com/office/officeart/2005/8/layout/vList5"/>
    <dgm:cxn modelId="{4B120E1A-7EED-4804-9109-2DA978ADA633}" type="presOf" srcId="{7CBE8517-514D-4470-A79E-B47581CC350B}" destId="{C749A98C-FC30-46A0-B6D8-40AB67E65840}" srcOrd="0" destOrd="1" presId="urn:microsoft.com/office/officeart/2005/8/layout/vList5"/>
    <dgm:cxn modelId="{70B72129-B772-4542-B7A1-0E2589942C1F}" srcId="{B16A627C-256F-4442-9D4F-2AD682031546}" destId="{DF2E129C-30D9-4EC8-B8F1-10EB7592EF1D}" srcOrd="3" destOrd="0" parTransId="{C117F56A-9C37-4405-8F0A-46632894E604}" sibTransId="{C3B82BC2-AAE3-43D7-BAA8-6FF644CBE262}"/>
    <dgm:cxn modelId="{3EE57C36-BFA4-4395-B167-69DE192E3379}" srcId="{8EC9015A-A041-4837-B86D-07331898F656}" destId="{2623D662-6727-4105-A625-C4D173535DAC}" srcOrd="1" destOrd="0" parTransId="{34B4AAAF-0FC2-4495-8665-5544AD062D5B}" sibTransId="{C5414081-9F03-4562-A681-AE80E9AF77EF}"/>
    <dgm:cxn modelId="{075F4C3E-D6AE-498B-9006-3651FE61229F}" srcId="{B16A627C-256F-4442-9D4F-2AD682031546}" destId="{8EC9015A-A041-4837-B86D-07331898F656}" srcOrd="2" destOrd="0" parTransId="{B6B0CE3F-A818-4D38-AC03-E437F51B8416}" sibTransId="{F41645DB-50B7-4A21-9DB5-F519DF0A458E}"/>
    <dgm:cxn modelId="{1D99603F-E877-435A-9339-18F33184F342}" srcId="{BEBAC812-B4EA-48AF-9196-6B6648966DD8}" destId="{7CBE8517-514D-4470-A79E-B47581CC350B}" srcOrd="1" destOrd="0" parTransId="{CC0D0BB8-B799-46D5-BD48-BE9D05398D1F}" sibTransId="{68BC4E01-FF59-4A75-931D-E4AFCE961056}"/>
    <dgm:cxn modelId="{78A38444-BE93-4725-9E81-4C8D757B27F6}" srcId="{BEBAC812-B4EA-48AF-9196-6B6648966DD8}" destId="{9BACB653-4092-46E7-8B58-8BE2B7596BFA}" srcOrd="0" destOrd="0" parTransId="{42F1C08A-AC15-4291-B218-47D064E025AB}" sibTransId="{32C15A78-9566-449D-9D15-C0543F490317}"/>
    <dgm:cxn modelId="{E3643E65-4889-9943-8699-C0D2CC37E99A}" type="presOf" srcId="{B16A627C-256F-4442-9D4F-2AD682031546}" destId="{176747C6-53C2-47FF-B93F-78C9E65DE29C}" srcOrd="0" destOrd="0" presId="urn:microsoft.com/office/officeart/2005/8/layout/vList5"/>
    <dgm:cxn modelId="{0BFE3C71-0A88-0E48-8BC2-E3D840639ED3}" type="presOf" srcId="{BEBAC812-B4EA-48AF-9196-6B6648966DD8}" destId="{D2C29814-EB17-4E4D-939F-D30EAD10334C}" srcOrd="0" destOrd="0" presId="urn:microsoft.com/office/officeart/2005/8/layout/vList5"/>
    <dgm:cxn modelId="{B2567472-EFD4-4DC0-A40C-70E4378F48C8}" srcId="{B16A627C-256F-4442-9D4F-2AD682031546}" destId="{09622529-EAFB-40DB-B7F6-2ADA37209E09}" srcOrd="1" destOrd="0" parTransId="{BCC89ECA-8395-4C60-A44E-988F2A1831EF}" sibTransId="{459D1EB9-AFD9-458D-A697-B9638AB5784B}"/>
    <dgm:cxn modelId="{378EF695-E635-432D-B1F0-20D8B83F09D5}" srcId="{8EC9015A-A041-4837-B86D-07331898F656}" destId="{3BE79F3F-ABDE-4F80-BD9D-EF33B64D61B8}" srcOrd="0" destOrd="0" parTransId="{0755ACF0-386C-4949-BF42-8AFC6609F004}" sibTransId="{19FEB058-AF5A-4DBA-8B5A-DD81554EE249}"/>
    <dgm:cxn modelId="{2E5E24A8-B320-4BDE-99BA-297A0DC903D7}" type="presOf" srcId="{2623D662-6727-4105-A625-C4D173535DAC}" destId="{028D468E-BDA9-45D1-AC51-5C5C0BFBB2EC}" srcOrd="0" destOrd="1" presId="urn:microsoft.com/office/officeart/2005/8/layout/vList5"/>
    <dgm:cxn modelId="{E56FA0C0-3CA0-4A80-8991-7F1B493F8F92}" srcId="{09622529-EAFB-40DB-B7F6-2ADA37209E09}" destId="{8F3297BF-B258-4A1F-8E1E-233378C3796D}" srcOrd="1" destOrd="0" parTransId="{AA6ED66D-7526-4D78-A747-8E84C78F971B}" sibTransId="{8BA95ED5-A373-4C82-B70D-A7CAE133BA1A}"/>
    <dgm:cxn modelId="{80E1F7C4-216F-4ED0-BF3F-17C717F4CA97}" srcId="{B16A627C-256F-4442-9D4F-2AD682031546}" destId="{BEBAC812-B4EA-48AF-9196-6B6648966DD8}" srcOrd="0" destOrd="0" parTransId="{10962D09-41F8-4F02-9BEF-B65EB4415023}" sibTransId="{5ADD1411-D0AE-4818-A872-E8F244F8F48F}"/>
    <dgm:cxn modelId="{004796C6-D63C-4A40-943A-909B315D4E38}" type="presOf" srcId="{04DB98BF-BB59-4672-B450-5330944ACFE0}" destId="{2AC633FF-C714-4880-95BC-B38F6623C150}" srcOrd="0" destOrd="0" presId="urn:microsoft.com/office/officeart/2005/8/layout/vList5"/>
    <dgm:cxn modelId="{37CA6DDF-7FEE-B144-9083-00BEC2564E7F}" type="presOf" srcId="{3BE79F3F-ABDE-4F80-BD9D-EF33B64D61B8}" destId="{028D468E-BDA9-45D1-AC51-5C5C0BFBB2EC}" srcOrd="0" destOrd="0" presId="urn:microsoft.com/office/officeart/2005/8/layout/vList5"/>
    <dgm:cxn modelId="{0A4565E2-F1CC-FC48-BD6F-06DC49F98668}" type="presOf" srcId="{DF2E129C-30D9-4EC8-B8F1-10EB7592EF1D}" destId="{388056FA-0236-4366-AADF-65A51DC9B633}" srcOrd="0" destOrd="0" presId="urn:microsoft.com/office/officeart/2005/8/layout/vList5"/>
    <dgm:cxn modelId="{762B1CEA-A369-4D10-A476-BCC3944405FF}" srcId="{09622529-EAFB-40DB-B7F6-2ADA37209E09}" destId="{04DB98BF-BB59-4672-B450-5330944ACFE0}" srcOrd="0" destOrd="0" parTransId="{D5DEF717-9CC2-4807-A3BF-52C0060CED46}" sibTransId="{B0F8269D-83F4-4EA3-8233-5DE18C0B1EBF}"/>
    <dgm:cxn modelId="{DEDDBAF5-54F1-4FA7-A526-5CC37C424BC5}" type="presOf" srcId="{8F3297BF-B258-4A1F-8E1E-233378C3796D}" destId="{2AC633FF-C714-4880-95BC-B38F6623C150}" srcOrd="0" destOrd="1" presId="urn:microsoft.com/office/officeart/2005/8/layout/vList5"/>
    <dgm:cxn modelId="{45F034F9-047C-A444-BECB-232E6FAD1617}" type="presOf" srcId="{9BACB653-4092-46E7-8B58-8BE2B7596BFA}" destId="{C749A98C-FC30-46A0-B6D8-40AB67E65840}" srcOrd="0" destOrd="0" presId="urn:microsoft.com/office/officeart/2005/8/layout/vList5"/>
    <dgm:cxn modelId="{B4629EF9-E427-4A40-95CC-89D54BDE6BFB}" type="presOf" srcId="{8EC9015A-A041-4837-B86D-07331898F656}" destId="{AEE651D2-A7CB-4928-897E-56C81C526F4D}" srcOrd="0" destOrd="0" presId="urn:microsoft.com/office/officeart/2005/8/layout/vList5"/>
    <dgm:cxn modelId="{81B1462E-9C41-C746-BF00-E436BD8E6B59}" type="presParOf" srcId="{176747C6-53C2-47FF-B93F-78C9E65DE29C}" destId="{4DAEC5CD-98BD-43EB-A734-CD843D7AD513}" srcOrd="0" destOrd="0" presId="urn:microsoft.com/office/officeart/2005/8/layout/vList5"/>
    <dgm:cxn modelId="{D400186D-6630-804C-82E0-51FCCFD6067F}" type="presParOf" srcId="{4DAEC5CD-98BD-43EB-A734-CD843D7AD513}" destId="{D2C29814-EB17-4E4D-939F-D30EAD10334C}" srcOrd="0" destOrd="0" presId="urn:microsoft.com/office/officeart/2005/8/layout/vList5"/>
    <dgm:cxn modelId="{828A5377-CAFC-AF4D-B2A5-1A0B0AEE79DA}" type="presParOf" srcId="{4DAEC5CD-98BD-43EB-A734-CD843D7AD513}" destId="{C749A98C-FC30-46A0-B6D8-40AB67E65840}" srcOrd="1" destOrd="0" presId="urn:microsoft.com/office/officeart/2005/8/layout/vList5"/>
    <dgm:cxn modelId="{82E49D6E-0C8F-5147-BA73-8DAFC6803209}" type="presParOf" srcId="{176747C6-53C2-47FF-B93F-78C9E65DE29C}" destId="{91B85C8C-9687-446F-9EF4-1F0FE6054F9A}" srcOrd="1" destOrd="0" presId="urn:microsoft.com/office/officeart/2005/8/layout/vList5"/>
    <dgm:cxn modelId="{F1E9532E-E17E-C64A-A3FD-DB6A840E4597}" type="presParOf" srcId="{176747C6-53C2-47FF-B93F-78C9E65DE29C}" destId="{96323AC3-0A60-4E12-816E-3ADCD04C2772}" srcOrd="2" destOrd="0" presId="urn:microsoft.com/office/officeart/2005/8/layout/vList5"/>
    <dgm:cxn modelId="{9E0CA0B2-5880-7944-9EC4-63C395614974}" type="presParOf" srcId="{96323AC3-0A60-4E12-816E-3ADCD04C2772}" destId="{C078CA1A-4620-495A-A01C-53948FFBF8AA}" srcOrd="0" destOrd="0" presId="urn:microsoft.com/office/officeart/2005/8/layout/vList5"/>
    <dgm:cxn modelId="{54107154-734F-DC41-8C3C-27CC0E087B63}" type="presParOf" srcId="{96323AC3-0A60-4E12-816E-3ADCD04C2772}" destId="{2AC633FF-C714-4880-95BC-B38F6623C150}" srcOrd="1" destOrd="0" presId="urn:microsoft.com/office/officeart/2005/8/layout/vList5"/>
    <dgm:cxn modelId="{0B866242-92ED-A448-AF19-B1825604026E}" type="presParOf" srcId="{176747C6-53C2-47FF-B93F-78C9E65DE29C}" destId="{DA807AFF-AFEB-42E2-94BD-CCDBA0A75430}" srcOrd="3" destOrd="0" presId="urn:microsoft.com/office/officeart/2005/8/layout/vList5"/>
    <dgm:cxn modelId="{0BB2F828-AA07-CE49-AAFE-A4E42C971CF4}" type="presParOf" srcId="{176747C6-53C2-47FF-B93F-78C9E65DE29C}" destId="{E714F310-974B-48A6-B24D-C186C5340A5C}" srcOrd="4" destOrd="0" presId="urn:microsoft.com/office/officeart/2005/8/layout/vList5"/>
    <dgm:cxn modelId="{756CA36B-2E09-FA41-AD84-458D748B594F}" type="presParOf" srcId="{E714F310-974B-48A6-B24D-C186C5340A5C}" destId="{AEE651D2-A7CB-4928-897E-56C81C526F4D}" srcOrd="0" destOrd="0" presId="urn:microsoft.com/office/officeart/2005/8/layout/vList5"/>
    <dgm:cxn modelId="{5962F179-B0C3-EB46-B451-EC8B24C90A7A}" type="presParOf" srcId="{E714F310-974B-48A6-B24D-C186C5340A5C}" destId="{028D468E-BDA9-45D1-AC51-5C5C0BFBB2EC}" srcOrd="1" destOrd="0" presId="urn:microsoft.com/office/officeart/2005/8/layout/vList5"/>
    <dgm:cxn modelId="{36815D0E-939A-FF43-BD35-AC4D8B9B7BD9}" type="presParOf" srcId="{176747C6-53C2-47FF-B93F-78C9E65DE29C}" destId="{CCC2E958-194C-4937-B04A-537566F1CC73}" srcOrd="5" destOrd="0" presId="urn:microsoft.com/office/officeart/2005/8/layout/vList5"/>
    <dgm:cxn modelId="{6DA191EF-B142-2E4D-AE8E-2FD9DE3C48F8}" type="presParOf" srcId="{176747C6-53C2-47FF-B93F-78C9E65DE29C}" destId="{09A98CBE-5277-4320-859C-AB95A2D21E76}" srcOrd="6" destOrd="0" presId="urn:microsoft.com/office/officeart/2005/8/layout/vList5"/>
    <dgm:cxn modelId="{955E627D-37CF-0843-984A-1F834499E353}" type="presParOf" srcId="{09A98CBE-5277-4320-859C-AB95A2D21E76}" destId="{388056FA-0236-4366-AADF-65A51DC9B63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0D55E8-2237-4427-8A57-FC14A52BE6E7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03645A6-075E-42D7-8213-9F9325B0AAEF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National </a:t>
          </a:r>
        </a:p>
      </dgm:t>
    </dgm:pt>
    <dgm:pt modelId="{637B7A62-3E57-4659-AE59-22A59873D8DB}" type="parTrans" cxnId="{EA48CFCE-209A-4CF3-9076-05DCFED4A02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D3D2A-24B7-4707-86EE-007F03C49CA4}" type="sibTrans" cxnId="{EA48CFCE-209A-4CF3-9076-05DCFED4A02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52302-D6D3-430E-A9EF-DA5628DF4F13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Mortality dashboard</a:t>
          </a:r>
        </a:p>
      </dgm:t>
    </dgm:pt>
    <dgm:pt modelId="{381B8111-8B0A-47AC-B38F-199B0ACDF046}" type="parTrans" cxnId="{8B6093BE-43D0-46CA-8B32-F675C5856D2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455F7-36B7-43E9-AB81-32A26F36C491}" type="sibTrans" cxnId="{8B6093BE-43D0-46CA-8B32-F675C5856D2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26645-ACCF-4EE5-A6D3-D6084EE5F6FC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Public debates</a:t>
          </a:r>
        </a:p>
      </dgm:t>
    </dgm:pt>
    <dgm:pt modelId="{09713D22-48DB-488D-9A81-52C2A39AA803}" type="parTrans" cxnId="{75E806FD-9E00-4533-9CAF-BBF7834433B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BECF55-BA91-46F5-A928-F76CE19E4F66}" type="sibTrans" cxnId="{75E806FD-9E00-4533-9CAF-BBF7834433B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B2A02F-15A8-4881-82EC-91B48008DE52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Provincial/ </a:t>
          </a:r>
        </a:p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District</a:t>
          </a:r>
        </a:p>
      </dgm:t>
    </dgm:pt>
    <dgm:pt modelId="{EFBDFD3F-3F10-4022-B23E-2DF51C1320A6}" type="parTrans" cxnId="{8F58A8A9-3A9A-4D93-B732-592E560B504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AF4BE-7A97-41D1-BED0-22AB79F3681D}" type="sibTrans" cxnId="{8F58A8A9-3A9A-4D93-B732-592E560B504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963E5F-F832-46FC-8BBA-898D6BE15CE3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Case based discussion with health facilities</a:t>
          </a:r>
        </a:p>
      </dgm:t>
    </dgm:pt>
    <dgm:pt modelId="{D3C4DB71-805E-4555-BFA1-F0978B42FEA7}" type="parTrans" cxnId="{5AE93BA1-60B0-4D7E-A354-850710A2A0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82BE9-71DD-4E43-B48E-322D3834A737}" type="sibTrans" cxnId="{5AE93BA1-60B0-4D7E-A354-850710A2A0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FE8F2-4B53-4D9D-8F6D-090E5FD05437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Training of health professionals based on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DeCoDe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findings</a:t>
          </a:r>
        </a:p>
      </dgm:t>
    </dgm:pt>
    <dgm:pt modelId="{0B752A62-6A71-4AF1-BC8D-0BE98567B6F6}" type="parTrans" cxnId="{D412FA9D-11C4-4837-A6AA-9016000ECD5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1D3E7D-4DEA-4CCE-BFA8-9CE81F1A9185}" type="sibTrans" cxnId="{D412FA9D-11C4-4837-A6AA-9016000ECD5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01F56-5802-40CF-88C0-BEE563CED699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Community</a:t>
          </a:r>
        </a:p>
      </dgm:t>
    </dgm:pt>
    <dgm:pt modelId="{67012B45-4C9D-4057-A3CD-36F47D80EEC0}" type="parTrans" cxnId="{5E92CA77-2CCD-4FEA-80DC-EAC3EEEBACD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D5969-2968-44E9-9631-C260CAB4A80D}" type="sibTrans" cxnId="{5E92CA77-2CCD-4FEA-80DC-EAC3EEEBACD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E581B7-A020-4689-9649-BB83FC117892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Community tablets/ health fairs for interaction with the community</a:t>
          </a:r>
        </a:p>
      </dgm:t>
    </dgm:pt>
    <dgm:pt modelId="{7AAF8A85-C558-4809-BF7E-EE29425EE78D}" type="parTrans" cxnId="{128517F1-F067-4117-8E4A-C484EC4E19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455C2-2889-4BB3-8E5C-814F77EC3E9E}" type="sibTrans" cxnId="{128517F1-F067-4117-8E4A-C484EC4E19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37E50-0F21-4410-BC80-FFDF4FDC6F09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Policy briefs</a:t>
          </a:r>
        </a:p>
      </dgm:t>
    </dgm:pt>
    <dgm:pt modelId="{2DF739DF-BA22-4D94-BB1D-11C8E8DF3E26}" type="parTrans" cxnId="{3EB6A053-CDF3-441E-A2C2-25CC0B5A4F0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69C474-CA61-4217-BF99-1B0994DBD35D}" type="sibTrans" cxnId="{3EB6A053-CDF3-441E-A2C2-25CC0B5A4F0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37851-FAF3-416B-9E30-F79A0EDF2323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Meetings with local stakeholders for data dissemination</a:t>
          </a:r>
        </a:p>
      </dgm:t>
    </dgm:pt>
    <dgm:pt modelId="{4C1F4F6B-F76B-4677-A087-10C43D5A6247}" type="parTrans" cxnId="{A37CF6D5-759C-4694-AE76-3556098986D4}">
      <dgm:prSet/>
      <dgm:spPr/>
      <dgm:t>
        <a:bodyPr/>
        <a:lstStyle/>
        <a:p>
          <a:endParaRPr lang="en-US"/>
        </a:p>
      </dgm:t>
    </dgm:pt>
    <dgm:pt modelId="{B5F861A0-A83E-4ED5-8824-E12D302672F5}" type="sibTrans" cxnId="{A37CF6D5-759C-4694-AE76-3556098986D4}">
      <dgm:prSet/>
      <dgm:spPr/>
      <dgm:t>
        <a:bodyPr/>
        <a:lstStyle/>
        <a:p>
          <a:endParaRPr lang="en-US"/>
        </a:p>
      </dgm:t>
    </dgm:pt>
    <dgm:pt modelId="{19A771A5-4096-4447-BF47-54F88CAA1425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Meetings with stakeholders for data dissemination</a:t>
          </a:r>
        </a:p>
      </dgm:t>
    </dgm:pt>
    <dgm:pt modelId="{21A43EA3-68C2-43BA-9CA1-69BEABD3E061}" type="parTrans" cxnId="{DD063DE3-87E1-4606-82F3-B349337089C1}">
      <dgm:prSet/>
      <dgm:spPr/>
      <dgm:t>
        <a:bodyPr/>
        <a:lstStyle/>
        <a:p>
          <a:endParaRPr lang="en-US"/>
        </a:p>
      </dgm:t>
    </dgm:pt>
    <dgm:pt modelId="{F052F937-7281-4E28-AD7C-F722EA8343E7}" type="sibTrans" cxnId="{DD063DE3-87E1-4606-82F3-B349337089C1}">
      <dgm:prSet/>
      <dgm:spPr/>
      <dgm:t>
        <a:bodyPr/>
        <a:lstStyle/>
        <a:p>
          <a:endParaRPr lang="en-US"/>
        </a:p>
      </dgm:t>
    </dgm:pt>
    <dgm:pt modelId="{CA1BFD73-A382-42F7-8062-FBCDEB5DF941}" type="pres">
      <dgm:prSet presAssocID="{990D55E8-2237-4427-8A57-FC14A52BE6E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B1DB5B8-5C9F-461D-BB6B-D60786EFA059}" type="pres">
      <dgm:prSet presAssocID="{A03645A6-075E-42D7-8213-9F9325B0AAEF}" presName="circle1" presStyleLbl="node1" presStyleIdx="0" presStyleCnt="3"/>
      <dgm:spPr/>
    </dgm:pt>
    <dgm:pt modelId="{CF2700F0-9011-4474-8DE2-E94AF2066637}" type="pres">
      <dgm:prSet presAssocID="{A03645A6-075E-42D7-8213-9F9325B0AAEF}" presName="space" presStyleCnt="0"/>
      <dgm:spPr/>
    </dgm:pt>
    <dgm:pt modelId="{AFAF2545-E7E3-4611-84E2-49D54C94D17E}" type="pres">
      <dgm:prSet presAssocID="{A03645A6-075E-42D7-8213-9F9325B0AAEF}" presName="rect1" presStyleLbl="alignAcc1" presStyleIdx="0" presStyleCnt="3" custScaleX="100000"/>
      <dgm:spPr/>
    </dgm:pt>
    <dgm:pt modelId="{DB01E8E5-F424-4936-AE6C-F0D2F81F3C91}" type="pres">
      <dgm:prSet presAssocID="{0DB2A02F-15A8-4881-82EC-91B48008DE52}" presName="vertSpace2" presStyleLbl="node1" presStyleIdx="0" presStyleCnt="3"/>
      <dgm:spPr/>
    </dgm:pt>
    <dgm:pt modelId="{203013D0-5CA3-434D-A535-40E4467F5666}" type="pres">
      <dgm:prSet presAssocID="{0DB2A02F-15A8-4881-82EC-91B48008DE52}" presName="circle2" presStyleLbl="node1" presStyleIdx="1" presStyleCnt="3"/>
      <dgm:spPr/>
    </dgm:pt>
    <dgm:pt modelId="{5717D7CB-B324-4491-A62D-1DE17AE572F5}" type="pres">
      <dgm:prSet presAssocID="{0DB2A02F-15A8-4881-82EC-91B48008DE52}" presName="rect2" presStyleLbl="alignAcc1" presStyleIdx="1" presStyleCnt="3"/>
      <dgm:spPr/>
    </dgm:pt>
    <dgm:pt modelId="{BA8AEFCB-E1FB-4648-A14E-19B15F45BBD3}" type="pres">
      <dgm:prSet presAssocID="{FF001F56-5802-40CF-88C0-BEE563CED699}" presName="vertSpace3" presStyleLbl="node1" presStyleIdx="1" presStyleCnt="3"/>
      <dgm:spPr/>
    </dgm:pt>
    <dgm:pt modelId="{4C6C57A4-8D17-4B07-8B2D-0FC17721F2CC}" type="pres">
      <dgm:prSet presAssocID="{FF001F56-5802-40CF-88C0-BEE563CED699}" presName="circle3" presStyleLbl="node1" presStyleIdx="2" presStyleCnt="3"/>
      <dgm:spPr/>
    </dgm:pt>
    <dgm:pt modelId="{53CFE1B4-4367-484E-B17A-D05B5532A3DB}" type="pres">
      <dgm:prSet presAssocID="{FF001F56-5802-40CF-88C0-BEE563CED699}" presName="rect3" presStyleLbl="alignAcc1" presStyleIdx="2" presStyleCnt="3"/>
      <dgm:spPr/>
    </dgm:pt>
    <dgm:pt modelId="{CA935F59-E8E0-45B9-BE24-DC7858C6DF94}" type="pres">
      <dgm:prSet presAssocID="{A03645A6-075E-42D7-8213-9F9325B0AAEF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8C3A76A-C43A-4780-ADAD-33D76F64370D}" type="pres">
      <dgm:prSet presAssocID="{A03645A6-075E-42D7-8213-9F9325B0AAEF}" presName="rect1ChTx" presStyleLbl="alignAcc1" presStyleIdx="2" presStyleCnt="3" custScaleX="128970" custScaleY="102333" custLinFactNeighborX="-6868">
        <dgm:presLayoutVars>
          <dgm:bulletEnabled val="1"/>
        </dgm:presLayoutVars>
      </dgm:prSet>
      <dgm:spPr/>
    </dgm:pt>
    <dgm:pt modelId="{C64D2601-CFD7-4186-B329-7867E54AE3D8}" type="pres">
      <dgm:prSet presAssocID="{0DB2A02F-15A8-4881-82EC-91B48008DE52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3E3E623-DADF-46C7-8305-1530A69AD291}" type="pres">
      <dgm:prSet presAssocID="{0DB2A02F-15A8-4881-82EC-91B48008DE52}" presName="rect2ChTx" presStyleLbl="alignAcc1" presStyleIdx="2" presStyleCnt="3" custScaleX="127216" custLinFactNeighborX="-7469">
        <dgm:presLayoutVars>
          <dgm:bulletEnabled val="1"/>
        </dgm:presLayoutVars>
      </dgm:prSet>
      <dgm:spPr/>
    </dgm:pt>
    <dgm:pt modelId="{1B2FE605-73A4-43FD-87F8-4355C0F7EF0E}" type="pres">
      <dgm:prSet presAssocID="{FF001F56-5802-40CF-88C0-BEE563CED699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0DD21424-9D02-4976-9207-9562ED1BA9AA}" type="pres">
      <dgm:prSet presAssocID="{FF001F56-5802-40CF-88C0-BEE563CED699}" presName="rect3ChTx" presStyleLbl="alignAcc1" presStyleIdx="2" presStyleCnt="3" custScaleX="125023" custLinFactNeighborX="-8071">
        <dgm:presLayoutVars>
          <dgm:bulletEnabled val="1"/>
        </dgm:presLayoutVars>
      </dgm:prSet>
      <dgm:spPr/>
    </dgm:pt>
  </dgm:ptLst>
  <dgm:cxnLst>
    <dgm:cxn modelId="{0FC66027-C12E-4D91-834D-B4F1E8B40ED2}" type="presOf" srcId="{39E581B7-A020-4689-9649-BB83FC117892}" destId="{0DD21424-9D02-4976-9207-9562ED1BA9AA}" srcOrd="0" destOrd="0" presId="urn:microsoft.com/office/officeart/2005/8/layout/target3"/>
    <dgm:cxn modelId="{BE033D2A-9505-4449-9721-0568DADA61E2}" type="presOf" srcId="{0DB2A02F-15A8-4881-82EC-91B48008DE52}" destId="{C64D2601-CFD7-4186-B329-7867E54AE3D8}" srcOrd="1" destOrd="0" presId="urn:microsoft.com/office/officeart/2005/8/layout/target3"/>
    <dgm:cxn modelId="{6AFC4332-1982-455C-B2C2-BED1D63EEE71}" type="presOf" srcId="{B9952302-D6D3-430E-A9EF-DA5628DF4F13}" destId="{08C3A76A-C43A-4780-ADAD-33D76F64370D}" srcOrd="0" destOrd="0" presId="urn:microsoft.com/office/officeart/2005/8/layout/target3"/>
    <dgm:cxn modelId="{91B27D3D-352F-4A8C-BE0C-96AD2B6653F8}" type="presOf" srcId="{645FE8F2-4B53-4D9D-8F6D-090E5FD05437}" destId="{63E3E623-DADF-46C7-8305-1530A69AD291}" srcOrd="0" destOrd="1" presId="urn:microsoft.com/office/officeart/2005/8/layout/target3"/>
    <dgm:cxn modelId="{1509503F-3FFF-4457-B635-C7B995C23122}" type="presOf" srcId="{D5963E5F-F832-46FC-8BBA-898D6BE15CE3}" destId="{63E3E623-DADF-46C7-8305-1530A69AD291}" srcOrd="0" destOrd="0" presId="urn:microsoft.com/office/officeart/2005/8/layout/target3"/>
    <dgm:cxn modelId="{3EB6A053-CDF3-441E-A2C2-25CC0B5A4F0E}" srcId="{A03645A6-075E-42D7-8213-9F9325B0AAEF}" destId="{EC937E50-0F21-4410-BC80-FFDF4FDC6F09}" srcOrd="1" destOrd="0" parTransId="{2DF739DF-BA22-4D94-BB1D-11C8E8DF3E26}" sibTransId="{A669C474-CA61-4217-BF99-1B0994DBD35D}"/>
    <dgm:cxn modelId="{B71B5D58-D00C-4F06-B137-0EC30C356086}" type="presOf" srcId="{A03645A6-075E-42D7-8213-9F9325B0AAEF}" destId="{AFAF2545-E7E3-4611-84E2-49D54C94D17E}" srcOrd="0" destOrd="0" presId="urn:microsoft.com/office/officeart/2005/8/layout/target3"/>
    <dgm:cxn modelId="{8B9BDB62-391B-4D96-BE21-2F12947240DC}" type="presOf" srcId="{0DB2A02F-15A8-4881-82EC-91B48008DE52}" destId="{5717D7CB-B324-4491-A62D-1DE17AE572F5}" srcOrd="0" destOrd="0" presId="urn:microsoft.com/office/officeart/2005/8/layout/target3"/>
    <dgm:cxn modelId="{5E92CA77-2CCD-4FEA-80DC-EAC3EEEBACD4}" srcId="{990D55E8-2237-4427-8A57-FC14A52BE6E7}" destId="{FF001F56-5802-40CF-88C0-BEE563CED699}" srcOrd="2" destOrd="0" parTransId="{67012B45-4C9D-4057-A3CD-36F47D80EEC0}" sibTransId="{7FBD5969-2968-44E9-9631-C260CAB4A80D}"/>
    <dgm:cxn modelId="{D6A08184-B9D5-4B10-BC6A-4D5BD7AA9B37}" type="presOf" srcId="{67537851-FAF3-416B-9E30-F79A0EDF2323}" destId="{63E3E623-DADF-46C7-8305-1530A69AD291}" srcOrd="0" destOrd="2" presId="urn:microsoft.com/office/officeart/2005/8/layout/target3"/>
    <dgm:cxn modelId="{5CD28091-A5EC-4C2C-BF72-986B05ACD795}" type="presOf" srcId="{FF001F56-5802-40CF-88C0-BEE563CED699}" destId="{53CFE1B4-4367-484E-B17A-D05B5532A3DB}" srcOrd="0" destOrd="0" presId="urn:microsoft.com/office/officeart/2005/8/layout/target3"/>
    <dgm:cxn modelId="{D412FA9D-11C4-4837-A6AA-9016000ECD54}" srcId="{0DB2A02F-15A8-4881-82EC-91B48008DE52}" destId="{645FE8F2-4B53-4D9D-8F6D-090E5FD05437}" srcOrd="1" destOrd="0" parTransId="{0B752A62-6A71-4AF1-BC8D-0BE98567B6F6}" sibTransId="{CD1D3E7D-4DEA-4CCE-BFA8-9CE81F1A9185}"/>
    <dgm:cxn modelId="{C43DA69F-86A5-498B-BE45-34B025308088}" type="presOf" srcId="{A03645A6-075E-42D7-8213-9F9325B0AAEF}" destId="{CA935F59-E8E0-45B9-BE24-DC7858C6DF94}" srcOrd="1" destOrd="0" presId="urn:microsoft.com/office/officeart/2005/8/layout/target3"/>
    <dgm:cxn modelId="{5AE93BA1-60B0-4D7E-A354-850710A2A0FB}" srcId="{0DB2A02F-15A8-4881-82EC-91B48008DE52}" destId="{D5963E5F-F832-46FC-8BBA-898D6BE15CE3}" srcOrd="0" destOrd="0" parTransId="{D3C4DB71-805E-4555-BFA1-F0978B42FEA7}" sibTransId="{82682BE9-71DD-4E43-B48E-322D3834A737}"/>
    <dgm:cxn modelId="{36B5EDA6-586A-448E-A2C0-842473E82206}" type="presOf" srcId="{72A26645-ACCF-4EE5-A6D3-D6084EE5F6FC}" destId="{08C3A76A-C43A-4780-ADAD-33D76F64370D}" srcOrd="0" destOrd="3" presId="urn:microsoft.com/office/officeart/2005/8/layout/target3"/>
    <dgm:cxn modelId="{8F58A8A9-3A9A-4D93-B732-592E560B5047}" srcId="{990D55E8-2237-4427-8A57-FC14A52BE6E7}" destId="{0DB2A02F-15A8-4881-82EC-91B48008DE52}" srcOrd="1" destOrd="0" parTransId="{EFBDFD3F-3F10-4022-B23E-2DF51C1320A6}" sibTransId="{3C6AF4BE-7A97-41D1-BED0-22AB79F3681D}"/>
    <dgm:cxn modelId="{8B6093BE-43D0-46CA-8B32-F675C5856D25}" srcId="{A03645A6-075E-42D7-8213-9F9325B0AAEF}" destId="{B9952302-D6D3-430E-A9EF-DA5628DF4F13}" srcOrd="0" destOrd="0" parTransId="{381B8111-8B0A-47AC-B38F-199B0ACDF046}" sibTransId="{D76455F7-36B7-43E9-AB81-32A26F36C491}"/>
    <dgm:cxn modelId="{D8143FC4-F3B8-4D61-8C3E-970032143D94}" type="presOf" srcId="{19A771A5-4096-4447-BF47-54F88CAA1425}" destId="{08C3A76A-C43A-4780-ADAD-33D76F64370D}" srcOrd="0" destOrd="2" presId="urn:microsoft.com/office/officeart/2005/8/layout/target3"/>
    <dgm:cxn modelId="{44440EC6-A05B-461E-A037-B5898805F6C9}" type="presOf" srcId="{EC937E50-0F21-4410-BC80-FFDF4FDC6F09}" destId="{08C3A76A-C43A-4780-ADAD-33D76F64370D}" srcOrd="0" destOrd="1" presId="urn:microsoft.com/office/officeart/2005/8/layout/target3"/>
    <dgm:cxn modelId="{83DF23CD-6B94-46A9-B5C2-2633ED681FAE}" type="presOf" srcId="{990D55E8-2237-4427-8A57-FC14A52BE6E7}" destId="{CA1BFD73-A382-42F7-8062-FBCDEB5DF941}" srcOrd="0" destOrd="0" presId="urn:microsoft.com/office/officeart/2005/8/layout/target3"/>
    <dgm:cxn modelId="{EA48CFCE-209A-4CF3-9076-05DCFED4A024}" srcId="{990D55E8-2237-4427-8A57-FC14A52BE6E7}" destId="{A03645A6-075E-42D7-8213-9F9325B0AAEF}" srcOrd="0" destOrd="0" parTransId="{637B7A62-3E57-4659-AE59-22A59873D8DB}" sibTransId="{364D3D2A-24B7-4707-86EE-007F03C49CA4}"/>
    <dgm:cxn modelId="{A37CF6D5-759C-4694-AE76-3556098986D4}" srcId="{0DB2A02F-15A8-4881-82EC-91B48008DE52}" destId="{67537851-FAF3-416B-9E30-F79A0EDF2323}" srcOrd="2" destOrd="0" parTransId="{4C1F4F6B-F76B-4677-A087-10C43D5A6247}" sibTransId="{B5F861A0-A83E-4ED5-8824-E12D302672F5}"/>
    <dgm:cxn modelId="{DD063DE3-87E1-4606-82F3-B349337089C1}" srcId="{A03645A6-075E-42D7-8213-9F9325B0AAEF}" destId="{19A771A5-4096-4447-BF47-54F88CAA1425}" srcOrd="2" destOrd="0" parTransId="{21A43EA3-68C2-43BA-9CA1-69BEABD3E061}" sibTransId="{F052F937-7281-4E28-AD7C-F722EA8343E7}"/>
    <dgm:cxn modelId="{128517F1-F067-4117-8E4A-C484EC4E1974}" srcId="{FF001F56-5802-40CF-88C0-BEE563CED699}" destId="{39E581B7-A020-4689-9649-BB83FC117892}" srcOrd="0" destOrd="0" parTransId="{7AAF8A85-C558-4809-BF7E-EE29425EE78D}" sibTransId="{5F4455C2-2889-4BB3-8E5C-814F77EC3E9E}"/>
    <dgm:cxn modelId="{BD1AF9F5-AF22-4213-BFA0-9D97898DD547}" type="presOf" srcId="{FF001F56-5802-40CF-88C0-BEE563CED699}" destId="{1B2FE605-73A4-43FD-87F8-4355C0F7EF0E}" srcOrd="1" destOrd="0" presId="urn:microsoft.com/office/officeart/2005/8/layout/target3"/>
    <dgm:cxn modelId="{75E806FD-9E00-4533-9CAF-BBF7834433BC}" srcId="{A03645A6-075E-42D7-8213-9F9325B0AAEF}" destId="{72A26645-ACCF-4EE5-A6D3-D6084EE5F6FC}" srcOrd="3" destOrd="0" parTransId="{09713D22-48DB-488D-9A81-52C2A39AA803}" sibTransId="{44BECF55-BA91-46F5-A928-F76CE19E4F66}"/>
    <dgm:cxn modelId="{4E08A156-0F5E-404C-9C1F-8BD0D770ED16}" type="presParOf" srcId="{CA1BFD73-A382-42F7-8062-FBCDEB5DF941}" destId="{1B1DB5B8-5C9F-461D-BB6B-D60786EFA059}" srcOrd="0" destOrd="0" presId="urn:microsoft.com/office/officeart/2005/8/layout/target3"/>
    <dgm:cxn modelId="{66E9EB36-FEC0-4963-A3A6-454B9B6E83C5}" type="presParOf" srcId="{CA1BFD73-A382-42F7-8062-FBCDEB5DF941}" destId="{CF2700F0-9011-4474-8DE2-E94AF2066637}" srcOrd="1" destOrd="0" presId="urn:microsoft.com/office/officeart/2005/8/layout/target3"/>
    <dgm:cxn modelId="{1E361252-85B6-4253-81C2-C08955F99B1A}" type="presParOf" srcId="{CA1BFD73-A382-42F7-8062-FBCDEB5DF941}" destId="{AFAF2545-E7E3-4611-84E2-49D54C94D17E}" srcOrd="2" destOrd="0" presId="urn:microsoft.com/office/officeart/2005/8/layout/target3"/>
    <dgm:cxn modelId="{12B8D911-A297-47D7-A978-26A94236180F}" type="presParOf" srcId="{CA1BFD73-A382-42F7-8062-FBCDEB5DF941}" destId="{DB01E8E5-F424-4936-AE6C-F0D2F81F3C91}" srcOrd="3" destOrd="0" presId="urn:microsoft.com/office/officeart/2005/8/layout/target3"/>
    <dgm:cxn modelId="{2ECC15DF-3E89-4D86-A56B-420CED0DE68C}" type="presParOf" srcId="{CA1BFD73-A382-42F7-8062-FBCDEB5DF941}" destId="{203013D0-5CA3-434D-A535-40E4467F5666}" srcOrd="4" destOrd="0" presId="urn:microsoft.com/office/officeart/2005/8/layout/target3"/>
    <dgm:cxn modelId="{2A9A374C-087D-4D46-A882-96A187EE14DF}" type="presParOf" srcId="{CA1BFD73-A382-42F7-8062-FBCDEB5DF941}" destId="{5717D7CB-B324-4491-A62D-1DE17AE572F5}" srcOrd="5" destOrd="0" presId="urn:microsoft.com/office/officeart/2005/8/layout/target3"/>
    <dgm:cxn modelId="{337E9F3F-B612-494A-8C64-2E2E32944ADD}" type="presParOf" srcId="{CA1BFD73-A382-42F7-8062-FBCDEB5DF941}" destId="{BA8AEFCB-E1FB-4648-A14E-19B15F45BBD3}" srcOrd="6" destOrd="0" presId="urn:microsoft.com/office/officeart/2005/8/layout/target3"/>
    <dgm:cxn modelId="{7B148E2C-2E7B-4D75-91EC-F3C729176DA7}" type="presParOf" srcId="{CA1BFD73-A382-42F7-8062-FBCDEB5DF941}" destId="{4C6C57A4-8D17-4B07-8B2D-0FC17721F2CC}" srcOrd="7" destOrd="0" presId="urn:microsoft.com/office/officeart/2005/8/layout/target3"/>
    <dgm:cxn modelId="{8CE09456-5895-460E-840B-D6F21892C3C0}" type="presParOf" srcId="{CA1BFD73-A382-42F7-8062-FBCDEB5DF941}" destId="{53CFE1B4-4367-484E-B17A-D05B5532A3DB}" srcOrd="8" destOrd="0" presId="urn:microsoft.com/office/officeart/2005/8/layout/target3"/>
    <dgm:cxn modelId="{E132570F-BB0E-4FCD-BC22-162CD86DEFF0}" type="presParOf" srcId="{CA1BFD73-A382-42F7-8062-FBCDEB5DF941}" destId="{CA935F59-E8E0-45B9-BE24-DC7858C6DF94}" srcOrd="9" destOrd="0" presId="urn:microsoft.com/office/officeart/2005/8/layout/target3"/>
    <dgm:cxn modelId="{A6B69A2D-2ACE-40FE-BFDB-00D5069BF3BF}" type="presParOf" srcId="{CA1BFD73-A382-42F7-8062-FBCDEB5DF941}" destId="{08C3A76A-C43A-4780-ADAD-33D76F64370D}" srcOrd="10" destOrd="0" presId="urn:microsoft.com/office/officeart/2005/8/layout/target3"/>
    <dgm:cxn modelId="{C9F7730E-335B-4542-9D09-00BDCEBEE861}" type="presParOf" srcId="{CA1BFD73-A382-42F7-8062-FBCDEB5DF941}" destId="{C64D2601-CFD7-4186-B329-7867E54AE3D8}" srcOrd="11" destOrd="0" presId="urn:microsoft.com/office/officeart/2005/8/layout/target3"/>
    <dgm:cxn modelId="{F26E8538-BA65-4D5B-AFC8-7BAD81E820DC}" type="presParOf" srcId="{CA1BFD73-A382-42F7-8062-FBCDEB5DF941}" destId="{63E3E623-DADF-46C7-8305-1530A69AD291}" srcOrd="12" destOrd="0" presId="urn:microsoft.com/office/officeart/2005/8/layout/target3"/>
    <dgm:cxn modelId="{9613650F-D55C-4749-91C6-9756C148DE12}" type="presParOf" srcId="{CA1BFD73-A382-42F7-8062-FBCDEB5DF941}" destId="{1B2FE605-73A4-43FD-87F8-4355C0F7EF0E}" srcOrd="13" destOrd="0" presId="urn:microsoft.com/office/officeart/2005/8/layout/target3"/>
    <dgm:cxn modelId="{B025EFB8-0601-4E28-888D-865C30B11FE9}" type="presParOf" srcId="{CA1BFD73-A382-42F7-8062-FBCDEB5DF941}" destId="{0DD21424-9D02-4976-9207-9562ED1BA9A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ED15E-E3CD-4A1B-A587-A0F26A1954B2}">
      <dsp:nvSpPr>
        <dsp:cNvPr id="0" name=""/>
        <dsp:cNvSpPr/>
      </dsp:nvSpPr>
      <dsp:spPr>
        <a:xfrm>
          <a:off x="2720581" y="1402028"/>
          <a:ext cx="1782039" cy="154153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ONS Platforms</a:t>
          </a:r>
        </a:p>
      </dsp:txBody>
      <dsp:txXfrm>
        <a:off x="3015890" y="1657482"/>
        <a:ext cx="1191421" cy="1030628"/>
      </dsp:txXfrm>
    </dsp:sp>
    <dsp:sp modelId="{BD29E7FD-C92E-4BF8-9D9A-042EE6F37A1A}">
      <dsp:nvSpPr>
        <dsp:cNvPr id="0" name=""/>
        <dsp:cNvSpPr/>
      </dsp:nvSpPr>
      <dsp:spPr>
        <a:xfrm>
          <a:off x="3836480" y="664507"/>
          <a:ext cx="672358" cy="579325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11A81-F410-4C3E-9981-C95376281EFB}">
      <dsp:nvSpPr>
        <dsp:cNvPr id="0" name=""/>
        <dsp:cNvSpPr/>
      </dsp:nvSpPr>
      <dsp:spPr>
        <a:xfrm>
          <a:off x="2884733" y="0"/>
          <a:ext cx="1460368" cy="126339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Mortality</a:t>
          </a:r>
        </a:p>
      </dsp:txBody>
      <dsp:txXfrm>
        <a:off x="3126747" y="209371"/>
        <a:ext cx="976340" cy="844648"/>
      </dsp:txXfrm>
    </dsp:sp>
    <dsp:sp modelId="{7A0D7A7F-B840-4704-8D3D-46777A3F2320}">
      <dsp:nvSpPr>
        <dsp:cNvPr id="0" name=""/>
        <dsp:cNvSpPr/>
      </dsp:nvSpPr>
      <dsp:spPr>
        <a:xfrm>
          <a:off x="4621174" y="1747537"/>
          <a:ext cx="672358" cy="579325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C9A9E-AF6D-4798-A142-9A50CD31AD31}">
      <dsp:nvSpPr>
        <dsp:cNvPr id="0" name=""/>
        <dsp:cNvSpPr/>
      </dsp:nvSpPr>
      <dsp:spPr>
        <a:xfrm>
          <a:off x="4224060" y="777069"/>
          <a:ext cx="1460368" cy="126339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41434"/>
            <a:satOff val="-11628"/>
            <a:lumOff val="1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Maternal and Child Health</a:t>
          </a:r>
        </a:p>
      </dsp:txBody>
      <dsp:txXfrm>
        <a:off x="4466074" y="986440"/>
        <a:ext cx="976340" cy="844648"/>
      </dsp:txXfrm>
    </dsp:sp>
    <dsp:sp modelId="{9478F804-9F97-491D-9187-FC17778EAF3A}">
      <dsp:nvSpPr>
        <dsp:cNvPr id="0" name=""/>
        <dsp:cNvSpPr/>
      </dsp:nvSpPr>
      <dsp:spPr>
        <a:xfrm>
          <a:off x="4076075" y="2970075"/>
          <a:ext cx="672358" cy="579325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1E722-A91E-45A1-8CE7-2FFE5B75AE21}">
      <dsp:nvSpPr>
        <dsp:cNvPr id="0" name=""/>
        <dsp:cNvSpPr/>
      </dsp:nvSpPr>
      <dsp:spPr>
        <a:xfrm>
          <a:off x="4224060" y="2304698"/>
          <a:ext cx="1460368" cy="126339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82869"/>
            <a:satOff val="-23256"/>
            <a:lumOff val="32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Antimicrobial Resistance</a:t>
          </a:r>
        </a:p>
      </dsp:txBody>
      <dsp:txXfrm>
        <a:off x="4466074" y="2514069"/>
        <a:ext cx="976340" cy="844648"/>
      </dsp:txXfrm>
    </dsp:sp>
    <dsp:sp modelId="{0BAE9BD9-D155-495E-A8E4-8EF40FA441EA}">
      <dsp:nvSpPr>
        <dsp:cNvPr id="0" name=""/>
        <dsp:cNvSpPr/>
      </dsp:nvSpPr>
      <dsp:spPr>
        <a:xfrm>
          <a:off x="2723897" y="3096979"/>
          <a:ext cx="672358" cy="579325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F4453-34F9-470A-9FA0-D3829BABD5AE}">
      <dsp:nvSpPr>
        <dsp:cNvPr id="0" name=""/>
        <dsp:cNvSpPr/>
      </dsp:nvSpPr>
      <dsp:spPr>
        <a:xfrm>
          <a:off x="2884733" y="3082637"/>
          <a:ext cx="1460368" cy="126339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124303"/>
            <a:satOff val="-34884"/>
            <a:lumOff val="489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Health Systems</a:t>
          </a:r>
        </a:p>
      </dsp:txBody>
      <dsp:txXfrm>
        <a:off x="3126747" y="3292008"/>
        <a:ext cx="976340" cy="844648"/>
      </dsp:txXfrm>
    </dsp:sp>
    <dsp:sp modelId="{8C398FA3-46E0-4E32-B2A5-B1930CD8561F}">
      <dsp:nvSpPr>
        <dsp:cNvPr id="0" name=""/>
        <dsp:cNvSpPr/>
      </dsp:nvSpPr>
      <dsp:spPr>
        <a:xfrm>
          <a:off x="1926353" y="2014383"/>
          <a:ext cx="672358" cy="579325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FCBD0-7657-42EB-8880-6D897D929C88}">
      <dsp:nvSpPr>
        <dsp:cNvPr id="0" name=""/>
        <dsp:cNvSpPr/>
      </dsp:nvSpPr>
      <dsp:spPr>
        <a:xfrm>
          <a:off x="1539187" y="2305567"/>
          <a:ext cx="1460368" cy="126339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82869"/>
            <a:satOff val="-23256"/>
            <a:lumOff val="32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Climate and Health</a:t>
          </a:r>
        </a:p>
      </dsp:txBody>
      <dsp:txXfrm>
        <a:off x="1781201" y="2514938"/>
        <a:ext cx="976340" cy="844648"/>
      </dsp:txXfrm>
    </dsp:sp>
    <dsp:sp modelId="{833C6ADD-05EB-4288-8DB7-3E02A93A85E4}">
      <dsp:nvSpPr>
        <dsp:cNvPr id="0" name=""/>
        <dsp:cNvSpPr/>
      </dsp:nvSpPr>
      <dsp:spPr>
        <a:xfrm>
          <a:off x="1539187" y="775331"/>
          <a:ext cx="1460368" cy="126339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41434"/>
            <a:satOff val="-11628"/>
            <a:lumOff val="1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HIV/AIDS</a:t>
          </a:r>
        </a:p>
      </dsp:txBody>
      <dsp:txXfrm>
        <a:off x="1781201" y="984702"/>
        <a:ext cx="976340" cy="84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2FCD9-E247-49C4-8149-9DE5C904D727}">
      <dsp:nvSpPr>
        <dsp:cNvPr id="0" name=""/>
        <dsp:cNvSpPr/>
      </dsp:nvSpPr>
      <dsp:spPr>
        <a:xfrm>
          <a:off x="0" y="0"/>
          <a:ext cx="2525784" cy="286327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0" kern="1200" dirty="0" err="1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Routine</a:t>
          </a:r>
          <a:r>
            <a:rPr lang="pt-PT" sz="2500" b="0" kern="12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 Data </a:t>
          </a:r>
          <a:endParaRPr lang="en-US" sz="2500" kern="1200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0" y="0"/>
        <a:ext cx="2525784" cy="858981"/>
      </dsp:txXfrm>
    </dsp:sp>
    <dsp:sp modelId="{9380F55D-0E9F-4E0F-8D6B-46093AAEEA34}">
      <dsp:nvSpPr>
        <dsp:cNvPr id="0" name=""/>
        <dsp:cNvSpPr/>
      </dsp:nvSpPr>
      <dsp:spPr>
        <a:xfrm>
          <a:off x="255204" y="859226"/>
          <a:ext cx="2020627" cy="56251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b="0" kern="12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SIS-ROH </a:t>
          </a:r>
          <a:endParaRPr lang="en-US" sz="3100" kern="1200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271680" y="875702"/>
        <a:ext cx="1987675" cy="529566"/>
      </dsp:txXfrm>
    </dsp:sp>
    <dsp:sp modelId="{A1F59C25-F925-441B-B0C0-706E3E33DCA2}">
      <dsp:nvSpPr>
        <dsp:cNvPr id="0" name=""/>
        <dsp:cNvSpPr/>
      </dsp:nvSpPr>
      <dsp:spPr>
        <a:xfrm>
          <a:off x="255204" y="1508286"/>
          <a:ext cx="2020627" cy="56251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hueOff val="0"/>
              <a:satOff val="0"/>
              <a:lumOff val="0"/>
              <a:alphaOff val="-800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b="0" kern="120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DHIS-2</a:t>
          </a:r>
          <a:endParaRPr lang="pt-PT" sz="3100" b="0" kern="1200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271680" y="1524762"/>
        <a:ext cx="1987675" cy="529566"/>
      </dsp:txXfrm>
    </dsp:sp>
    <dsp:sp modelId="{AA3B0542-B8A7-45E3-BCF6-1590DFC05799}">
      <dsp:nvSpPr>
        <dsp:cNvPr id="0" name=""/>
        <dsp:cNvSpPr/>
      </dsp:nvSpPr>
      <dsp:spPr>
        <a:xfrm>
          <a:off x="255204" y="2157346"/>
          <a:ext cx="2020627" cy="56251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6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hueOff val="0"/>
              <a:satOff val="0"/>
              <a:lumOff val="0"/>
              <a:alphaOff val="-1600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b="0" kern="12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CRVS</a:t>
          </a:r>
          <a:endParaRPr lang="en-US" sz="3100" kern="1200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271680" y="2173822"/>
        <a:ext cx="1987675" cy="529566"/>
      </dsp:txXfrm>
    </dsp:sp>
    <dsp:sp modelId="{3DE5BC1F-DD0F-45F2-B3EB-CB873C323003}">
      <dsp:nvSpPr>
        <dsp:cNvPr id="0" name=""/>
        <dsp:cNvSpPr/>
      </dsp:nvSpPr>
      <dsp:spPr>
        <a:xfrm>
          <a:off x="2717844" y="0"/>
          <a:ext cx="2525784" cy="286327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0" kern="1200" dirty="0" err="1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Surveys</a:t>
          </a:r>
          <a:r>
            <a:rPr lang="pt-PT" sz="2500" b="0" kern="12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/ Research </a:t>
          </a:r>
          <a:endParaRPr lang="en-US" sz="2500" kern="1200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2717844" y="0"/>
        <a:ext cx="2525784" cy="858981"/>
      </dsp:txXfrm>
    </dsp:sp>
    <dsp:sp modelId="{4EDE05BB-ABEE-4FB3-924E-53A2478A2320}">
      <dsp:nvSpPr>
        <dsp:cNvPr id="0" name=""/>
        <dsp:cNvSpPr/>
      </dsp:nvSpPr>
      <dsp:spPr>
        <a:xfrm>
          <a:off x="2970422" y="859226"/>
          <a:ext cx="2020627" cy="56251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4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hueOff val="0"/>
              <a:satOff val="0"/>
              <a:lumOff val="0"/>
              <a:alphaOff val="-2400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b="0" kern="12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INCAM</a:t>
          </a:r>
          <a:endParaRPr lang="en-US" sz="3100" kern="1200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2986898" y="875702"/>
        <a:ext cx="1987675" cy="529566"/>
      </dsp:txXfrm>
    </dsp:sp>
    <dsp:sp modelId="{FC227C51-44AC-4B1A-9C7A-80449774F49F}">
      <dsp:nvSpPr>
        <dsp:cNvPr id="0" name=""/>
        <dsp:cNvSpPr/>
      </dsp:nvSpPr>
      <dsp:spPr>
        <a:xfrm>
          <a:off x="2970422" y="1508286"/>
          <a:ext cx="2020627" cy="56251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2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hueOff val="0"/>
              <a:satOff val="0"/>
              <a:lumOff val="0"/>
              <a:alphaOff val="-3200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b="0" kern="12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CHAMPS</a:t>
          </a:r>
          <a:endParaRPr lang="en-US" sz="3100" kern="1200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2986898" y="1524762"/>
        <a:ext cx="1987675" cy="529566"/>
      </dsp:txXfrm>
    </dsp:sp>
    <dsp:sp modelId="{9AFF1473-DF4F-4CA3-BAA8-CAEB809B21D9}">
      <dsp:nvSpPr>
        <dsp:cNvPr id="0" name=""/>
        <dsp:cNvSpPr/>
      </dsp:nvSpPr>
      <dsp:spPr>
        <a:xfrm>
          <a:off x="2970422" y="2157346"/>
          <a:ext cx="2020627" cy="56251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hueOff val="0"/>
              <a:satOff val="0"/>
              <a:lumOff val="0"/>
              <a:alphaOff val="-4000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b="0" kern="12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COMSA</a:t>
          </a:r>
          <a:endParaRPr lang="en-US" sz="3100" kern="1200" dirty="0">
            <a:solidFill>
              <a:schemeClr val="tx1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2986898" y="2173822"/>
        <a:ext cx="1987675" cy="529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A98C-FC30-46A0-B6D8-40AB67E65840}">
      <dsp:nvSpPr>
        <dsp:cNvPr id="0" name=""/>
        <dsp:cNvSpPr/>
      </dsp:nvSpPr>
      <dsp:spPr>
        <a:xfrm rot="5400000">
          <a:off x="6360569" y="-3898561"/>
          <a:ext cx="874680" cy="88950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create a working group to standardize the different methodologies for collecting and analyzing mortality data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Ongoing Activity: </a:t>
          </a:r>
          <a:r>
            <a:rPr lang="en-US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Reviewing of report “Comparison of Cause of Death Classification Methods for Verbal Autopsies in Mozambique 2017 INCAM-2 Pilot ”</a:t>
          </a:r>
        </a:p>
      </dsp:txBody>
      <dsp:txXfrm rot="-5400000">
        <a:off x="2350400" y="154306"/>
        <a:ext cx="8852320" cy="789284"/>
      </dsp:txXfrm>
    </dsp:sp>
    <dsp:sp modelId="{D2C29814-EB17-4E4D-939F-D30EAD10334C}">
      <dsp:nvSpPr>
        <dsp:cNvPr id="0" name=""/>
        <dsp:cNvSpPr/>
      </dsp:nvSpPr>
      <dsp:spPr>
        <a:xfrm>
          <a:off x="463234" y="2273"/>
          <a:ext cx="1887165" cy="1093350"/>
        </a:xfrm>
        <a:prstGeom prst="roundRect">
          <a:avLst/>
        </a:prstGeom>
        <a:solidFill>
          <a:srgbClr val="BF97A8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Standardisation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607" y="55646"/>
        <a:ext cx="1780419" cy="986604"/>
      </dsp:txXfrm>
    </dsp:sp>
    <dsp:sp modelId="{2AC633FF-C714-4880-95BC-B38F6623C150}">
      <dsp:nvSpPr>
        <dsp:cNvPr id="0" name=""/>
        <dsp:cNvSpPr/>
      </dsp:nvSpPr>
      <dsp:spPr>
        <a:xfrm rot="5400000">
          <a:off x="6360569" y="-2750543"/>
          <a:ext cx="874680" cy="88950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triangulate the different sources of mortality data in order to generate information on mortality rates, causes of death and social determinants associated with mortality in Mozambique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Pending Activity: </a:t>
          </a:r>
          <a:r>
            <a:rPr lang="en-US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Availability of COMSA data for data triangulation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50400" y="1302324"/>
        <a:ext cx="8852320" cy="789284"/>
      </dsp:txXfrm>
    </dsp:sp>
    <dsp:sp modelId="{C078CA1A-4620-495A-A01C-53948FFBF8AA}">
      <dsp:nvSpPr>
        <dsp:cNvPr id="0" name=""/>
        <dsp:cNvSpPr/>
      </dsp:nvSpPr>
      <dsp:spPr>
        <a:xfrm>
          <a:off x="463234" y="1150290"/>
          <a:ext cx="1887165" cy="1093350"/>
        </a:xfrm>
        <a:prstGeom prst="roundRect">
          <a:avLst/>
        </a:prstGeom>
        <a:solidFill>
          <a:schemeClr val="accent2">
            <a:lumMod val="60000"/>
            <a:lumOff val="40000"/>
            <a:alpha val="7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13333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</a:t>
          </a:r>
          <a:r>
            <a:rPr lang="pt-PT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triangulation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607" y="1203663"/>
        <a:ext cx="1780419" cy="986604"/>
      </dsp:txXfrm>
    </dsp:sp>
    <dsp:sp modelId="{028D468E-BDA9-45D1-AC51-5C5C0BFBB2EC}">
      <dsp:nvSpPr>
        <dsp:cNvPr id="0" name=""/>
        <dsp:cNvSpPr/>
      </dsp:nvSpPr>
      <dsp:spPr>
        <a:xfrm rot="5400000">
          <a:off x="6332435" y="-1626868"/>
          <a:ext cx="979632" cy="8943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promote the dissemination and use of information on mortality for policy makers, academic community and the general public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Pending Activity: </a:t>
          </a:r>
          <a:r>
            <a:rPr lang="en-US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Synchronization of CHAMPS data on CHAMPS, CISM and ONS websites for data dissemination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50400" y="2402989"/>
        <a:ext cx="8895881" cy="883988"/>
      </dsp:txXfrm>
    </dsp:sp>
    <dsp:sp modelId="{AEE651D2-A7CB-4928-897E-56C81C526F4D}">
      <dsp:nvSpPr>
        <dsp:cNvPr id="0" name=""/>
        <dsp:cNvSpPr/>
      </dsp:nvSpPr>
      <dsp:spPr>
        <a:xfrm>
          <a:off x="463234" y="2298308"/>
          <a:ext cx="1887165" cy="1093350"/>
        </a:xfrm>
        <a:prstGeom prst="roundRect">
          <a:avLst/>
        </a:prstGeom>
        <a:solidFill>
          <a:srgbClr val="92D050">
            <a:alpha val="63333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26667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</a:t>
          </a:r>
          <a:r>
            <a:rPr lang="pt-PT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dissemination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607" y="2351681"/>
        <a:ext cx="1780419" cy="986604"/>
      </dsp:txXfrm>
    </dsp:sp>
    <dsp:sp modelId="{388056FA-0236-4366-AADF-65A51DC9B633}">
      <dsp:nvSpPr>
        <dsp:cNvPr id="0" name=""/>
        <dsp:cNvSpPr/>
      </dsp:nvSpPr>
      <dsp:spPr>
        <a:xfrm>
          <a:off x="463234" y="3446325"/>
          <a:ext cx="1887165" cy="10933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4000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to </a:t>
          </a:r>
          <a:r>
            <a:rPr lang="pt-PT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action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607" y="3499698"/>
        <a:ext cx="1780419" cy="986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DB5B8-5C9F-461D-BB6B-D60786EFA059}">
      <dsp:nvSpPr>
        <dsp:cNvPr id="0" name=""/>
        <dsp:cNvSpPr/>
      </dsp:nvSpPr>
      <dsp:spPr>
        <a:xfrm>
          <a:off x="-331721" y="6762"/>
          <a:ext cx="3864964" cy="386496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F2545-E7E3-4611-84E2-49D54C94D17E}">
      <dsp:nvSpPr>
        <dsp:cNvPr id="0" name=""/>
        <dsp:cNvSpPr/>
      </dsp:nvSpPr>
      <dsp:spPr>
        <a:xfrm>
          <a:off x="1600760" y="6762"/>
          <a:ext cx="9160401" cy="3864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National </a:t>
          </a:r>
        </a:p>
      </dsp:txBody>
      <dsp:txXfrm>
        <a:off x="1600760" y="6762"/>
        <a:ext cx="4580200" cy="1159491"/>
      </dsp:txXfrm>
    </dsp:sp>
    <dsp:sp modelId="{203013D0-5CA3-434D-A535-40E4467F5666}">
      <dsp:nvSpPr>
        <dsp:cNvPr id="0" name=""/>
        <dsp:cNvSpPr/>
      </dsp:nvSpPr>
      <dsp:spPr>
        <a:xfrm>
          <a:off x="344648" y="1166254"/>
          <a:ext cx="2512224" cy="251222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82869"/>
            <a:satOff val="-23256"/>
            <a:lumOff val="32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7D7CB-B324-4491-A62D-1DE17AE572F5}">
      <dsp:nvSpPr>
        <dsp:cNvPr id="0" name=""/>
        <dsp:cNvSpPr/>
      </dsp:nvSpPr>
      <dsp:spPr>
        <a:xfrm>
          <a:off x="1600760" y="1166254"/>
          <a:ext cx="9160401" cy="25122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Provincial/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District</a:t>
          </a:r>
        </a:p>
      </dsp:txBody>
      <dsp:txXfrm>
        <a:off x="1600760" y="1166254"/>
        <a:ext cx="4580200" cy="1159487"/>
      </dsp:txXfrm>
    </dsp:sp>
    <dsp:sp modelId="{4C6C57A4-8D17-4B07-8B2D-0FC17721F2CC}">
      <dsp:nvSpPr>
        <dsp:cNvPr id="0" name=""/>
        <dsp:cNvSpPr/>
      </dsp:nvSpPr>
      <dsp:spPr>
        <a:xfrm>
          <a:off x="1021016" y="2325742"/>
          <a:ext cx="1159488" cy="115948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82869"/>
            <a:satOff val="-23256"/>
            <a:lumOff val="32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FE1B4-4367-484E-B17A-D05B5532A3DB}">
      <dsp:nvSpPr>
        <dsp:cNvPr id="0" name=""/>
        <dsp:cNvSpPr/>
      </dsp:nvSpPr>
      <dsp:spPr>
        <a:xfrm>
          <a:off x="1600760" y="2325742"/>
          <a:ext cx="9160401" cy="1159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Community</a:t>
          </a:r>
        </a:p>
      </dsp:txBody>
      <dsp:txXfrm>
        <a:off x="1600760" y="2325742"/>
        <a:ext cx="4580200" cy="1159488"/>
      </dsp:txXfrm>
    </dsp:sp>
    <dsp:sp modelId="{08C3A76A-C43A-4780-ADAD-33D76F64370D}">
      <dsp:nvSpPr>
        <dsp:cNvPr id="0" name=""/>
        <dsp:cNvSpPr/>
      </dsp:nvSpPr>
      <dsp:spPr>
        <a:xfrm>
          <a:off x="5202951" y="-6762"/>
          <a:ext cx="5907084" cy="11865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Mortality dashboard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Policy briefs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Meetings with stakeholders for data dissemination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Public debates</a:t>
          </a:r>
        </a:p>
      </dsp:txBody>
      <dsp:txXfrm>
        <a:off x="5202951" y="-6762"/>
        <a:ext cx="5907084" cy="1186542"/>
      </dsp:txXfrm>
    </dsp:sp>
    <dsp:sp modelId="{63E3E623-DADF-46C7-8305-1530A69AD291}">
      <dsp:nvSpPr>
        <dsp:cNvPr id="0" name=""/>
        <dsp:cNvSpPr/>
      </dsp:nvSpPr>
      <dsp:spPr>
        <a:xfrm>
          <a:off x="5215592" y="1166254"/>
          <a:ext cx="5826747" cy="11594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Case based discussion with health facilities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Training of health professionals based on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DeCoDe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findings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Meetings with local stakeholders for data dissemination</a:t>
          </a:r>
        </a:p>
      </dsp:txBody>
      <dsp:txXfrm>
        <a:off x="5215592" y="1166254"/>
        <a:ext cx="5826747" cy="1159487"/>
      </dsp:txXfrm>
    </dsp:sp>
    <dsp:sp modelId="{0DD21424-9D02-4976-9207-9562ED1BA9AA}">
      <dsp:nvSpPr>
        <dsp:cNvPr id="0" name=""/>
        <dsp:cNvSpPr/>
      </dsp:nvSpPr>
      <dsp:spPr>
        <a:xfrm>
          <a:off x="5238241" y="2325742"/>
          <a:ext cx="5726304" cy="11594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Community tablets/ health fairs for interaction with the community</a:t>
          </a:r>
        </a:p>
      </dsp:txBody>
      <dsp:txXfrm>
        <a:off x="5238241" y="2325742"/>
        <a:ext cx="5726304" cy="1159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9C1D892-6C19-CE4B-9BFD-7D3674497DF9}" type="datetimeFigureOut">
              <a:rPr lang="en-US"/>
              <a:pPr>
                <a:defRPr/>
              </a:pPr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F12254A-A113-CF4F-A6B4-7585E2D52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08000" y="4038600"/>
            <a:ext cx="11277600" cy="0"/>
          </a:xfrm>
          <a:prstGeom prst="line">
            <a:avLst/>
          </a:prstGeom>
          <a:noFill/>
          <a:ln w="38100">
            <a:solidFill>
              <a:srgbClr val="8E3A60"/>
            </a:solidFill>
            <a:round/>
            <a:headEnd/>
            <a:tailEnd/>
          </a:ln>
          <a:effectLst>
            <a:outerShdw blurRad="57150" dist="38100" dir="5400000" algn="ctr" rotWithShape="0">
              <a:srgbClr val="003148">
                <a:alpha val="48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6" descr="INS Logo Ago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517" y="5448300"/>
            <a:ext cx="352848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7670816" cy="2486028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rgbClr val="0039AC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712" y="4357694"/>
            <a:ext cx="7715304" cy="1752600"/>
          </a:xfrm>
        </p:spPr>
        <p:txBody>
          <a:bodyPr lIns="0" rIns="18288">
            <a:normAutofit/>
          </a:bodyPr>
          <a:lstStyle>
            <a:lvl1pPr marL="0" marR="45720" indent="0" algn="ctr">
              <a:buNone/>
              <a:defRPr sz="2400" b="1" baseline="0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0052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71500" y="1857375"/>
            <a:ext cx="11277600" cy="0"/>
          </a:xfrm>
          <a:prstGeom prst="line">
            <a:avLst/>
          </a:prstGeom>
          <a:noFill/>
          <a:ln w="57150">
            <a:solidFill>
              <a:srgbClr val="8E3A60"/>
            </a:solidFill>
            <a:round/>
            <a:headEnd/>
            <a:tailEnd/>
          </a:ln>
          <a:effectLst>
            <a:outerShdw blurRad="57150" dist="38100" dir="5400000" algn="ctr" rotWithShape="0">
              <a:srgbClr val="003148">
                <a:alpha val="48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522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6094678" y="3663686"/>
            <a:ext cx="5529262" cy="2116"/>
          </a:xfrm>
          <a:prstGeom prst="line">
            <a:avLst/>
          </a:prstGeom>
          <a:noFill/>
          <a:ln w="57150">
            <a:solidFill>
              <a:srgbClr val="8E3A60"/>
            </a:solidFill>
            <a:round/>
            <a:headEnd/>
            <a:tailEnd/>
          </a:ln>
          <a:effectLst>
            <a:outerShdw blurRad="57150" dist="38100" dir="5400000" algn="ctr" rotWithShape="0">
              <a:srgbClr val="003148">
                <a:alpha val="48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519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32000"/>
            <a:ext cx="10972800" cy="3994275"/>
          </a:xfrm>
          <a:prstGeom prst="rect">
            <a:avLst/>
          </a:prstGeom>
        </p:spPr>
        <p:txBody>
          <a:bodyPr vert="horz"/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6392"/>
            <a:ext cx="10972800" cy="1029696"/>
          </a:xfrm>
          <a:prstGeom prst="rect">
            <a:avLst/>
          </a:prstGeom>
        </p:spPr>
        <p:txBody>
          <a:bodyPr vert="horz"/>
          <a:lstStyle>
            <a:lvl1pPr algn="l">
              <a:defRPr sz="2933" b="1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2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32000"/>
            <a:ext cx="10972800" cy="3994275"/>
          </a:xfrm>
          <a:prstGeom prst="rect">
            <a:avLst/>
          </a:prstGeom>
        </p:spPr>
        <p:txBody>
          <a:bodyPr vert="horz"/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6392"/>
            <a:ext cx="10972800" cy="1029696"/>
          </a:xfrm>
          <a:prstGeom prst="rect">
            <a:avLst/>
          </a:prstGeom>
        </p:spPr>
        <p:txBody>
          <a:bodyPr vert="horz"/>
          <a:lstStyle>
            <a:lvl1pPr algn="l">
              <a:defRPr sz="2933" b="1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3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324589" y="3551715"/>
            <a:ext cx="5867408" cy="330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000" y="1827214"/>
            <a:ext cx="9276549" cy="172450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4533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4000" y="4192431"/>
            <a:ext cx="9276549" cy="6139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speaker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4" y="313359"/>
            <a:ext cx="2312688" cy="87062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53502" y="578953"/>
            <a:ext cx="1148815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cap="small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2018 Annual Meeting</a:t>
            </a:r>
            <a:r>
              <a:rPr lang="en-US" sz="1867" cap="small" baseline="0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</a:t>
            </a:r>
            <a:r>
              <a:rPr lang="mr-IN" sz="1867" cap="small" baseline="0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–</a:t>
            </a:r>
            <a:r>
              <a:rPr lang="en-US" sz="1867" cap="small" baseline="0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Investing in the Public’s Health</a:t>
            </a:r>
            <a:endParaRPr lang="en-US" sz="1867" cap="small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  <a:p>
            <a:pPr algn="ctr"/>
            <a:r>
              <a:rPr lang="en-US" sz="1867" cap="none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London, 4-7 November 2018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6123" y="290095"/>
            <a:ext cx="1149553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International Association of National Public Health Institutes</a:t>
            </a:r>
          </a:p>
        </p:txBody>
      </p:sp>
      <p:pic>
        <p:nvPicPr>
          <p:cNvPr id="13" name="Picture 12" descr="PHE-small-logo-revers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68" y="849885"/>
            <a:ext cx="1553883" cy="96742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123610" y="140675"/>
            <a:ext cx="148069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</a:rPr>
              <a:t>Hosted by:</a:t>
            </a:r>
          </a:p>
        </p:txBody>
      </p:sp>
    </p:spTree>
    <p:extLst>
      <p:ext uri="{BB962C8B-B14F-4D97-AF65-F5344CB8AC3E}">
        <p14:creationId xmlns:p14="http://schemas.microsoft.com/office/powerpoint/2010/main" val="217846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32000"/>
            <a:ext cx="10972800" cy="3994275"/>
          </a:xfrm>
          <a:prstGeom prst="rect">
            <a:avLst/>
          </a:prstGeom>
        </p:spPr>
        <p:txBody>
          <a:bodyPr vert="horz"/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6392"/>
            <a:ext cx="10972800" cy="1029696"/>
          </a:xfrm>
          <a:prstGeom prst="rect">
            <a:avLst/>
          </a:prstGeom>
        </p:spPr>
        <p:txBody>
          <a:bodyPr vert="horz"/>
          <a:lstStyle>
            <a:lvl1pPr algn="l">
              <a:defRPr sz="2933" b="1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1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1500" y="1857375"/>
            <a:ext cx="11277600" cy="0"/>
          </a:xfrm>
          <a:prstGeom prst="line">
            <a:avLst/>
          </a:prstGeom>
          <a:ln w="57150">
            <a:solidFill>
              <a:srgbClr val="8E3A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BF577-84B7-4E0D-8E66-5913F7E6B056}" type="datetimeFigureOut">
              <a:rPr lang="pt-PT" smtClean="0"/>
              <a:t>05/11/18</a:t>
            </a:fld>
            <a:endParaRPr lang="pt-P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77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71500" y="1447800"/>
            <a:ext cx="11277600" cy="0"/>
          </a:xfrm>
          <a:prstGeom prst="line">
            <a:avLst/>
          </a:prstGeom>
          <a:noFill/>
          <a:ln w="57150">
            <a:solidFill>
              <a:srgbClr val="8E3A60"/>
            </a:solidFill>
            <a:round/>
            <a:headEnd/>
            <a:tailEnd/>
          </a:ln>
          <a:effectLst>
            <a:outerShdw blurRad="57150" dist="38100" dir="5400000" algn="ctr" rotWithShape="0">
              <a:srgbClr val="003148">
                <a:alpha val="48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962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08000" y="4038600"/>
            <a:ext cx="11277600" cy="0"/>
          </a:xfrm>
          <a:prstGeom prst="line">
            <a:avLst/>
          </a:prstGeom>
          <a:noFill/>
          <a:ln w="38100">
            <a:solidFill>
              <a:srgbClr val="8E3A60"/>
            </a:solidFill>
            <a:round/>
            <a:headEnd/>
            <a:tailEnd/>
          </a:ln>
          <a:effectLst>
            <a:outerShdw blurRad="57150" dist="38100" dir="5400000" algn="ctr" rotWithShape="0">
              <a:srgbClr val="003148">
                <a:alpha val="48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/>
          <p:nvPr/>
        </p:nvCxnSpPr>
        <p:spPr>
          <a:xfrm rot="16200000" flipH="1">
            <a:off x="5903119" y="3545682"/>
            <a:ext cx="5300663" cy="38100"/>
          </a:xfrm>
          <a:prstGeom prst="line">
            <a:avLst/>
          </a:prstGeom>
          <a:ln w="19050">
            <a:solidFill>
              <a:srgbClr val="003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7670816" cy="2486028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rgbClr val="0039AC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16"/>
          <p:cNvSpPr>
            <a:spLocks noGrp="1"/>
          </p:cNvSpPr>
          <p:nvPr>
            <p:ph type="subTitle" idx="1"/>
          </p:nvPr>
        </p:nvSpPr>
        <p:spPr>
          <a:xfrm>
            <a:off x="666712" y="4357694"/>
            <a:ext cx="7715304" cy="1752600"/>
          </a:xfrm>
        </p:spPr>
        <p:txBody>
          <a:bodyPr lIns="0" rIns="18288">
            <a:normAutofit/>
          </a:bodyPr>
          <a:lstStyle>
            <a:lvl1pPr marL="0" marR="45720" indent="0" algn="ctr">
              <a:buNone/>
              <a:defRPr sz="32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6330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571500" y="1857375"/>
            <a:ext cx="11277600" cy="0"/>
          </a:xfrm>
          <a:prstGeom prst="line">
            <a:avLst/>
          </a:prstGeom>
          <a:noFill/>
          <a:ln w="57150">
            <a:solidFill>
              <a:srgbClr val="8E3A60"/>
            </a:solidFill>
            <a:round/>
            <a:headEnd/>
            <a:tailEnd/>
          </a:ln>
          <a:effectLst>
            <a:outerShdw blurRad="57150" dist="38100" dir="5400000" algn="ctr" rotWithShape="0">
              <a:srgbClr val="003148">
                <a:alpha val="48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097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71500" y="1857375"/>
            <a:ext cx="11277600" cy="0"/>
          </a:xfrm>
          <a:prstGeom prst="line">
            <a:avLst/>
          </a:prstGeom>
          <a:noFill/>
          <a:ln w="57150">
            <a:solidFill>
              <a:srgbClr val="8E3A60"/>
            </a:solidFill>
            <a:round/>
            <a:headEnd/>
            <a:tailEnd/>
          </a:ln>
          <a:effectLst>
            <a:outerShdw blurRad="57150" dist="38100" dir="5400000" algn="ctr" rotWithShape="0">
              <a:srgbClr val="003148">
                <a:alpha val="48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222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571500" y="1857375"/>
            <a:ext cx="11277600" cy="0"/>
          </a:xfrm>
          <a:prstGeom prst="line">
            <a:avLst/>
          </a:prstGeom>
          <a:noFill/>
          <a:ln w="57150">
            <a:solidFill>
              <a:srgbClr val="8E3A60"/>
            </a:solidFill>
            <a:round/>
            <a:headEnd/>
            <a:tailEnd/>
          </a:ln>
          <a:effectLst>
            <a:outerShdw blurRad="57150" dist="38100" dir="5400000" algn="ctr" rotWithShape="0">
              <a:srgbClr val="003148">
                <a:alpha val="48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>
                <a:ln>
                  <a:noFill/>
                </a:ln>
                <a:solidFill>
                  <a:srgbClr val="0039AC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25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759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1">
                <a:ln>
                  <a:noFill/>
                </a:ln>
                <a:solidFill>
                  <a:srgbClr val="0039AC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226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6"/>
          <p:cNvSpPr>
            <a:spLocks/>
          </p:cNvSpPr>
          <p:nvPr/>
        </p:nvSpPr>
        <p:spPr bwMode="auto">
          <a:xfrm rot="420000" flipV="1">
            <a:off x="4220633" y="1108075"/>
            <a:ext cx="70104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>
            <a:normAutofit/>
          </a:bodyPr>
          <a:lstStyle>
            <a:lvl1pPr algn="l">
              <a:buNone/>
              <a:defRPr sz="2400" b="1">
                <a:solidFill>
                  <a:srgbClr val="0039A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485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INS Logo Final Ago11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2" y="6362700"/>
            <a:ext cx="1238249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6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76" r:id="rId7"/>
    <p:sldLayoutId id="2147485177" r:id="rId8"/>
    <p:sldLayoutId id="2147485185" r:id="rId9"/>
    <p:sldLayoutId id="2147485186" r:id="rId10"/>
    <p:sldLayoutId id="2147485187" r:id="rId11"/>
    <p:sldLayoutId id="2147485198" r:id="rId12"/>
    <p:sldLayoutId id="21474852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39AC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9AC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9AC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9AC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9AC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3A60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3A60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3A60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3A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813557"/>
        </a:buClr>
        <a:buSzPct val="95000"/>
        <a:buFont typeface="Wingdings 2" charset="0"/>
        <a:buChar char=""/>
        <a:defRPr sz="2800" b="1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813557"/>
        </a:buClr>
        <a:buSzPct val="85000"/>
        <a:buFont typeface="Wingdings 2" charset="0"/>
        <a:buChar char=""/>
        <a:defRPr sz="2400" b="1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813557"/>
        </a:buClr>
        <a:buSzPct val="70000"/>
        <a:buFont typeface="Wingdings 2" charset="0"/>
        <a:buChar char=""/>
        <a:defRPr sz="2100" b="1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813557"/>
        </a:buClr>
        <a:buSzPct val="65000"/>
        <a:buFont typeface="Wingdings 2" charset="0"/>
        <a:buChar char=""/>
        <a:defRPr sz="2000" b="1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13557"/>
        </a:buClr>
        <a:buSzPct val="65000"/>
        <a:buFont typeface="Wingdings 2" charset="0"/>
        <a:buChar char=""/>
        <a:defRPr sz="2000" b="1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9" y="130231"/>
            <a:ext cx="1899703" cy="7339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5181" y="6352755"/>
            <a:ext cx="12218860" cy="516923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A9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2659" y="6430823"/>
            <a:ext cx="11058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International Association of National Public Health Institutes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21099" y="6337216"/>
            <a:ext cx="1221886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90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s.gov.mz/" TargetMode="External"/><Relationship Id="rId2" Type="http://schemas.openxmlformats.org/officeDocument/2006/relationships/hyperlink" Target="http://www.ins.gov.mz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00" y="2130583"/>
            <a:ext cx="11067000" cy="2365217"/>
          </a:xfrm>
        </p:spPr>
        <p:txBody>
          <a:bodyPr/>
          <a:lstStyle/>
          <a:p>
            <a:r>
              <a:rPr lang="en-US" sz="4000" dirty="0"/>
              <a:t>Mozambique’s National Health Observatory: Integrating, Interpreting and Communicating Complex Mortality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000" y="4948669"/>
            <a:ext cx="9276549" cy="613931"/>
          </a:xfrm>
        </p:spPr>
        <p:txBody>
          <a:bodyPr>
            <a:normAutofit fontScale="77500" lnSpcReduction="20000"/>
          </a:bodyPr>
          <a:lstStyle/>
          <a:p>
            <a:r>
              <a:rPr lang="es-419" dirty="0" err="1"/>
              <a:t>Ilesh</a:t>
            </a:r>
            <a:r>
              <a:rPr lang="es-419" dirty="0"/>
              <a:t> </a:t>
            </a:r>
            <a:r>
              <a:rPr lang="es-419" dirty="0" err="1"/>
              <a:t>Jani</a:t>
            </a:r>
            <a:r>
              <a:rPr lang="es-419" dirty="0"/>
              <a:t>, Director-General, Instituto Nacional de </a:t>
            </a:r>
            <a:r>
              <a:rPr lang="es-419" dirty="0" err="1"/>
              <a:t>Saúde</a:t>
            </a:r>
            <a:r>
              <a:rPr lang="es-419" dirty="0"/>
              <a:t>, Mozambique</a:t>
            </a:r>
            <a:r>
              <a:rPr lang="es-419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5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D4639A-9732-DB45-8E2B-2F2A91C01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 err="1"/>
              <a:t>Obrigado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33E713-F40B-7A4F-9954-07FF19D4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Visit:</a:t>
            </a:r>
          </a:p>
          <a:p>
            <a:r>
              <a:rPr lang="en-US" sz="2800" dirty="0">
                <a:solidFill>
                  <a:srgbClr val="C00000"/>
                </a:solidFill>
              </a:rPr>
              <a:t>Instituto Nacional de </a:t>
            </a:r>
            <a:r>
              <a:rPr lang="en-US" sz="2800" dirty="0" err="1">
                <a:solidFill>
                  <a:srgbClr val="C00000"/>
                </a:solidFill>
              </a:rPr>
              <a:t>Saúde</a:t>
            </a:r>
            <a:r>
              <a:rPr lang="en-US" sz="2800" dirty="0">
                <a:solidFill>
                  <a:srgbClr val="C00000"/>
                </a:solidFill>
              </a:rPr>
              <a:t> (</a:t>
            </a:r>
            <a:r>
              <a:rPr lang="en-US" sz="28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www.ins.gov.mz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  <a:p>
            <a:r>
              <a:rPr lang="en-US" sz="2800" dirty="0" err="1">
                <a:solidFill>
                  <a:srgbClr val="C00000"/>
                </a:solidFill>
              </a:rPr>
              <a:t>Observatório</a:t>
            </a:r>
            <a:r>
              <a:rPr lang="en-US" sz="2800" dirty="0">
                <a:solidFill>
                  <a:srgbClr val="C00000"/>
                </a:solidFill>
              </a:rPr>
              <a:t> Nacional de </a:t>
            </a:r>
            <a:r>
              <a:rPr lang="en-US" sz="2800" dirty="0" err="1">
                <a:solidFill>
                  <a:srgbClr val="C00000"/>
                </a:solidFill>
              </a:rPr>
              <a:t>Saúde</a:t>
            </a:r>
            <a:r>
              <a:rPr lang="en-US" sz="2800" dirty="0">
                <a:solidFill>
                  <a:srgbClr val="C00000"/>
                </a:solidFill>
              </a:rPr>
              <a:t> (</a:t>
            </a:r>
            <a:r>
              <a:rPr lang="en-US" sz="28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www.ons.gov.mz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689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/>
              <a:t>Mozambique’s National Health Observatory</a:t>
            </a:r>
          </a:p>
          <a:p>
            <a:endParaRPr lang="en-US" dirty="0"/>
          </a:p>
          <a:p>
            <a:r>
              <a:rPr lang="en-US" dirty="0"/>
              <a:t>Mortality Data Integration, including CHAMPS and COMSA</a:t>
            </a:r>
          </a:p>
          <a:p>
            <a:endParaRPr lang="en-US" dirty="0"/>
          </a:p>
          <a:p>
            <a:r>
              <a:rPr lang="en-US" dirty="0"/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381108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1353800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>
                <a:latin typeface="Times New Roman"/>
                <a:cs typeface="Times New Roman"/>
              </a:rPr>
              <a:t>In Mozambique, </a:t>
            </a:r>
            <a:r>
              <a:rPr lang="pt-PT" sz="2400" dirty="0" err="1">
                <a:latin typeface="Times New Roman"/>
                <a:cs typeface="Times New Roman"/>
              </a:rPr>
              <a:t>health</a:t>
            </a:r>
            <a:r>
              <a:rPr lang="pt-PT" sz="2400" dirty="0">
                <a:latin typeface="Times New Roman"/>
                <a:cs typeface="Times New Roman"/>
              </a:rPr>
              <a:t> </a:t>
            </a:r>
            <a:r>
              <a:rPr lang="pt-PT" sz="2400" dirty="0" err="1">
                <a:latin typeface="Times New Roman"/>
                <a:cs typeface="Times New Roman"/>
              </a:rPr>
              <a:t>information</a:t>
            </a:r>
            <a:r>
              <a:rPr lang="pt-PT" sz="2400" dirty="0">
                <a:latin typeface="Times New Roman"/>
                <a:cs typeface="Times New Roman"/>
              </a:rPr>
              <a:t> faces </a:t>
            </a:r>
            <a:r>
              <a:rPr lang="pt-PT" sz="2400" dirty="0" err="1">
                <a:latin typeface="Times New Roman"/>
                <a:cs typeface="Times New Roman"/>
              </a:rPr>
              <a:t>several</a:t>
            </a:r>
            <a:r>
              <a:rPr lang="pt-PT" sz="2400" dirty="0">
                <a:latin typeface="Times New Roman"/>
                <a:cs typeface="Times New Roman"/>
              </a:rPr>
              <a:t> </a:t>
            </a:r>
            <a:r>
              <a:rPr lang="pt-PT" sz="2400" dirty="0" err="1">
                <a:latin typeface="Times New Roman"/>
                <a:cs typeface="Times New Roman"/>
              </a:rPr>
              <a:t>challenges</a:t>
            </a:r>
            <a:r>
              <a:rPr lang="pt-PT" sz="2400" dirty="0">
                <a:latin typeface="Times New Roman"/>
                <a:cs typeface="Times New Roman"/>
              </a:rPr>
              <a:t>:</a:t>
            </a:r>
          </a:p>
          <a:p>
            <a:pPr lvl="1"/>
            <a:r>
              <a:rPr lang="pt-PT" dirty="0" err="1">
                <a:latin typeface="Times New Roman"/>
                <a:cs typeface="Times New Roman"/>
              </a:rPr>
              <a:t>Fragmentation</a:t>
            </a:r>
            <a:endParaRPr lang="pt-PT" dirty="0">
              <a:latin typeface="Times New Roman"/>
              <a:cs typeface="Times New Roman"/>
            </a:endParaRPr>
          </a:p>
          <a:p>
            <a:pPr lvl="1"/>
            <a:r>
              <a:rPr lang="pt-PT" dirty="0" err="1">
                <a:latin typeface="Times New Roman"/>
                <a:cs typeface="Times New Roman"/>
              </a:rPr>
              <a:t>Low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quality</a:t>
            </a:r>
            <a:endParaRPr lang="pt-PT" dirty="0">
              <a:latin typeface="Times New Roman"/>
              <a:cs typeface="Times New Roman"/>
            </a:endParaRPr>
          </a:p>
          <a:p>
            <a:pPr lvl="1"/>
            <a:r>
              <a:rPr lang="pt-PT" dirty="0" err="1">
                <a:latin typeface="Times New Roman"/>
                <a:cs typeface="Times New Roman"/>
              </a:rPr>
              <a:t>Lack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of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adequate</a:t>
            </a:r>
            <a:r>
              <a:rPr lang="pt-PT" dirty="0">
                <a:latin typeface="Times New Roman"/>
                <a:cs typeface="Times New Roman"/>
              </a:rPr>
              <a:t> data </a:t>
            </a:r>
            <a:r>
              <a:rPr lang="pt-PT" dirty="0" err="1">
                <a:latin typeface="Times New Roman"/>
                <a:cs typeface="Times New Roman"/>
              </a:rPr>
              <a:t>on</a:t>
            </a:r>
            <a:r>
              <a:rPr lang="pt-PT" dirty="0">
                <a:latin typeface="Times New Roman"/>
                <a:cs typeface="Times New Roman"/>
              </a:rPr>
              <a:t> importante </a:t>
            </a:r>
            <a:r>
              <a:rPr lang="pt-PT" dirty="0" err="1">
                <a:latin typeface="Times New Roman"/>
                <a:cs typeface="Times New Roman"/>
              </a:rPr>
              <a:t>issues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such</a:t>
            </a:r>
            <a:r>
              <a:rPr lang="pt-PT" dirty="0">
                <a:latin typeface="Times New Roman"/>
                <a:cs typeface="Times New Roman"/>
              </a:rPr>
              <a:t> as </a:t>
            </a:r>
            <a:r>
              <a:rPr lang="pt-PT" dirty="0" err="1">
                <a:latin typeface="Times New Roman"/>
                <a:cs typeface="Times New Roman"/>
              </a:rPr>
              <a:t>health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indicators</a:t>
            </a:r>
            <a:r>
              <a:rPr lang="pt-PT" dirty="0">
                <a:latin typeface="Times New Roman"/>
                <a:cs typeface="Times New Roman"/>
              </a:rPr>
              <a:t>, </a:t>
            </a:r>
            <a:r>
              <a:rPr lang="pt-PT" dirty="0" err="1">
                <a:latin typeface="Times New Roman"/>
                <a:cs typeface="Times New Roman"/>
              </a:rPr>
              <a:t>health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determinants</a:t>
            </a:r>
            <a:r>
              <a:rPr lang="pt-PT" dirty="0">
                <a:latin typeface="Times New Roman"/>
                <a:cs typeface="Times New Roman"/>
              </a:rPr>
              <a:t>, </a:t>
            </a:r>
            <a:r>
              <a:rPr lang="pt-PT" dirty="0" err="1">
                <a:latin typeface="Times New Roman"/>
                <a:cs typeface="Times New Roman"/>
              </a:rPr>
              <a:t>inequalities</a:t>
            </a:r>
            <a:r>
              <a:rPr lang="pt-PT" dirty="0">
                <a:latin typeface="Times New Roman"/>
                <a:cs typeface="Times New Roman"/>
              </a:rPr>
              <a:t>, </a:t>
            </a:r>
            <a:r>
              <a:rPr lang="pt-PT" dirty="0" err="1">
                <a:latin typeface="Times New Roman"/>
                <a:cs typeface="Times New Roman"/>
              </a:rPr>
              <a:t>etc</a:t>
            </a:r>
            <a:endParaRPr lang="pt-PT" dirty="0">
              <a:latin typeface="Times New Roman"/>
              <a:cs typeface="Times New Roman"/>
            </a:endParaRPr>
          </a:p>
          <a:p>
            <a:pPr lvl="1"/>
            <a:r>
              <a:rPr lang="pt-PT" dirty="0">
                <a:latin typeface="Times New Roman"/>
                <a:cs typeface="Times New Roman"/>
              </a:rPr>
              <a:t>Project </a:t>
            </a:r>
            <a:r>
              <a:rPr lang="pt-PT" dirty="0" err="1">
                <a:latin typeface="Times New Roman"/>
                <a:cs typeface="Times New Roman"/>
              </a:rPr>
              <a:t>based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with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donor-defined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and</a:t>
            </a:r>
            <a:r>
              <a:rPr lang="pt-PT" dirty="0">
                <a:latin typeface="Times New Roman"/>
                <a:cs typeface="Times New Roman"/>
              </a:rPr>
              <a:t> short-</a:t>
            </a:r>
            <a:r>
              <a:rPr lang="pt-PT" dirty="0" err="1">
                <a:latin typeface="Times New Roman"/>
                <a:cs typeface="Times New Roman"/>
              </a:rPr>
              <a:t>term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aims</a:t>
            </a:r>
            <a:endParaRPr lang="pt-PT" dirty="0">
              <a:latin typeface="Times New Roman"/>
              <a:cs typeface="Times New Roman"/>
            </a:endParaRPr>
          </a:p>
          <a:p>
            <a:pPr lvl="1"/>
            <a:r>
              <a:rPr lang="pt-PT" dirty="0" err="1">
                <a:latin typeface="Times New Roman"/>
                <a:cs typeface="Times New Roman"/>
              </a:rPr>
              <a:t>Difficult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access</a:t>
            </a:r>
            <a:endParaRPr lang="pt-PT" dirty="0">
              <a:latin typeface="Times New Roman"/>
              <a:cs typeface="Times New Roman"/>
            </a:endParaRPr>
          </a:p>
          <a:p>
            <a:pPr lvl="1"/>
            <a:r>
              <a:rPr lang="pt-PT" dirty="0" err="1">
                <a:latin typeface="Times New Roman"/>
                <a:cs typeface="Times New Roman"/>
              </a:rPr>
              <a:t>Low</a:t>
            </a:r>
            <a:r>
              <a:rPr lang="pt-PT" dirty="0">
                <a:latin typeface="Times New Roman"/>
                <a:cs typeface="Times New Roman"/>
              </a:rPr>
              <a:t> rates </a:t>
            </a:r>
            <a:r>
              <a:rPr lang="pt-PT" dirty="0" err="1">
                <a:latin typeface="Times New Roman"/>
                <a:cs typeface="Times New Roman"/>
              </a:rPr>
              <a:t>of</a:t>
            </a:r>
            <a:r>
              <a:rPr lang="pt-PT" dirty="0">
                <a:latin typeface="Times New Roman"/>
                <a:cs typeface="Times New Roman"/>
              </a:rPr>
              <a:t> </a:t>
            </a:r>
            <a:r>
              <a:rPr lang="pt-PT" dirty="0" err="1">
                <a:latin typeface="Times New Roman"/>
                <a:cs typeface="Times New Roman"/>
              </a:rPr>
              <a:t>usage</a:t>
            </a:r>
            <a:endParaRPr lang="pt-PT" dirty="0">
              <a:latin typeface="Times New Roman"/>
              <a:cs typeface="Times New Roman"/>
            </a:endParaRPr>
          </a:p>
          <a:p>
            <a:pPr lvl="1"/>
            <a:r>
              <a:rPr lang="pt-PT" dirty="0">
                <a:latin typeface="Times New Roman"/>
                <a:cs typeface="Times New Roman"/>
              </a:rPr>
              <a:t>Etc.</a:t>
            </a:r>
          </a:p>
          <a:p>
            <a:pPr lvl="1"/>
            <a:endParaRPr lang="pt-PT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901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BA52-D3F5-134C-95BA-38FA6EA1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1125200" cy="1143000"/>
          </a:xfrm>
        </p:spPr>
        <p:txBody>
          <a:bodyPr/>
          <a:lstStyle/>
          <a:p>
            <a:r>
              <a:rPr lang="en-US" dirty="0"/>
              <a:t>The National Health Observatory (ONS) as a Policy Oriented Evidence Provider in Mozambique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BA0D0-4A54-D049-8327-3FC3D6DBAA0A}"/>
              </a:ext>
            </a:extLst>
          </p:cNvPr>
          <p:cNvSpPr/>
          <p:nvPr/>
        </p:nvSpPr>
        <p:spPr>
          <a:xfrm>
            <a:off x="3799114" y="2514600"/>
            <a:ext cx="2362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O.N.S.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Compilation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Integration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Interpretation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Official Source</a:t>
            </a:r>
          </a:p>
          <a:p>
            <a:pPr marL="285750" indent="-285750">
              <a:buFontTx/>
              <a:buChar char="-"/>
            </a:pPr>
            <a:r>
              <a:rPr lang="en-US" dirty="0"/>
              <a:t>Policy Oriented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AEC0FA-004A-1D40-8CE4-04B346E977BF}"/>
              </a:ext>
            </a:extLst>
          </p:cNvPr>
          <p:cNvSpPr/>
          <p:nvPr/>
        </p:nvSpPr>
        <p:spPr>
          <a:xfrm>
            <a:off x="914400" y="1638300"/>
            <a:ext cx="15240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14D249-5930-6A48-AA3C-38B0C617EF76}"/>
              </a:ext>
            </a:extLst>
          </p:cNvPr>
          <p:cNvSpPr/>
          <p:nvPr/>
        </p:nvSpPr>
        <p:spPr>
          <a:xfrm>
            <a:off x="914400" y="3048000"/>
            <a:ext cx="1524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CF3B15-3ADD-2E4E-84F5-80D175118343}"/>
              </a:ext>
            </a:extLst>
          </p:cNvPr>
          <p:cNvSpPr/>
          <p:nvPr/>
        </p:nvSpPr>
        <p:spPr>
          <a:xfrm>
            <a:off x="914400" y="4457700"/>
            <a:ext cx="15240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F3F93-C4AC-4E4C-AB0C-C5FD7E0DF301}"/>
              </a:ext>
            </a:extLst>
          </p:cNvPr>
          <p:cNvSpPr txBox="1"/>
          <p:nvPr/>
        </p:nvSpPr>
        <p:spPr>
          <a:xfrm>
            <a:off x="457200" y="601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32A61A-F3A8-0247-B43A-47E6E889939F}"/>
              </a:ext>
            </a:extLst>
          </p:cNvPr>
          <p:cNvSpPr txBox="1"/>
          <p:nvPr/>
        </p:nvSpPr>
        <p:spPr>
          <a:xfrm>
            <a:off x="7086600" y="601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OUTPUT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269413-983A-D14D-8646-377F8BD60FE8}"/>
              </a:ext>
            </a:extLst>
          </p:cNvPr>
          <p:cNvSpPr/>
          <p:nvPr/>
        </p:nvSpPr>
        <p:spPr>
          <a:xfrm>
            <a:off x="7239000" y="2438400"/>
            <a:ext cx="28194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Annual Report</a:t>
            </a:r>
          </a:p>
          <a:p>
            <a:r>
              <a:rPr lang="en-US" sz="2000" b="1" dirty="0"/>
              <a:t>Subject Reports</a:t>
            </a:r>
          </a:p>
          <a:p>
            <a:r>
              <a:rPr lang="en-US" sz="2000" b="1" dirty="0"/>
              <a:t>Website/Dashboards</a:t>
            </a:r>
          </a:p>
          <a:p>
            <a:r>
              <a:rPr lang="en-US" sz="2000" b="1" dirty="0"/>
              <a:t>Workshops/Symposia</a:t>
            </a:r>
            <a:endParaRPr lang="en-US" sz="1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E79404-89F7-1A41-86B1-3344A66E2371}"/>
              </a:ext>
            </a:extLst>
          </p:cNvPr>
          <p:cNvCxnSpPr/>
          <p:nvPr/>
        </p:nvCxnSpPr>
        <p:spPr>
          <a:xfrm>
            <a:off x="2590800" y="2438400"/>
            <a:ext cx="9906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9F407A-FEC3-404A-B7C0-033599B5386C}"/>
              </a:ext>
            </a:extLst>
          </p:cNvPr>
          <p:cNvCxnSpPr/>
          <p:nvPr/>
        </p:nvCxnSpPr>
        <p:spPr>
          <a:xfrm>
            <a:off x="2514600" y="365760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2FA651-5057-274B-BD95-66301AE167A4}"/>
              </a:ext>
            </a:extLst>
          </p:cNvPr>
          <p:cNvCxnSpPr/>
          <p:nvPr/>
        </p:nvCxnSpPr>
        <p:spPr>
          <a:xfrm flipV="1">
            <a:off x="2590800" y="4191000"/>
            <a:ext cx="9906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9892FFD-3819-584C-819F-2B146917A319}"/>
              </a:ext>
            </a:extLst>
          </p:cNvPr>
          <p:cNvSpPr/>
          <p:nvPr/>
        </p:nvSpPr>
        <p:spPr>
          <a:xfrm>
            <a:off x="6324600" y="34290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72F827-998C-0B4F-89FB-81E3A61E9970}"/>
              </a:ext>
            </a:extLst>
          </p:cNvPr>
          <p:cNvSpPr txBox="1"/>
          <p:nvPr/>
        </p:nvSpPr>
        <p:spPr>
          <a:xfrm>
            <a:off x="3766456" y="4963886"/>
            <a:ext cx="2862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/>
              <a:t>Multisectoral Steering Committee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Secretariat at NPHI</a:t>
            </a:r>
          </a:p>
        </p:txBody>
      </p:sp>
    </p:spTree>
    <p:extLst>
      <p:ext uri="{BB962C8B-B14F-4D97-AF65-F5344CB8AC3E}">
        <p14:creationId xmlns:p14="http://schemas.microsoft.com/office/powerpoint/2010/main" val="184134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E96F-A742-9542-82D4-E4152CE4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ONS is a Virtual Yet Legally Established Structure of the State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0CC16C-6D77-654D-BD39-B14DB1EC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7163"/>
            <a:ext cx="321945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55ED2A-4AB6-4643-9E50-199ADBAC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51112"/>
            <a:ext cx="28670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766314C-E7B2-AB45-A751-2DF55968B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1050"/>
            <a:ext cx="3219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/>
              <a:t>Establishment of O.N.S. (2015)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0FF2D8A-17D8-154B-8DBD-20AD20B40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1905000"/>
            <a:ext cx="3681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/>
              <a:t>Internal Regulations of the O.N.S. (2016)</a:t>
            </a:r>
          </a:p>
        </p:txBody>
      </p:sp>
    </p:spTree>
    <p:extLst>
      <p:ext uri="{BB962C8B-B14F-4D97-AF65-F5344CB8AC3E}">
        <p14:creationId xmlns:p14="http://schemas.microsoft.com/office/powerpoint/2010/main" val="45945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BA52-D3F5-134C-95BA-38FA6EA1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1582400" cy="1143000"/>
          </a:xfrm>
        </p:spPr>
        <p:txBody>
          <a:bodyPr/>
          <a:lstStyle/>
          <a:p>
            <a:r>
              <a:rPr lang="en-US" dirty="0"/>
              <a:t>The Technical Work of the ONS is Performed Through Multi-Institutional Platforms (Working Groups)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D1144A0-EE3A-534D-8D0E-0A2E44D9F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935378"/>
              </p:ext>
            </p:extLst>
          </p:nvPr>
        </p:nvGraphicFramePr>
        <p:xfrm>
          <a:off x="2687392" y="1844418"/>
          <a:ext cx="7223617" cy="434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94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CE59-F09C-2C4B-8868-29BB397D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the ONS Mortality Platform and Main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5074-241C-9045-BE63-A212756B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pt-PT" sz="2000" dirty="0" err="1"/>
              <a:t>Ministry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Health</a:t>
            </a:r>
            <a:r>
              <a:rPr lang="pt-PT" sz="2000" dirty="0"/>
              <a:t>: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000" dirty="0" err="1"/>
              <a:t>Planification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Cooperation</a:t>
            </a:r>
            <a:r>
              <a:rPr lang="pt-PT" sz="2000" dirty="0"/>
              <a:t> </a:t>
            </a:r>
            <a:r>
              <a:rPr lang="pt-PT" sz="2000" dirty="0" err="1"/>
              <a:t>Directorate</a:t>
            </a:r>
            <a:r>
              <a:rPr lang="pt-PT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000" dirty="0" err="1"/>
              <a:t>Public</a:t>
            </a:r>
            <a:r>
              <a:rPr lang="pt-PT" sz="2000" dirty="0"/>
              <a:t> </a:t>
            </a:r>
            <a:r>
              <a:rPr lang="pt-PT" sz="2000" dirty="0" err="1"/>
              <a:t>Health</a:t>
            </a:r>
            <a:r>
              <a:rPr lang="pt-PT" sz="2000" dirty="0"/>
              <a:t> </a:t>
            </a:r>
            <a:r>
              <a:rPr lang="pt-PT" sz="2000" dirty="0" err="1"/>
              <a:t>Directorate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000" dirty="0"/>
              <a:t>Medical </a:t>
            </a:r>
            <a:r>
              <a:rPr lang="pt-PT" sz="2000" dirty="0" err="1"/>
              <a:t>Services</a:t>
            </a:r>
            <a:r>
              <a:rPr lang="pt-PT" sz="2000" dirty="0"/>
              <a:t> </a:t>
            </a:r>
            <a:r>
              <a:rPr lang="pt-PT" sz="2000" dirty="0" err="1"/>
              <a:t>Directorate</a:t>
            </a:r>
            <a:endParaRPr lang="en-US" sz="2000" dirty="0"/>
          </a:p>
          <a:p>
            <a:pPr lvl="0">
              <a:buFont typeface="+mj-lt"/>
              <a:buAutoNum type="arabicPeriod"/>
            </a:pPr>
            <a:r>
              <a:rPr lang="pt-PT" sz="2000" dirty="0" err="1"/>
              <a:t>National</a:t>
            </a:r>
            <a:r>
              <a:rPr lang="pt-PT" sz="2000" dirty="0"/>
              <a:t> </a:t>
            </a:r>
            <a:r>
              <a:rPr lang="pt-PT" sz="2000" dirty="0" err="1"/>
              <a:t>Institute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Health</a:t>
            </a:r>
            <a:r>
              <a:rPr lang="pt-PT" sz="2000" dirty="0"/>
              <a:t> (INS) (</a:t>
            </a:r>
            <a:r>
              <a:rPr lang="pt-PT" sz="2000" dirty="0" err="1"/>
              <a:t>incl</a:t>
            </a:r>
            <a:r>
              <a:rPr lang="pt-PT" sz="2000" dirty="0"/>
              <a:t>. COMSA)</a:t>
            </a:r>
          </a:p>
          <a:p>
            <a:pPr>
              <a:buFont typeface="+mj-lt"/>
              <a:buAutoNum type="arabicPeriod"/>
            </a:pPr>
            <a:r>
              <a:rPr lang="pt-PT" sz="2000" dirty="0" err="1"/>
              <a:t>National</a:t>
            </a:r>
            <a:r>
              <a:rPr lang="pt-PT" sz="2000" dirty="0"/>
              <a:t> </a:t>
            </a:r>
            <a:r>
              <a:rPr lang="pt-PT" sz="2000" dirty="0" err="1"/>
              <a:t>Institute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Statistics</a:t>
            </a:r>
            <a:r>
              <a:rPr lang="pt-PT" sz="2000" dirty="0"/>
              <a:t> (INE) (</a:t>
            </a:r>
            <a:r>
              <a:rPr lang="pt-PT" sz="2000" dirty="0" err="1"/>
              <a:t>incl</a:t>
            </a:r>
            <a:r>
              <a:rPr lang="pt-PT" sz="2000" dirty="0"/>
              <a:t>. COMSA)</a:t>
            </a:r>
            <a:endParaRPr lang="en-US" sz="2000" dirty="0"/>
          </a:p>
          <a:p>
            <a:pPr lvl="0">
              <a:buFont typeface="+mj-lt"/>
              <a:buAutoNum type="arabicPeriod"/>
            </a:pPr>
            <a:r>
              <a:rPr lang="pt-PT" sz="2000" dirty="0" err="1"/>
              <a:t>Ministry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Justice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Civil Registration and Vital Statistics Directorate</a:t>
            </a:r>
          </a:p>
          <a:p>
            <a:pPr>
              <a:buFont typeface="+mj-lt"/>
              <a:buAutoNum type="arabicPeriod"/>
            </a:pPr>
            <a:r>
              <a:rPr lang="pt-PT" sz="2000" dirty="0"/>
              <a:t>CHAMPS Site Manhiça</a:t>
            </a:r>
            <a:r>
              <a:rPr lang="en-US" sz="2000" dirty="0"/>
              <a:t> Health Research Center (CISM)</a:t>
            </a:r>
          </a:p>
          <a:p>
            <a:pPr lvl="0">
              <a:buFont typeface="+mj-lt"/>
              <a:buAutoNum type="arabicPeriod"/>
            </a:pPr>
            <a:r>
              <a:rPr lang="en-US" sz="2000" dirty="0"/>
              <a:t>World Health Organization (WHO)</a:t>
            </a:r>
          </a:p>
          <a:p>
            <a:pPr lvl="0">
              <a:buFont typeface="+mj-lt"/>
              <a:buAutoNum type="arabicPeriod"/>
            </a:pPr>
            <a:r>
              <a:rPr lang="en-US" sz="2000" dirty="0"/>
              <a:t>US Centers for Disease Control and Prevention (CDC)</a:t>
            </a:r>
          </a:p>
          <a:p>
            <a:pPr lvl="0">
              <a:buFont typeface="+mj-lt"/>
              <a:buAutoNum type="arabicPeriod"/>
            </a:pPr>
            <a:r>
              <a:rPr lang="en-US" sz="2000" dirty="0"/>
              <a:t>(</a:t>
            </a:r>
            <a:r>
              <a:rPr lang="en-US" sz="2000" i="1" dirty="0"/>
              <a:t>Others as interest on the subject grows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  <p:graphicFrame>
        <p:nvGraphicFramePr>
          <p:cNvPr id="4" name="Diagrama 5">
            <a:extLst>
              <a:ext uri="{FF2B5EF4-FFF2-40B4-BE49-F238E27FC236}">
                <a16:creationId xmlns:a16="http://schemas.microsoft.com/office/drawing/2014/main" id="{06CF76FD-EB31-C449-8BCF-AEBDE1E96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380748"/>
              </p:ext>
            </p:extLst>
          </p:nvPr>
        </p:nvGraphicFramePr>
        <p:xfrm>
          <a:off x="6705600" y="1600200"/>
          <a:ext cx="5246255" cy="286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9AD1009-B6BD-114A-9C7F-37C90FBCA0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01070" y="4773683"/>
            <a:ext cx="2350785" cy="1322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33F2A0-1F2B-384B-9F8E-57A37F5CB7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0170" y="4765535"/>
            <a:ext cx="2480900" cy="13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0EB50F2-3F2D-C546-AA50-622BEAAF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of the ONS Mortality Platform Ongoing and Planned Activities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60230289"/>
              </p:ext>
            </p:extLst>
          </p:nvPr>
        </p:nvGraphicFramePr>
        <p:xfrm>
          <a:off x="206062" y="1648496"/>
          <a:ext cx="11757338" cy="454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2524259" y="5244924"/>
            <a:ext cx="9093164" cy="872709"/>
            <a:chOff x="1944206" y="2107333"/>
            <a:chExt cx="6353998" cy="876546"/>
          </a:xfrm>
        </p:grpSpPr>
        <p:sp>
          <p:nvSpPr>
            <p:cNvPr id="6" name="Arredondar Rectângulo de Canto do Mesmo Lado 5"/>
            <p:cNvSpPr/>
            <p:nvPr/>
          </p:nvSpPr>
          <p:spPr>
            <a:xfrm rot="5400000">
              <a:off x="4682932" y="-631393"/>
              <a:ext cx="876546" cy="6353998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Arredondar Rectângulo de Canto do Mesmo Lado 4"/>
            <p:cNvSpPr/>
            <p:nvPr/>
          </p:nvSpPr>
          <p:spPr>
            <a:xfrm>
              <a:off x="1944207" y="2150121"/>
              <a:ext cx="6311209" cy="79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152396" lvl="1" indent="-152396" defTabSz="888978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raise awareness among policy makers on the use of information generated and disseminated by the ONS</a:t>
              </a:r>
            </a:p>
            <a:p>
              <a:pPr marL="152396" lvl="1" indent="-152396" defTabSz="88897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Pending Activity: </a:t>
              </a:r>
              <a:r>
                <a:rPr 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Development of policy briefs/discussions according to data becoming available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46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3995396"/>
              </p:ext>
            </p:extLst>
          </p:nvPr>
        </p:nvGraphicFramePr>
        <p:xfrm>
          <a:off x="618836" y="2161310"/>
          <a:ext cx="11092883" cy="386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0199870-D415-FC4A-98A3-6A46379F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Next Steps for the ONS Mortality Platform </a:t>
            </a:r>
          </a:p>
        </p:txBody>
      </p:sp>
    </p:spTree>
    <p:extLst>
      <p:ext uri="{BB962C8B-B14F-4D97-AF65-F5344CB8AC3E}">
        <p14:creationId xmlns:p14="http://schemas.microsoft.com/office/powerpoint/2010/main" val="1831467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S%20Slides[1]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Nilsa%20de%20Deus_Congresso%20de%20saude%20Publica_2011[1]</Template>
  <TotalTime>19183</TotalTime>
  <Words>554</Words>
  <Application>Microsoft Macintosh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Constantia</vt:lpstr>
      <vt:lpstr>Garamond</vt:lpstr>
      <vt:lpstr>Open Sans</vt:lpstr>
      <vt:lpstr>Times New Roman</vt:lpstr>
      <vt:lpstr>Wingdings 2</vt:lpstr>
      <vt:lpstr>INS%20Slides[1]</vt:lpstr>
      <vt:lpstr>Custom Design</vt:lpstr>
      <vt:lpstr>Mozambique’s National Health Observatory: Integrating, Interpreting and Communicating Complex Mortality Data</vt:lpstr>
      <vt:lpstr>Contents</vt:lpstr>
      <vt:lpstr>Background</vt:lpstr>
      <vt:lpstr>The National Health Observatory (ONS) as a Policy Oriented Evidence Provider in Mozambique</vt:lpstr>
      <vt:lpstr>The ONS is a Virtual Yet Legally Established Structure of the State</vt:lpstr>
      <vt:lpstr>The Technical Work of the ONS is Performed Through Multi-Institutional Platforms (Working Groups)</vt:lpstr>
      <vt:lpstr>Composition of the ONS Mortality Platform and Main Data Sources</vt:lpstr>
      <vt:lpstr>Some Examples of the ONS Mortality Platform Ongoing and Planned Activities</vt:lpstr>
      <vt:lpstr>Some Next Steps for the ONS Mortality Platform </vt:lpstr>
      <vt:lpstr> Obrigado Thank You</vt:lpstr>
    </vt:vector>
  </TitlesOfParts>
  <Company>hp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Ilesh</cp:lastModifiedBy>
  <cp:revision>448</cp:revision>
  <dcterms:created xsi:type="dcterms:W3CDTF">2010-08-13T11:44:00Z</dcterms:created>
  <dcterms:modified xsi:type="dcterms:W3CDTF">2018-11-06T08:52:58Z</dcterms:modified>
</cp:coreProperties>
</file>