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 id="2147483675" r:id="rId3"/>
    <p:sldMasterId id="2147483687" r:id="rId4"/>
    <p:sldMasterId id="2147483699" r:id="rId5"/>
    <p:sldMasterId id="2147483711" r:id="rId6"/>
    <p:sldMasterId id="2147483723" r:id="rId7"/>
    <p:sldMasterId id="2147483735" r:id="rId8"/>
    <p:sldMasterId id="2147483747" r:id="rId9"/>
    <p:sldMasterId id="2147483759" r:id="rId10"/>
  </p:sldMasterIdLst>
  <p:notesMasterIdLst>
    <p:notesMasterId r:id="rId43"/>
  </p:notesMasterIdLst>
  <p:handoutMasterIdLst>
    <p:handoutMasterId r:id="rId44"/>
  </p:handoutMasterIdLst>
  <p:sldIdLst>
    <p:sldId id="526" r:id="rId11"/>
    <p:sldId id="829" r:id="rId12"/>
    <p:sldId id="830" r:id="rId13"/>
    <p:sldId id="844" r:id="rId14"/>
    <p:sldId id="875" r:id="rId15"/>
    <p:sldId id="869" r:id="rId16"/>
    <p:sldId id="868" r:id="rId17"/>
    <p:sldId id="867" r:id="rId18"/>
    <p:sldId id="866" r:id="rId19"/>
    <p:sldId id="870" r:id="rId20"/>
    <p:sldId id="871" r:id="rId21"/>
    <p:sldId id="872" r:id="rId22"/>
    <p:sldId id="873" r:id="rId23"/>
    <p:sldId id="850" r:id="rId24"/>
    <p:sldId id="862" r:id="rId25"/>
    <p:sldId id="851" r:id="rId26"/>
    <p:sldId id="855" r:id="rId27"/>
    <p:sldId id="857" r:id="rId28"/>
    <p:sldId id="860" r:id="rId29"/>
    <p:sldId id="858" r:id="rId30"/>
    <p:sldId id="859" r:id="rId31"/>
    <p:sldId id="861" r:id="rId32"/>
    <p:sldId id="856" r:id="rId33"/>
    <p:sldId id="839" r:id="rId34"/>
    <p:sldId id="832" r:id="rId35"/>
    <p:sldId id="835" r:id="rId36"/>
    <p:sldId id="834" r:id="rId37"/>
    <p:sldId id="853" r:id="rId38"/>
    <p:sldId id="854" r:id="rId39"/>
    <p:sldId id="874" r:id="rId40"/>
    <p:sldId id="852" r:id="rId41"/>
    <p:sldId id="822" r:id="rId4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F81"/>
    <a:srgbClr val="C6605E"/>
    <a:srgbClr val="BE6869"/>
    <a:srgbClr val="00B092"/>
    <a:srgbClr val="70C9C0"/>
    <a:srgbClr val="00AE9E"/>
    <a:srgbClr val="9B3937"/>
    <a:srgbClr val="98002E"/>
    <a:srgbClr val="BF4C49"/>
    <a:srgbClr val="008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3831" autoAdjust="0"/>
  </p:normalViewPr>
  <p:slideViewPr>
    <p:cSldViewPr>
      <p:cViewPr varScale="1">
        <p:scale>
          <a:sx n="88" d="100"/>
          <a:sy n="88" d="100"/>
        </p:scale>
        <p:origin x="-894" y="-96"/>
      </p:cViewPr>
      <p:guideLst>
        <p:guide orient="horz" pos="2160"/>
        <p:guide pos="1066"/>
      </p:guideLst>
    </p:cSldViewPr>
  </p:slideViewPr>
  <p:outlineViewPr>
    <p:cViewPr>
      <p:scale>
        <a:sx n="33" d="100"/>
        <a:sy n="33" d="100"/>
      </p:scale>
      <p:origin x="0" y="304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D4FD1-7CA8-48B8-B6AB-DB6B69A0A191}"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n-GB"/>
        </a:p>
      </dgm:t>
    </dgm:pt>
    <dgm:pt modelId="{3FD665A4-1240-4AFB-AE9C-72FAECB82A45}">
      <dgm:prSet phldrT="[Text]"/>
      <dgm:spPr/>
      <dgm:t>
        <a:bodyPr/>
        <a:lstStyle/>
        <a:p>
          <a:r>
            <a:rPr lang="en-GB" dirty="0" smtClean="0"/>
            <a:t>Physical activity </a:t>
          </a:r>
          <a:endParaRPr lang="en-GB" dirty="0"/>
        </a:p>
      </dgm:t>
    </dgm:pt>
    <dgm:pt modelId="{7BFB37F0-7D62-40F1-AD8A-FA5C04C884FE}" type="parTrans" cxnId="{803723CE-B27F-4A66-99FA-85FF8D375439}">
      <dgm:prSet/>
      <dgm:spPr/>
      <dgm:t>
        <a:bodyPr/>
        <a:lstStyle/>
        <a:p>
          <a:endParaRPr lang="en-GB"/>
        </a:p>
      </dgm:t>
    </dgm:pt>
    <dgm:pt modelId="{F49FD59D-A6DC-4D5B-ACFC-59B19FFDD82E}" type="sibTrans" cxnId="{803723CE-B27F-4A66-99FA-85FF8D375439}">
      <dgm:prSet/>
      <dgm:spPr/>
      <dgm:t>
        <a:bodyPr/>
        <a:lstStyle/>
        <a:p>
          <a:endParaRPr lang="en-GB"/>
        </a:p>
      </dgm:t>
    </dgm:pt>
    <dgm:pt modelId="{776D5382-EAD0-4EF4-9A34-568138265753}">
      <dgm:prSet phldrT="[Text]" custT="1"/>
      <dgm:spPr/>
      <dgm:t>
        <a:bodyPr/>
        <a:lstStyle/>
        <a:p>
          <a:r>
            <a:rPr lang="en-GB" sz="2000" b="1" dirty="0" smtClean="0"/>
            <a:t>Active living</a:t>
          </a:r>
          <a:endParaRPr lang="en-GB" sz="2000" b="1" dirty="0"/>
        </a:p>
      </dgm:t>
    </dgm:pt>
    <dgm:pt modelId="{6439B71A-A4EB-45F2-86FC-DC84B85D7702}" type="parTrans" cxnId="{55F830E6-E250-460B-8A25-6DE81891B821}">
      <dgm:prSet/>
      <dgm:spPr/>
      <dgm:t>
        <a:bodyPr/>
        <a:lstStyle/>
        <a:p>
          <a:endParaRPr lang="en-GB"/>
        </a:p>
      </dgm:t>
    </dgm:pt>
    <dgm:pt modelId="{EE697908-FF18-4B53-8E33-B7BA9E29D978}" type="sibTrans" cxnId="{55F830E6-E250-460B-8A25-6DE81891B821}">
      <dgm:prSet/>
      <dgm:spPr/>
      <dgm:t>
        <a:bodyPr/>
        <a:lstStyle/>
        <a:p>
          <a:endParaRPr lang="en-GB"/>
        </a:p>
      </dgm:t>
    </dgm:pt>
    <dgm:pt modelId="{9B9A0C11-562A-4BFE-8BD8-93ED72F4658B}">
      <dgm:prSet phldrT="[Text]" custT="1"/>
      <dgm:spPr/>
      <dgm:t>
        <a:bodyPr/>
        <a:lstStyle/>
        <a:p>
          <a:r>
            <a:rPr lang="en-GB" sz="1800" b="1" dirty="0" smtClean="0"/>
            <a:t>Active travel</a:t>
          </a:r>
          <a:endParaRPr lang="en-GB" sz="1800" b="1" dirty="0"/>
        </a:p>
      </dgm:t>
    </dgm:pt>
    <dgm:pt modelId="{26A918C5-670D-42D5-90FB-0753552391B9}" type="parTrans" cxnId="{3DE8C7FC-409D-49E7-829D-57ED13B27241}">
      <dgm:prSet/>
      <dgm:spPr/>
      <dgm:t>
        <a:bodyPr/>
        <a:lstStyle/>
        <a:p>
          <a:endParaRPr lang="en-GB"/>
        </a:p>
      </dgm:t>
    </dgm:pt>
    <dgm:pt modelId="{3619FE92-E853-4C8F-B556-1E8D91240892}" type="sibTrans" cxnId="{3DE8C7FC-409D-49E7-829D-57ED13B27241}">
      <dgm:prSet/>
      <dgm:spPr/>
      <dgm:t>
        <a:bodyPr/>
        <a:lstStyle/>
        <a:p>
          <a:endParaRPr lang="en-GB"/>
        </a:p>
      </dgm:t>
    </dgm:pt>
    <dgm:pt modelId="{F89BA73E-5F4C-43AE-B535-627987F82C79}">
      <dgm:prSet phldrT="[Text]" custT="1"/>
      <dgm:spPr/>
      <dgm:t>
        <a:bodyPr/>
        <a:lstStyle/>
        <a:p>
          <a:r>
            <a:rPr lang="en-GB" sz="1800" b="1" dirty="0" smtClean="0"/>
            <a:t>Active recreation</a:t>
          </a:r>
          <a:endParaRPr lang="en-GB" sz="1800" b="1" dirty="0"/>
        </a:p>
      </dgm:t>
    </dgm:pt>
    <dgm:pt modelId="{2994267C-0930-4D01-8AA7-BC7642F84A53}" type="parTrans" cxnId="{5CCE2EEB-2626-4EB8-8EA2-73E1E2C56B59}">
      <dgm:prSet/>
      <dgm:spPr/>
      <dgm:t>
        <a:bodyPr/>
        <a:lstStyle/>
        <a:p>
          <a:endParaRPr lang="en-GB"/>
        </a:p>
      </dgm:t>
    </dgm:pt>
    <dgm:pt modelId="{85D40E66-D6A4-482E-9C38-11CAD78E9059}" type="sibTrans" cxnId="{5CCE2EEB-2626-4EB8-8EA2-73E1E2C56B59}">
      <dgm:prSet/>
      <dgm:spPr/>
      <dgm:t>
        <a:bodyPr/>
        <a:lstStyle/>
        <a:p>
          <a:endParaRPr lang="en-GB"/>
        </a:p>
      </dgm:t>
    </dgm:pt>
    <dgm:pt modelId="{7EA0A158-3CE8-44F3-BFF1-079D9B43F006}">
      <dgm:prSet phldrT="[Text]"/>
      <dgm:spPr/>
      <dgm:t>
        <a:bodyPr/>
        <a:lstStyle/>
        <a:p>
          <a:r>
            <a:rPr lang="en-GB" dirty="0" smtClean="0"/>
            <a:t>Informal sport</a:t>
          </a:r>
          <a:endParaRPr lang="en-GB" dirty="0"/>
        </a:p>
      </dgm:t>
    </dgm:pt>
    <dgm:pt modelId="{59809B17-0866-490A-8436-E1B9549F5A73}" type="parTrans" cxnId="{EFBCEDBF-ED29-4015-A240-78BB52163AA2}">
      <dgm:prSet/>
      <dgm:spPr/>
      <dgm:t>
        <a:bodyPr/>
        <a:lstStyle/>
        <a:p>
          <a:endParaRPr lang="en-GB"/>
        </a:p>
      </dgm:t>
    </dgm:pt>
    <dgm:pt modelId="{6561C133-6616-4289-88BE-B53D473C0F50}" type="sibTrans" cxnId="{EFBCEDBF-ED29-4015-A240-78BB52163AA2}">
      <dgm:prSet/>
      <dgm:spPr/>
      <dgm:t>
        <a:bodyPr/>
        <a:lstStyle/>
        <a:p>
          <a:endParaRPr lang="en-GB"/>
        </a:p>
      </dgm:t>
    </dgm:pt>
    <dgm:pt modelId="{7A58EE63-FE95-45E6-AC09-4A2A8D614588}">
      <dgm:prSet phldrT="[Text]"/>
      <dgm:spPr/>
      <dgm:t>
        <a:bodyPr/>
        <a:lstStyle/>
        <a:p>
          <a:r>
            <a:rPr lang="en-GB" dirty="0" smtClean="0"/>
            <a:t>Organised sport</a:t>
          </a:r>
          <a:endParaRPr lang="en-GB" dirty="0"/>
        </a:p>
      </dgm:t>
    </dgm:pt>
    <dgm:pt modelId="{5A5976D5-3824-4DB3-B996-D8217E5904BC}" type="parTrans" cxnId="{01195C43-5C42-47DF-B35F-15FC10ADD20B}">
      <dgm:prSet/>
      <dgm:spPr/>
      <dgm:t>
        <a:bodyPr/>
        <a:lstStyle/>
        <a:p>
          <a:endParaRPr lang="en-GB"/>
        </a:p>
      </dgm:t>
    </dgm:pt>
    <dgm:pt modelId="{95177DDF-3952-4073-A612-C21E3613D62D}" type="sibTrans" cxnId="{01195C43-5C42-47DF-B35F-15FC10ADD20B}">
      <dgm:prSet/>
      <dgm:spPr/>
      <dgm:t>
        <a:bodyPr/>
        <a:lstStyle/>
        <a:p>
          <a:endParaRPr lang="en-GB"/>
        </a:p>
      </dgm:t>
    </dgm:pt>
    <dgm:pt modelId="{D560BC79-843F-4458-9DEB-7039A97A2954}">
      <dgm:prSet phldrT="[Text]" custT="1"/>
      <dgm:spPr/>
      <dgm:t>
        <a:bodyPr/>
        <a:lstStyle/>
        <a:p>
          <a:r>
            <a:rPr lang="en-GB" sz="2000" b="1" dirty="0" smtClean="0"/>
            <a:t>Active sport</a:t>
          </a:r>
          <a:endParaRPr lang="en-GB" sz="2000" b="1" dirty="0"/>
        </a:p>
      </dgm:t>
    </dgm:pt>
    <dgm:pt modelId="{95C6D238-68F1-4971-BA34-CB972A1B632C}" type="parTrans" cxnId="{725F2744-A06B-4A44-A1DC-3A0C253D4A11}">
      <dgm:prSet/>
      <dgm:spPr/>
      <dgm:t>
        <a:bodyPr/>
        <a:lstStyle/>
        <a:p>
          <a:endParaRPr lang="en-GB"/>
        </a:p>
      </dgm:t>
    </dgm:pt>
    <dgm:pt modelId="{B9182AF3-4738-457F-903B-204B79ECF6C2}" type="sibTrans" cxnId="{725F2744-A06B-4A44-A1DC-3A0C253D4A11}">
      <dgm:prSet/>
      <dgm:spPr/>
      <dgm:t>
        <a:bodyPr/>
        <a:lstStyle/>
        <a:p>
          <a:endParaRPr lang="en-GB"/>
        </a:p>
      </dgm:t>
    </dgm:pt>
    <dgm:pt modelId="{9000815E-5E26-49CF-81C1-0CEF28FCD256}">
      <dgm:prSet phldrT="[Text]"/>
      <dgm:spPr/>
      <dgm:t>
        <a:bodyPr/>
        <a:lstStyle/>
        <a:p>
          <a:r>
            <a:rPr lang="en-GB" b="0" dirty="0" smtClean="0"/>
            <a:t>Active Play</a:t>
          </a:r>
          <a:endParaRPr lang="en-GB" b="0" dirty="0"/>
        </a:p>
      </dgm:t>
    </dgm:pt>
    <dgm:pt modelId="{F529792B-BD8E-4627-AB23-5DCF19E666F8}" type="parTrans" cxnId="{BCD2C896-67CF-4FC2-86C9-86550A3F2707}">
      <dgm:prSet/>
      <dgm:spPr/>
      <dgm:t>
        <a:bodyPr/>
        <a:lstStyle/>
        <a:p>
          <a:endParaRPr lang="en-GB"/>
        </a:p>
      </dgm:t>
    </dgm:pt>
    <dgm:pt modelId="{49631878-DC16-41D6-B867-8212E338D37B}" type="sibTrans" cxnId="{BCD2C896-67CF-4FC2-86C9-86550A3F2707}">
      <dgm:prSet/>
      <dgm:spPr/>
      <dgm:t>
        <a:bodyPr/>
        <a:lstStyle/>
        <a:p>
          <a:endParaRPr lang="en-GB"/>
        </a:p>
      </dgm:t>
    </dgm:pt>
    <dgm:pt modelId="{0E1A50A1-3F6F-4F00-B7CA-87EB9D81D963}">
      <dgm:prSet phldrT="[Text]"/>
      <dgm:spPr/>
      <dgm:t>
        <a:bodyPr/>
        <a:lstStyle/>
        <a:p>
          <a:r>
            <a:rPr lang="en-GB" b="0" dirty="0" smtClean="0"/>
            <a:t>Utility transport</a:t>
          </a:r>
          <a:endParaRPr lang="en-GB" b="0" dirty="0"/>
        </a:p>
      </dgm:t>
    </dgm:pt>
    <dgm:pt modelId="{DC4A064F-69FF-47E9-A004-DE9A2FAD6CB2}" type="parTrans" cxnId="{AE5C03C1-BDBB-4FE3-8DE2-4CEE737B703C}">
      <dgm:prSet/>
      <dgm:spPr/>
      <dgm:t>
        <a:bodyPr/>
        <a:lstStyle/>
        <a:p>
          <a:endParaRPr lang="en-GB"/>
        </a:p>
      </dgm:t>
    </dgm:pt>
    <dgm:pt modelId="{68D926C6-349D-4061-B4E8-0321811B6988}" type="sibTrans" cxnId="{AE5C03C1-BDBB-4FE3-8DE2-4CEE737B703C}">
      <dgm:prSet/>
      <dgm:spPr/>
      <dgm:t>
        <a:bodyPr/>
        <a:lstStyle/>
        <a:p>
          <a:endParaRPr lang="en-GB"/>
        </a:p>
      </dgm:t>
    </dgm:pt>
    <dgm:pt modelId="{BDF96E90-EF65-4B36-B606-C481F5A8BFDC}">
      <dgm:prSet phldrT="[Text]"/>
      <dgm:spPr/>
      <dgm:t>
        <a:bodyPr/>
        <a:lstStyle/>
        <a:p>
          <a:r>
            <a:rPr lang="en-GB" b="0" dirty="0" smtClean="0"/>
            <a:t>Schools</a:t>
          </a:r>
          <a:endParaRPr lang="en-GB" b="0" dirty="0"/>
        </a:p>
      </dgm:t>
    </dgm:pt>
    <dgm:pt modelId="{5176F96C-A252-4BC4-8D2E-431CEC6C0EBD}" type="parTrans" cxnId="{FAD04838-CF2A-499E-BD8F-49A3ABD24633}">
      <dgm:prSet/>
      <dgm:spPr/>
      <dgm:t>
        <a:bodyPr/>
        <a:lstStyle/>
        <a:p>
          <a:endParaRPr lang="en-GB"/>
        </a:p>
      </dgm:t>
    </dgm:pt>
    <dgm:pt modelId="{7E3046C4-7767-46AB-9EFD-8CC1608C763F}" type="sibTrans" cxnId="{FAD04838-CF2A-499E-BD8F-49A3ABD24633}">
      <dgm:prSet/>
      <dgm:spPr/>
      <dgm:t>
        <a:bodyPr/>
        <a:lstStyle/>
        <a:p>
          <a:endParaRPr lang="en-GB"/>
        </a:p>
      </dgm:t>
    </dgm:pt>
    <dgm:pt modelId="{7DBF63E5-292A-4CD2-892F-B16E62D82C75}">
      <dgm:prSet phldrT="[Text]"/>
      <dgm:spPr/>
      <dgm:t>
        <a:bodyPr/>
        <a:lstStyle/>
        <a:p>
          <a:r>
            <a:rPr lang="en-GB" b="0" dirty="0" smtClean="0"/>
            <a:t>Homes</a:t>
          </a:r>
          <a:endParaRPr lang="en-GB" b="0" dirty="0"/>
        </a:p>
      </dgm:t>
    </dgm:pt>
    <dgm:pt modelId="{0BD4DFC1-DE6D-406C-850C-FDA3BADCC988}" type="parTrans" cxnId="{A78FC3CD-A14B-44CC-A54D-39DD4C90C681}">
      <dgm:prSet/>
      <dgm:spPr/>
      <dgm:t>
        <a:bodyPr/>
        <a:lstStyle/>
        <a:p>
          <a:endParaRPr lang="en-GB"/>
        </a:p>
      </dgm:t>
    </dgm:pt>
    <dgm:pt modelId="{72FA8C05-8EB9-4BE7-872B-90811C0021B2}" type="sibTrans" cxnId="{A78FC3CD-A14B-44CC-A54D-39DD4C90C681}">
      <dgm:prSet/>
      <dgm:spPr/>
      <dgm:t>
        <a:bodyPr/>
        <a:lstStyle/>
        <a:p>
          <a:endParaRPr lang="en-GB"/>
        </a:p>
      </dgm:t>
    </dgm:pt>
    <dgm:pt modelId="{0AE83D61-CBED-4ECF-8EF6-BB913632F6BD}">
      <dgm:prSet phldrT="[Text]"/>
      <dgm:spPr/>
      <dgm:t>
        <a:bodyPr/>
        <a:lstStyle/>
        <a:p>
          <a:r>
            <a:rPr lang="en-GB" b="0" dirty="0" smtClean="0"/>
            <a:t>Workplaces</a:t>
          </a:r>
          <a:endParaRPr lang="en-GB" b="0" dirty="0"/>
        </a:p>
      </dgm:t>
    </dgm:pt>
    <dgm:pt modelId="{190EB028-5713-4B1D-95C0-D3461A937F08}" type="parTrans" cxnId="{51C15A53-220D-439F-8F8A-9545FECEF5E0}">
      <dgm:prSet/>
      <dgm:spPr/>
      <dgm:t>
        <a:bodyPr/>
        <a:lstStyle/>
        <a:p>
          <a:endParaRPr lang="en-GB"/>
        </a:p>
      </dgm:t>
    </dgm:pt>
    <dgm:pt modelId="{8C041E0A-F451-467C-B2DA-0D9F57293AB0}" type="sibTrans" cxnId="{51C15A53-220D-439F-8F8A-9545FECEF5E0}">
      <dgm:prSet/>
      <dgm:spPr/>
      <dgm:t>
        <a:bodyPr/>
        <a:lstStyle/>
        <a:p>
          <a:endParaRPr lang="en-GB"/>
        </a:p>
      </dgm:t>
    </dgm:pt>
    <dgm:pt modelId="{465B4702-9811-4BD1-B73B-544FD7157491}" type="pres">
      <dgm:prSet presAssocID="{60ED4FD1-7CA8-48B8-B6AB-DB6B69A0A191}" presName="Name0" presStyleCnt="0">
        <dgm:presLayoutVars>
          <dgm:chPref val="1"/>
          <dgm:dir/>
          <dgm:animOne val="branch"/>
          <dgm:animLvl val="lvl"/>
          <dgm:resizeHandles/>
        </dgm:presLayoutVars>
      </dgm:prSet>
      <dgm:spPr/>
      <dgm:t>
        <a:bodyPr/>
        <a:lstStyle/>
        <a:p>
          <a:endParaRPr lang="en-GB"/>
        </a:p>
      </dgm:t>
    </dgm:pt>
    <dgm:pt modelId="{10A37BDB-9918-4BC3-99D1-567164F91C36}" type="pres">
      <dgm:prSet presAssocID="{3FD665A4-1240-4AFB-AE9C-72FAECB82A45}" presName="vertOne" presStyleCnt="0"/>
      <dgm:spPr/>
    </dgm:pt>
    <dgm:pt modelId="{279E043D-4218-4525-951C-267D1D110D45}" type="pres">
      <dgm:prSet presAssocID="{3FD665A4-1240-4AFB-AE9C-72FAECB82A45}" presName="txOne" presStyleLbl="node0" presStyleIdx="0" presStyleCnt="1">
        <dgm:presLayoutVars>
          <dgm:chPref val="3"/>
        </dgm:presLayoutVars>
      </dgm:prSet>
      <dgm:spPr/>
      <dgm:t>
        <a:bodyPr/>
        <a:lstStyle/>
        <a:p>
          <a:endParaRPr lang="en-GB"/>
        </a:p>
      </dgm:t>
    </dgm:pt>
    <dgm:pt modelId="{CCB4B126-D99A-4AE6-A139-C35248C21B35}" type="pres">
      <dgm:prSet presAssocID="{3FD665A4-1240-4AFB-AE9C-72FAECB82A45}" presName="parTransOne" presStyleCnt="0"/>
      <dgm:spPr/>
    </dgm:pt>
    <dgm:pt modelId="{3C0136FC-B302-453E-AF94-A12EE75D982B}" type="pres">
      <dgm:prSet presAssocID="{3FD665A4-1240-4AFB-AE9C-72FAECB82A45}" presName="horzOne" presStyleCnt="0"/>
      <dgm:spPr/>
    </dgm:pt>
    <dgm:pt modelId="{7727CDFE-213E-483F-B3AE-2561157A453A}" type="pres">
      <dgm:prSet presAssocID="{776D5382-EAD0-4EF4-9A34-568138265753}" presName="vertTwo" presStyleCnt="0"/>
      <dgm:spPr/>
    </dgm:pt>
    <dgm:pt modelId="{82237976-4333-414E-B317-34DFB5D2FCAB}" type="pres">
      <dgm:prSet presAssocID="{776D5382-EAD0-4EF4-9A34-568138265753}" presName="txTwo" presStyleLbl="node2" presStyleIdx="0" presStyleCnt="4">
        <dgm:presLayoutVars>
          <dgm:chPref val="3"/>
        </dgm:presLayoutVars>
      </dgm:prSet>
      <dgm:spPr/>
      <dgm:t>
        <a:bodyPr/>
        <a:lstStyle/>
        <a:p>
          <a:endParaRPr lang="en-GB"/>
        </a:p>
      </dgm:t>
    </dgm:pt>
    <dgm:pt modelId="{A967B981-61ED-4407-8BC8-43DD558ECE1F}" type="pres">
      <dgm:prSet presAssocID="{776D5382-EAD0-4EF4-9A34-568138265753}" presName="parTransTwo" presStyleCnt="0"/>
      <dgm:spPr/>
    </dgm:pt>
    <dgm:pt modelId="{9FA00904-D1D4-4084-9A15-D0E0EE11CD02}" type="pres">
      <dgm:prSet presAssocID="{776D5382-EAD0-4EF4-9A34-568138265753}" presName="horzTwo" presStyleCnt="0"/>
      <dgm:spPr/>
    </dgm:pt>
    <dgm:pt modelId="{09966607-D360-4DDF-B56B-D061ECF38DB6}" type="pres">
      <dgm:prSet presAssocID="{BDF96E90-EF65-4B36-B606-C481F5A8BFDC}" presName="vertThree" presStyleCnt="0"/>
      <dgm:spPr/>
    </dgm:pt>
    <dgm:pt modelId="{BA8307AA-2F1C-4EAB-93D5-C292808DBB68}" type="pres">
      <dgm:prSet presAssocID="{BDF96E90-EF65-4B36-B606-C481F5A8BFDC}" presName="txThree" presStyleLbl="node3" presStyleIdx="0" presStyleCnt="7">
        <dgm:presLayoutVars>
          <dgm:chPref val="3"/>
        </dgm:presLayoutVars>
      </dgm:prSet>
      <dgm:spPr/>
      <dgm:t>
        <a:bodyPr/>
        <a:lstStyle/>
        <a:p>
          <a:endParaRPr lang="en-GB"/>
        </a:p>
      </dgm:t>
    </dgm:pt>
    <dgm:pt modelId="{D93E50BC-32BA-4A39-BB90-36811255A854}" type="pres">
      <dgm:prSet presAssocID="{BDF96E90-EF65-4B36-B606-C481F5A8BFDC}" presName="horzThree" presStyleCnt="0"/>
      <dgm:spPr/>
    </dgm:pt>
    <dgm:pt modelId="{17EF252F-9AD1-437F-B665-3A64D8665D05}" type="pres">
      <dgm:prSet presAssocID="{7E3046C4-7767-46AB-9EFD-8CC1608C763F}" presName="sibSpaceThree" presStyleCnt="0"/>
      <dgm:spPr/>
    </dgm:pt>
    <dgm:pt modelId="{7264BD84-CD4C-4527-A9CA-0E9BDEA33396}" type="pres">
      <dgm:prSet presAssocID="{7DBF63E5-292A-4CD2-892F-B16E62D82C75}" presName="vertThree" presStyleCnt="0"/>
      <dgm:spPr/>
    </dgm:pt>
    <dgm:pt modelId="{8D6017FB-7334-427F-AC5A-F2CE6D1F1714}" type="pres">
      <dgm:prSet presAssocID="{7DBF63E5-292A-4CD2-892F-B16E62D82C75}" presName="txThree" presStyleLbl="node3" presStyleIdx="1" presStyleCnt="7">
        <dgm:presLayoutVars>
          <dgm:chPref val="3"/>
        </dgm:presLayoutVars>
      </dgm:prSet>
      <dgm:spPr/>
      <dgm:t>
        <a:bodyPr/>
        <a:lstStyle/>
        <a:p>
          <a:endParaRPr lang="en-GB"/>
        </a:p>
      </dgm:t>
    </dgm:pt>
    <dgm:pt modelId="{EA86179C-B19F-4D2F-8464-1D3213D876ED}" type="pres">
      <dgm:prSet presAssocID="{7DBF63E5-292A-4CD2-892F-B16E62D82C75}" presName="horzThree" presStyleCnt="0"/>
      <dgm:spPr/>
    </dgm:pt>
    <dgm:pt modelId="{8A9F056A-9914-402C-BD3B-2B897928534A}" type="pres">
      <dgm:prSet presAssocID="{72FA8C05-8EB9-4BE7-872B-90811C0021B2}" presName="sibSpaceThree" presStyleCnt="0"/>
      <dgm:spPr/>
    </dgm:pt>
    <dgm:pt modelId="{A2472ED2-4693-48C7-86E1-E10C914F79BD}" type="pres">
      <dgm:prSet presAssocID="{0AE83D61-CBED-4ECF-8EF6-BB913632F6BD}" presName="vertThree" presStyleCnt="0"/>
      <dgm:spPr/>
    </dgm:pt>
    <dgm:pt modelId="{D8B3C386-21D1-4C00-A27E-908BFCA9952B}" type="pres">
      <dgm:prSet presAssocID="{0AE83D61-CBED-4ECF-8EF6-BB913632F6BD}" presName="txThree" presStyleLbl="node3" presStyleIdx="2" presStyleCnt="7">
        <dgm:presLayoutVars>
          <dgm:chPref val="3"/>
        </dgm:presLayoutVars>
      </dgm:prSet>
      <dgm:spPr/>
      <dgm:t>
        <a:bodyPr/>
        <a:lstStyle/>
        <a:p>
          <a:endParaRPr lang="en-GB"/>
        </a:p>
      </dgm:t>
    </dgm:pt>
    <dgm:pt modelId="{E6BFB0CB-F9FF-45F7-9598-4520A9A64ECC}" type="pres">
      <dgm:prSet presAssocID="{0AE83D61-CBED-4ECF-8EF6-BB913632F6BD}" presName="horzThree" presStyleCnt="0"/>
      <dgm:spPr/>
    </dgm:pt>
    <dgm:pt modelId="{EBE28EFB-6A55-4569-8690-DDBB0DC1E14D}" type="pres">
      <dgm:prSet presAssocID="{EE697908-FF18-4B53-8E33-B7BA9E29D978}" presName="sibSpaceTwo" presStyleCnt="0"/>
      <dgm:spPr/>
    </dgm:pt>
    <dgm:pt modelId="{B5E31DBE-61DE-493C-83EB-F733E005E3C0}" type="pres">
      <dgm:prSet presAssocID="{9B9A0C11-562A-4BFE-8BD8-93ED72F4658B}" presName="vertTwo" presStyleCnt="0"/>
      <dgm:spPr/>
    </dgm:pt>
    <dgm:pt modelId="{BFC546BA-B35B-4CDD-8E00-CAB4C3475BF4}" type="pres">
      <dgm:prSet presAssocID="{9B9A0C11-562A-4BFE-8BD8-93ED72F4658B}" presName="txTwo" presStyleLbl="node2" presStyleIdx="1" presStyleCnt="4">
        <dgm:presLayoutVars>
          <dgm:chPref val="3"/>
        </dgm:presLayoutVars>
      </dgm:prSet>
      <dgm:spPr/>
      <dgm:t>
        <a:bodyPr/>
        <a:lstStyle/>
        <a:p>
          <a:endParaRPr lang="en-GB"/>
        </a:p>
      </dgm:t>
    </dgm:pt>
    <dgm:pt modelId="{0305ECA6-CBD5-4EA9-9679-F13B7588AA78}" type="pres">
      <dgm:prSet presAssocID="{9B9A0C11-562A-4BFE-8BD8-93ED72F4658B}" presName="parTransTwo" presStyleCnt="0"/>
      <dgm:spPr/>
    </dgm:pt>
    <dgm:pt modelId="{E6EEDCE2-059B-4932-838B-DB25E6E61E49}" type="pres">
      <dgm:prSet presAssocID="{9B9A0C11-562A-4BFE-8BD8-93ED72F4658B}" presName="horzTwo" presStyleCnt="0"/>
      <dgm:spPr/>
    </dgm:pt>
    <dgm:pt modelId="{26687F17-72D9-47B4-BB5D-A7F87C9EA94D}" type="pres">
      <dgm:prSet presAssocID="{0E1A50A1-3F6F-4F00-B7CA-87EB9D81D963}" presName="vertThree" presStyleCnt="0"/>
      <dgm:spPr/>
    </dgm:pt>
    <dgm:pt modelId="{8EFBBBD6-0F92-437D-9985-5154E1DFF31B}" type="pres">
      <dgm:prSet presAssocID="{0E1A50A1-3F6F-4F00-B7CA-87EB9D81D963}" presName="txThree" presStyleLbl="node3" presStyleIdx="3" presStyleCnt="7">
        <dgm:presLayoutVars>
          <dgm:chPref val="3"/>
        </dgm:presLayoutVars>
      </dgm:prSet>
      <dgm:spPr/>
      <dgm:t>
        <a:bodyPr/>
        <a:lstStyle/>
        <a:p>
          <a:endParaRPr lang="en-GB"/>
        </a:p>
      </dgm:t>
    </dgm:pt>
    <dgm:pt modelId="{BBBF5BD1-D6E6-412C-8143-F47D59315156}" type="pres">
      <dgm:prSet presAssocID="{0E1A50A1-3F6F-4F00-B7CA-87EB9D81D963}" presName="horzThree" presStyleCnt="0"/>
      <dgm:spPr/>
    </dgm:pt>
    <dgm:pt modelId="{D9B49085-7EA5-4BCD-BCD5-8BE172298056}" type="pres">
      <dgm:prSet presAssocID="{3619FE92-E853-4C8F-B556-1E8D91240892}" presName="sibSpaceTwo" presStyleCnt="0"/>
      <dgm:spPr/>
    </dgm:pt>
    <dgm:pt modelId="{027464E7-E26A-484B-9BCD-CD122B6D4C74}" type="pres">
      <dgm:prSet presAssocID="{F89BA73E-5F4C-43AE-B535-627987F82C79}" presName="vertTwo" presStyleCnt="0"/>
      <dgm:spPr/>
    </dgm:pt>
    <dgm:pt modelId="{4316AF9D-F899-42E3-ABE3-92099D86A73E}" type="pres">
      <dgm:prSet presAssocID="{F89BA73E-5F4C-43AE-B535-627987F82C79}" presName="txTwo" presStyleLbl="node2" presStyleIdx="2" presStyleCnt="4" custScaleX="140476">
        <dgm:presLayoutVars>
          <dgm:chPref val="3"/>
        </dgm:presLayoutVars>
      </dgm:prSet>
      <dgm:spPr/>
      <dgm:t>
        <a:bodyPr/>
        <a:lstStyle/>
        <a:p>
          <a:endParaRPr lang="en-GB"/>
        </a:p>
      </dgm:t>
    </dgm:pt>
    <dgm:pt modelId="{80A2C4AB-7A86-4B9B-A509-F0477341B6CC}" type="pres">
      <dgm:prSet presAssocID="{F89BA73E-5F4C-43AE-B535-627987F82C79}" presName="parTransTwo" presStyleCnt="0"/>
      <dgm:spPr/>
    </dgm:pt>
    <dgm:pt modelId="{9A312878-643A-4568-BC09-294A6FFBB8A4}" type="pres">
      <dgm:prSet presAssocID="{F89BA73E-5F4C-43AE-B535-627987F82C79}" presName="horzTwo" presStyleCnt="0"/>
      <dgm:spPr/>
    </dgm:pt>
    <dgm:pt modelId="{7587A55C-1F3C-42AA-84F8-075B0625574F}" type="pres">
      <dgm:prSet presAssocID="{9000815E-5E26-49CF-81C1-0CEF28FCD256}" presName="vertThree" presStyleCnt="0"/>
      <dgm:spPr/>
    </dgm:pt>
    <dgm:pt modelId="{9CC596EB-5CD4-494D-9C22-ABF771A5E773}" type="pres">
      <dgm:prSet presAssocID="{9000815E-5E26-49CF-81C1-0CEF28FCD256}" presName="txThree" presStyleLbl="node3" presStyleIdx="4" presStyleCnt="7">
        <dgm:presLayoutVars>
          <dgm:chPref val="3"/>
        </dgm:presLayoutVars>
      </dgm:prSet>
      <dgm:spPr/>
      <dgm:t>
        <a:bodyPr/>
        <a:lstStyle/>
        <a:p>
          <a:endParaRPr lang="en-GB"/>
        </a:p>
      </dgm:t>
    </dgm:pt>
    <dgm:pt modelId="{B1B2088C-003E-487B-9EFF-DA2310B848BE}" type="pres">
      <dgm:prSet presAssocID="{9000815E-5E26-49CF-81C1-0CEF28FCD256}" presName="horzThree" presStyleCnt="0"/>
      <dgm:spPr/>
    </dgm:pt>
    <dgm:pt modelId="{262F6858-9971-4B6B-8647-5351588FDBD0}" type="pres">
      <dgm:prSet presAssocID="{85D40E66-D6A4-482E-9C38-11CAD78E9059}" presName="sibSpaceTwo" presStyleCnt="0"/>
      <dgm:spPr/>
    </dgm:pt>
    <dgm:pt modelId="{AFA03141-9195-4F90-BCF9-93093349524E}" type="pres">
      <dgm:prSet presAssocID="{D560BC79-843F-4458-9DEB-7039A97A2954}" presName="vertTwo" presStyleCnt="0"/>
      <dgm:spPr/>
    </dgm:pt>
    <dgm:pt modelId="{FF3571C5-5E22-42F0-A814-D417472E553E}" type="pres">
      <dgm:prSet presAssocID="{D560BC79-843F-4458-9DEB-7039A97A2954}" presName="txTwo" presStyleLbl="node2" presStyleIdx="3" presStyleCnt="4" custScaleX="82231">
        <dgm:presLayoutVars>
          <dgm:chPref val="3"/>
        </dgm:presLayoutVars>
      </dgm:prSet>
      <dgm:spPr/>
      <dgm:t>
        <a:bodyPr/>
        <a:lstStyle/>
        <a:p>
          <a:endParaRPr lang="en-GB"/>
        </a:p>
      </dgm:t>
    </dgm:pt>
    <dgm:pt modelId="{A3491F0B-80DF-4311-84A1-78B6E0026CA5}" type="pres">
      <dgm:prSet presAssocID="{D560BC79-843F-4458-9DEB-7039A97A2954}" presName="parTransTwo" presStyleCnt="0"/>
      <dgm:spPr/>
    </dgm:pt>
    <dgm:pt modelId="{8C1D1335-D51E-435C-B0E5-61B68ADD02B0}" type="pres">
      <dgm:prSet presAssocID="{D560BC79-843F-4458-9DEB-7039A97A2954}" presName="horzTwo" presStyleCnt="0"/>
      <dgm:spPr/>
    </dgm:pt>
    <dgm:pt modelId="{884DE2CF-30D0-44FE-80BA-B606EB2C8C83}" type="pres">
      <dgm:prSet presAssocID="{7EA0A158-3CE8-44F3-BFF1-079D9B43F006}" presName="vertThree" presStyleCnt="0"/>
      <dgm:spPr/>
    </dgm:pt>
    <dgm:pt modelId="{0A85E81D-E77F-410A-96AD-D09150C1ACC8}" type="pres">
      <dgm:prSet presAssocID="{7EA0A158-3CE8-44F3-BFF1-079D9B43F006}" presName="txThree" presStyleLbl="node3" presStyleIdx="5" presStyleCnt="7">
        <dgm:presLayoutVars>
          <dgm:chPref val="3"/>
        </dgm:presLayoutVars>
      </dgm:prSet>
      <dgm:spPr/>
      <dgm:t>
        <a:bodyPr/>
        <a:lstStyle/>
        <a:p>
          <a:endParaRPr lang="en-GB"/>
        </a:p>
      </dgm:t>
    </dgm:pt>
    <dgm:pt modelId="{427B4FD7-7A17-4436-8AB4-87017954E2E7}" type="pres">
      <dgm:prSet presAssocID="{7EA0A158-3CE8-44F3-BFF1-079D9B43F006}" presName="horzThree" presStyleCnt="0"/>
      <dgm:spPr/>
    </dgm:pt>
    <dgm:pt modelId="{D64D0D1A-E608-4137-86ED-B2E50161A469}" type="pres">
      <dgm:prSet presAssocID="{6561C133-6616-4289-88BE-B53D473C0F50}" presName="sibSpaceThree" presStyleCnt="0"/>
      <dgm:spPr/>
    </dgm:pt>
    <dgm:pt modelId="{DECAFE51-BEC3-4B3B-A455-A2A04C30D546}" type="pres">
      <dgm:prSet presAssocID="{7A58EE63-FE95-45E6-AC09-4A2A8D614588}" presName="vertThree" presStyleCnt="0"/>
      <dgm:spPr/>
    </dgm:pt>
    <dgm:pt modelId="{A04CBB2E-CD69-40B8-888A-286DFBC4C5A1}" type="pres">
      <dgm:prSet presAssocID="{7A58EE63-FE95-45E6-AC09-4A2A8D614588}" presName="txThree" presStyleLbl="node3" presStyleIdx="6" presStyleCnt="7">
        <dgm:presLayoutVars>
          <dgm:chPref val="3"/>
        </dgm:presLayoutVars>
      </dgm:prSet>
      <dgm:spPr/>
      <dgm:t>
        <a:bodyPr/>
        <a:lstStyle/>
        <a:p>
          <a:endParaRPr lang="en-GB"/>
        </a:p>
      </dgm:t>
    </dgm:pt>
    <dgm:pt modelId="{C1D64220-BE19-4187-9C04-239B8F66847A}" type="pres">
      <dgm:prSet presAssocID="{7A58EE63-FE95-45E6-AC09-4A2A8D614588}" presName="horzThree" presStyleCnt="0"/>
      <dgm:spPr/>
    </dgm:pt>
  </dgm:ptLst>
  <dgm:cxnLst>
    <dgm:cxn modelId="{01195C43-5C42-47DF-B35F-15FC10ADD20B}" srcId="{D560BC79-843F-4458-9DEB-7039A97A2954}" destId="{7A58EE63-FE95-45E6-AC09-4A2A8D614588}" srcOrd="1" destOrd="0" parTransId="{5A5976D5-3824-4DB3-B996-D8217E5904BC}" sibTransId="{95177DDF-3952-4073-A612-C21E3613D62D}"/>
    <dgm:cxn modelId="{3DE8C7FC-409D-49E7-829D-57ED13B27241}" srcId="{3FD665A4-1240-4AFB-AE9C-72FAECB82A45}" destId="{9B9A0C11-562A-4BFE-8BD8-93ED72F4658B}" srcOrd="1" destOrd="0" parTransId="{26A918C5-670D-42D5-90FB-0753552391B9}" sibTransId="{3619FE92-E853-4C8F-B556-1E8D91240892}"/>
    <dgm:cxn modelId="{E9E10F3B-1715-4825-930B-F30DF8CA75CB}" type="presOf" srcId="{60ED4FD1-7CA8-48B8-B6AB-DB6B69A0A191}" destId="{465B4702-9811-4BD1-B73B-544FD7157491}" srcOrd="0" destOrd="0" presId="urn:microsoft.com/office/officeart/2005/8/layout/hierarchy4"/>
    <dgm:cxn modelId="{EFBCEDBF-ED29-4015-A240-78BB52163AA2}" srcId="{D560BC79-843F-4458-9DEB-7039A97A2954}" destId="{7EA0A158-3CE8-44F3-BFF1-079D9B43F006}" srcOrd="0" destOrd="0" parTransId="{59809B17-0866-490A-8436-E1B9549F5A73}" sibTransId="{6561C133-6616-4289-88BE-B53D473C0F50}"/>
    <dgm:cxn modelId="{A78FC3CD-A14B-44CC-A54D-39DD4C90C681}" srcId="{776D5382-EAD0-4EF4-9A34-568138265753}" destId="{7DBF63E5-292A-4CD2-892F-B16E62D82C75}" srcOrd="1" destOrd="0" parTransId="{0BD4DFC1-DE6D-406C-850C-FDA3BADCC988}" sibTransId="{72FA8C05-8EB9-4BE7-872B-90811C0021B2}"/>
    <dgm:cxn modelId="{B49C4B71-CED6-42A2-BACE-7E5802089B33}" type="presOf" srcId="{7EA0A158-3CE8-44F3-BFF1-079D9B43F006}" destId="{0A85E81D-E77F-410A-96AD-D09150C1ACC8}" srcOrd="0" destOrd="0" presId="urn:microsoft.com/office/officeart/2005/8/layout/hierarchy4"/>
    <dgm:cxn modelId="{B8BA016C-7BF0-4D29-ABCF-614769CE169E}" type="presOf" srcId="{9B9A0C11-562A-4BFE-8BD8-93ED72F4658B}" destId="{BFC546BA-B35B-4CDD-8E00-CAB4C3475BF4}" srcOrd="0" destOrd="0" presId="urn:microsoft.com/office/officeart/2005/8/layout/hierarchy4"/>
    <dgm:cxn modelId="{803723CE-B27F-4A66-99FA-85FF8D375439}" srcId="{60ED4FD1-7CA8-48B8-B6AB-DB6B69A0A191}" destId="{3FD665A4-1240-4AFB-AE9C-72FAECB82A45}" srcOrd="0" destOrd="0" parTransId="{7BFB37F0-7D62-40F1-AD8A-FA5C04C884FE}" sibTransId="{F49FD59D-A6DC-4D5B-ACFC-59B19FFDD82E}"/>
    <dgm:cxn modelId="{DC4216A0-2E06-4ADA-A58D-5C9194B7FD0B}" type="presOf" srcId="{D560BC79-843F-4458-9DEB-7039A97A2954}" destId="{FF3571C5-5E22-42F0-A814-D417472E553E}" srcOrd="0" destOrd="0" presId="urn:microsoft.com/office/officeart/2005/8/layout/hierarchy4"/>
    <dgm:cxn modelId="{5CCE2EEB-2626-4EB8-8EA2-73E1E2C56B59}" srcId="{3FD665A4-1240-4AFB-AE9C-72FAECB82A45}" destId="{F89BA73E-5F4C-43AE-B535-627987F82C79}" srcOrd="2" destOrd="0" parTransId="{2994267C-0930-4D01-8AA7-BC7642F84A53}" sibTransId="{85D40E66-D6A4-482E-9C38-11CAD78E9059}"/>
    <dgm:cxn modelId="{FB0AE92A-44FA-4D8F-8377-5A35FB16FCF0}" type="presOf" srcId="{7A58EE63-FE95-45E6-AC09-4A2A8D614588}" destId="{A04CBB2E-CD69-40B8-888A-286DFBC4C5A1}" srcOrd="0" destOrd="0" presId="urn:microsoft.com/office/officeart/2005/8/layout/hierarchy4"/>
    <dgm:cxn modelId="{BCD2C896-67CF-4FC2-86C9-86550A3F2707}" srcId="{F89BA73E-5F4C-43AE-B535-627987F82C79}" destId="{9000815E-5E26-49CF-81C1-0CEF28FCD256}" srcOrd="0" destOrd="0" parTransId="{F529792B-BD8E-4627-AB23-5DCF19E666F8}" sibTransId="{49631878-DC16-41D6-B867-8212E338D37B}"/>
    <dgm:cxn modelId="{40AB7A05-01EB-4D12-AAEE-2737220922DB}" type="presOf" srcId="{BDF96E90-EF65-4B36-B606-C481F5A8BFDC}" destId="{BA8307AA-2F1C-4EAB-93D5-C292808DBB68}" srcOrd="0" destOrd="0" presId="urn:microsoft.com/office/officeart/2005/8/layout/hierarchy4"/>
    <dgm:cxn modelId="{EB5B82BF-6BF2-4797-8D68-50017EA3BED3}" type="presOf" srcId="{776D5382-EAD0-4EF4-9A34-568138265753}" destId="{82237976-4333-414E-B317-34DFB5D2FCAB}" srcOrd="0" destOrd="0" presId="urn:microsoft.com/office/officeart/2005/8/layout/hierarchy4"/>
    <dgm:cxn modelId="{AE5C03C1-BDBB-4FE3-8DE2-4CEE737B703C}" srcId="{9B9A0C11-562A-4BFE-8BD8-93ED72F4658B}" destId="{0E1A50A1-3F6F-4F00-B7CA-87EB9D81D963}" srcOrd="0" destOrd="0" parTransId="{DC4A064F-69FF-47E9-A004-DE9A2FAD6CB2}" sibTransId="{68D926C6-349D-4061-B4E8-0321811B6988}"/>
    <dgm:cxn modelId="{5DFD472B-E2EF-401A-8D23-08FD29C5635E}" type="presOf" srcId="{3FD665A4-1240-4AFB-AE9C-72FAECB82A45}" destId="{279E043D-4218-4525-951C-267D1D110D45}" srcOrd="0" destOrd="0" presId="urn:microsoft.com/office/officeart/2005/8/layout/hierarchy4"/>
    <dgm:cxn modelId="{725F2744-A06B-4A44-A1DC-3A0C253D4A11}" srcId="{3FD665A4-1240-4AFB-AE9C-72FAECB82A45}" destId="{D560BC79-843F-4458-9DEB-7039A97A2954}" srcOrd="3" destOrd="0" parTransId="{95C6D238-68F1-4971-BA34-CB972A1B632C}" sibTransId="{B9182AF3-4738-457F-903B-204B79ECF6C2}"/>
    <dgm:cxn modelId="{94AB4CC2-9947-41CB-A4B7-954F13840219}" type="presOf" srcId="{F89BA73E-5F4C-43AE-B535-627987F82C79}" destId="{4316AF9D-F899-42E3-ABE3-92099D86A73E}" srcOrd="0" destOrd="0" presId="urn:microsoft.com/office/officeart/2005/8/layout/hierarchy4"/>
    <dgm:cxn modelId="{6A04932D-AF77-4593-9046-C73CA3D048E8}" type="presOf" srcId="{9000815E-5E26-49CF-81C1-0CEF28FCD256}" destId="{9CC596EB-5CD4-494D-9C22-ABF771A5E773}" srcOrd="0" destOrd="0" presId="urn:microsoft.com/office/officeart/2005/8/layout/hierarchy4"/>
    <dgm:cxn modelId="{CB13C0E2-5024-4117-AC65-24CD37E34599}" type="presOf" srcId="{0E1A50A1-3F6F-4F00-B7CA-87EB9D81D963}" destId="{8EFBBBD6-0F92-437D-9985-5154E1DFF31B}" srcOrd="0" destOrd="0" presId="urn:microsoft.com/office/officeart/2005/8/layout/hierarchy4"/>
    <dgm:cxn modelId="{55F830E6-E250-460B-8A25-6DE81891B821}" srcId="{3FD665A4-1240-4AFB-AE9C-72FAECB82A45}" destId="{776D5382-EAD0-4EF4-9A34-568138265753}" srcOrd="0" destOrd="0" parTransId="{6439B71A-A4EB-45F2-86FC-DC84B85D7702}" sibTransId="{EE697908-FF18-4B53-8E33-B7BA9E29D978}"/>
    <dgm:cxn modelId="{094A4697-4739-4B90-8095-1C5219010183}" type="presOf" srcId="{7DBF63E5-292A-4CD2-892F-B16E62D82C75}" destId="{8D6017FB-7334-427F-AC5A-F2CE6D1F1714}" srcOrd="0" destOrd="0" presId="urn:microsoft.com/office/officeart/2005/8/layout/hierarchy4"/>
    <dgm:cxn modelId="{FAD04838-CF2A-499E-BD8F-49A3ABD24633}" srcId="{776D5382-EAD0-4EF4-9A34-568138265753}" destId="{BDF96E90-EF65-4B36-B606-C481F5A8BFDC}" srcOrd="0" destOrd="0" parTransId="{5176F96C-A252-4BC4-8D2E-431CEC6C0EBD}" sibTransId="{7E3046C4-7767-46AB-9EFD-8CC1608C763F}"/>
    <dgm:cxn modelId="{70F5BE69-297F-4D95-8477-92D452DA34CB}" type="presOf" srcId="{0AE83D61-CBED-4ECF-8EF6-BB913632F6BD}" destId="{D8B3C386-21D1-4C00-A27E-908BFCA9952B}" srcOrd="0" destOrd="0" presId="urn:microsoft.com/office/officeart/2005/8/layout/hierarchy4"/>
    <dgm:cxn modelId="{51C15A53-220D-439F-8F8A-9545FECEF5E0}" srcId="{776D5382-EAD0-4EF4-9A34-568138265753}" destId="{0AE83D61-CBED-4ECF-8EF6-BB913632F6BD}" srcOrd="2" destOrd="0" parTransId="{190EB028-5713-4B1D-95C0-D3461A937F08}" sibTransId="{8C041E0A-F451-467C-B2DA-0D9F57293AB0}"/>
    <dgm:cxn modelId="{183FA95C-7DC2-43E8-A66E-F1683E69EAFB}" type="presParOf" srcId="{465B4702-9811-4BD1-B73B-544FD7157491}" destId="{10A37BDB-9918-4BC3-99D1-567164F91C36}" srcOrd="0" destOrd="0" presId="urn:microsoft.com/office/officeart/2005/8/layout/hierarchy4"/>
    <dgm:cxn modelId="{26797553-FD94-4292-88B8-BABF7F813F74}" type="presParOf" srcId="{10A37BDB-9918-4BC3-99D1-567164F91C36}" destId="{279E043D-4218-4525-951C-267D1D110D45}" srcOrd="0" destOrd="0" presId="urn:microsoft.com/office/officeart/2005/8/layout/hierarchy4"/>
    <dgm:cxn modelId="{B771C324-B0E4-4FDF-B907-886E50816D00}" type="presParOf" srcId="{10A37BDB-9918-4BC3-99D1-567164F91C36}" destId="{CCB4B126-D99A-4AE6-A139-C35248C21B35}" srcOrd="1" destOrd="0" presId="urn:microsoft.com/office/officeart/2005/8/layout/hierarchy4"/>
    <dgm:cxn modelId="{283E0306-5441-459E-BBB8-9EC91C9AE699}" type="presParOf" srcId="{10A37BDB-9918-4BC3-99D1-567164F91C36}" destId="{3C0136FC-B302-453E-AF94-A12EE75D982B}" srcOrd="2" destOrd="0" presId="urn:microsoft.com/office/officeart/2005/8/layout/hierarchy4"/>
    <dgm:cxn modelId="{D6E5662F-A747-42E4-971B-CC01C31A1A69}" type="presParOf" srcId="{3C0136FC-B302-453E-AF94-A12EE75D982B}" destId="{7727CDFE-213E-483F-B3AE-2561157A453A}" srcOrd="0" destOrd="0" presId="urn:microsoft.com/office/officeart/2005/8/layout/hierarchy4"/>
    <dgm:cxn modelId="{96D7F75F-DDB6-450B-929C-4D48BF99F447}" type="presParOf" srcId="{7727CDFE-213E-483F-B3AE-2561157A453A}" destId="{82237976-4333-414E-B317-34DFB5D2FCAB}" srcOrd="0" destOrd="0" presId="urn:microsoft.com/office/officeart/2005/8/layout/hierarchy4"/>
    <dgm:cxn modelId="{C5447C69-E731-4C34-AA13-8BA4ADFAA3AC}" type="presParOf" srcId="{7727CDFE-213E-483F-B3AE-2561157A453A}" destId="{A967B981-61ED-4407-8BC8-43DD558ECE1F}" srcOrd="1" destOrd="0" presId="urn:microsoft.com/office/officeart/2005/8/layout/hierarchy4"/>
    <dgm:cxn modelId="{41395FE0-3940-4C2F-9B50-2DC266D7A73B}" type="presParOf" srcId="{7727CDFE-213E-483F-B3AE-2561157A453A}" destId="{9FA00904-D1D4-4084-9A15-D0E0EE11CD02}" srcOrd="2" destOrd="0" presId="urn:microsoft.com/office/officeart/2005/8/layout/hierarchy4"/>
    <dgm:cxn modelId="{C84C4187-1B3A-4AC4-9723-4761E39BB779}" type="presParOf" srcId="{9FA00904-D1D4-4084-9A15-D0E0EE11CD02}" destId="{09966607-D360-4DDF-B56B-D061ECF38DB6}" srcOrd="0" destOrd="0" presId="urn:microsoft.com/office/officeart/2005/8/layout/hierarchy4"/>
    <dgm:cxn modelId="{3D3A9021-453C-41D3-B0BC-B60742998B1B}" type="presParOf" srcId="{09966607-D360-4DDF-B56B-D061ECF38DB6}" destId="{BA8307AA-2F1C-4EAB-93D5-C292808DBB68}" srcOrd="0" destOrd="0" presId="urn:microsoft.com/office/officeart/2005/8/layout/hierarchy4"/>
    <dgm:cxn modelId="{16A9670A-BB6E-4369-908D-262A9A6D0AFE}" type="presParOf" srcId="{09966607-D360-4DDF-B56B-D061ECF38DB6}" destId="{D93E50BC-32BA-4A39-BB90-36811255A854}" srcOrd="1" destOrd="0" presId="urn:microsoft.com/office/officeart/2005/8/layout/hierarchy4"/>
    <dgm:cxn modelId="{39A3FD33-D9BF-44D5-823C-B6BD172A62E5}" type="presParOf" srcId="{9FA00904-D1D4-4084-9A15-D0E0EE11CD02}" destId="{17EF252F-9AD1-437F-B665-3A64D8665D05}" srcOrd="1" destOrd="0" presId="urn:microsoft.com/office/officeart/2005/8/layout/hierarchy4"/>
    <dgm:cxn modelId="{F0EEC53C-83DF-4DF1-B81E-DEC0FC83D4E3}" type="presParOf" srcId="{9FA00904-D1D4-4084-9A15-D0E0EE11CD02}" destId="{7264BD84-CD4C-4527-A9CA-0E9BDEA33396}" srcOrd="2" destOrd="0" presId="urn:microsoft.com/office/officeart/2005/8/layout/hierarchy4"/>
    <dgm:cxn modelId="{7169C18C-3FF1-4102-BE68-2281382EF7C6}" type="presParOf" srcId="{7264BD84-CD4C-4527-A9CA-0E9BDEA33396}" destId="{8D6017FB-7334-427F-AC5A-F2CE6D1F1714}" srcOrd="0" destOrd="0" presId="urn:microsoft.com/office/officeart/2005/8/layout/hierarchy4"/>
    <dgm:cxn modelId="{E0E6A1F2-0813-4710-8ED5-A2C8CAE4283A}" type="presParOf" srcId="{7264BD84-CD4C-4527-A9CA-0E9BDEA33396}" destId="{EA86179C-B19F-4D2F-8464-1D3213D876ED}" srcOrd="1" destOrd="0" presId="urn:microsoft.com/office/officeart/2005/8/layout/hierarchy4"/>
    <dgm:cxn modelId="{E09D27BC-06EA-4737-B97B-A7B653DF17F7}" type="presParOf" srcId="{9FA00904-D1D4-4084-9A15-D0E0EE11CD02}" destId="{8A9F056A-9914-402C-BD3B-2B897928534A}" srcOrd="3" destOrd="0" presId="urn:microsoft.com/office/officeart/2005/8/layout/hierarchy4"/>
    <dgm:cxn modelId="{FA0EA59D-3128-4AC0-9E81-D625CD867533}" type="presParOf" srcId="{9FA00904-D1D4-4084-9A15-D0E0EE11CD02}" destId="{A2472ED2-4693-48C7-86E1-E10C914F79BD}" srcOrd="4" destOrd="0" presId="urn:microsoft.com/office/officeart/2005/8/layout/hierarchy4"/>
    <dgm:cxn modelId="{94633AEC-FBCF-41C2-922F-4498244EAF1A}" type="presParOf" srcId="{A2472ED2-4693-48C7-86E1-E10C914F79BD}" destId="{D8B3C386-21D1-4C00-A27E-908BFCA9952B}" srcOrd="0" destOrd="0" presId="urn:microsoft.com/office/officeart/2005/8/layout/hierarchy4"/>
    <dgm:cxn modelId="{920D65C2-7266-4D14-ADAF-706B588E310E}" type="presParOf" srcId="{A2472ED2-4693-48C7-86E1-E10C914F79BD}" destId="{E6BFB0CB-F9FF-45F7-9598-4520A9A64ECC}" srcOrd="1" destOrd="0" presId="urn:microsoft.com/office/officeart/2005/8/layout/hierarchy4"/>
    <dgm:cxn modelId="{77EAA646-0801-4B3A-A375-0EBC3477ACD2}" type="presParOf" srcId="{3C0136FC-B302-453E-AF94-A12EE75D982B}" destId="{EBE28EFB-6A55-4569-8690-DDBB0DC1E14D}" srcOrd="1" destOrd="0" presId="urn:microsoft.com/office/officeart/2005/8/layout/hierarchy4"/>
    <dgm:cxn modelId="{F9367F44-2F0F-4C18-ACF6-155795D289FB}" type="presParOf" srcId="{3C0136FC-B302-453E-AF94-A12EE75D982B}" destId="{B5E31DBE-61DE-493C-83EB-F733E005E3C0}" srcOrd="2" destOrd="0" presId="urn:microsoft.com/office/officeart/2005/8/layout/hierarchy4"/>
    <dgm:cxn modelId="{377ADE3A-66E5-46D8-AC14-EFF15FA0B027}" type="presParOf" srcId="{B5E31DBE-61DE-493C-83EB-F733E005E3C0}" destId="{BFC546BA-B35B-4CDD-8E00-CAB4C3475BF4}" srcOrd="0" destOrd="0" presId="urn:microsoft.com/office/officeart/2005/8/layout/hierarchy4"/>
    <dgm:cxn modelId="{51DBDB9A-4697-4865-B443-F3E717E6A84F}" type="presParOf" srcId="{B5E31DBE-61DE-493C-83EB-F733E005E3C0}" destId="{0305ECA6-CBD5-4EA9-9679-F13B7588AA78}" srcOrd="1" destOrd="0" presId="urn:microsoft.com/office/officeart/2005/8/layout/hierarchy4"/>
    <dgm:cxn modelId="{365E0909-5068-4B3B-B137-3FD963B6BF4A}" type="presParOf" srcId="{B5E31DBE-61DE-493C-83EB-F733E005E3C0}" destId="{E6EEDCE2-059B-4932-838B-DB25E6E61E49}" srcOrd="2" destOrd="0" presId="urn:microsoft.com/office/officeart/2005/8/layout/hierarchy4"/>
    <dgm:cxn modelId="{E2857C9E-E679-4253-BCC3-F4D42D222F23}" type="presParOf" srcId="{E6EEDCE2-059B-4932-838B-DB25E6E61E49}" destId="{26687F17-72D9-47B4-BB5D-A7F87C9EA94D}" srcOrd="0" destOrd="0" presId="urn:microsoft.com/office/officeart/2005/8/layout/hierarchy4"/>
    <dgm:cxn modelId="{2897AAF6-28BF-40B3-8E72-47C706E4EE6D}" type="presParOf" srcId="{26687F17-72D9-47B4-BB5D-A7F87C9EA94D}" destId="{8EFBBBD6-0F92-437D-9985-5154E1DFF31B}" srcOrd="0" destOrd="0" presId="urn:microsoft.com/office/officeart/2005/8/layout/hierarchy4"/>
    <dgm:cxn modelId="{3D8FC779-3380-47EB-AAB3-038D0E228E4E}" type="presParOf" srcId="{26687F17-72D9-47B4-BB5D-A7F87C9EA94D}" destId="{BBBF5BD1-D6E6-412C-8143-F47D59315156}" srcOrd="1" destOrd="0" presId="urn:microsoft.com/office/officeart/2005/8/layout/hierarchy4"/>
    <dgm:cxn modelId="{C810A723-2C12-4AEF-A50E-2CD1B5FD7AC5}" type="presParOf" srcId="{3C0136FC-B302-453E-AF94-A12EE75D982B}" destId="{D9B49085-7EA5-4BCD-BCD5-8BE172298056}" srcOrd="3" destOrd="0" presId="urn:microsoft.com/office/officeart/2005/8/layout/hierarchy4"/>
    <dgm:cxn modelId="{C446B65E-9EE1-43A4-B933-C7AD51995DE5}" type="presParOf" srcId="{3C0136FC-B302-453E-AF94-A12EE75D982B}" destId="{027464E7-E26A-484B-9BCD-CD122B6D4C74}" srcOrd="4" destOrd="0" presId="urn:microsoft.com/office/officeart/2005/8/layout/hierarchy4"/>
    <dgm:cxn modelId="{F41181D1-7B37-42EB-8A8D-C8453DFF13E6}" type="presParOf" srcId="{027464E7-E26A-484B-9BCD-CD122B6D4C74}" destId="{4316AF9D-F899-42E3-ABE3-92099D86A73E}" srcOrd="0" destOrd="0" presId="urn:microsoft.com/office/officeart/2005/8/layout/hierarchy4"/>
    <dgm:cxn modelId="{0AA8518D-0913-4261-8E8E-87CDA6EFA125}" type="presParOf" srcId="{027464E7-E26A-484B-9BCD-CD122B6D4C74}" destId="{80A2C4AB-7A86-4B9B-A509-F0477341B6CC}" srcOrd="1" destOrd="0" presId="urn:microsoft.com/office/officeart/2005/8/layout/hierarchy4"/>
    <dgm:cxn modelId="{4C1B2487-DA51-4EF4-B955-7472255F1502}" type="presParOf" srcId="{027464E7-E26A-484B-9BCD-CD122B6D4C74}" destId="{9A312878-643A-4568-BC09-294A6FFBB8A4}" srcOrd="2" destOrd="0" presId="urn:microsoft.com/office/officeart/2005/8/layout/hierarchy4"/>
    <dgm:cxn modelId="{4BF4EE44-11F4-4A45-A801-C7C4FEB62367}" type="presParOf" srcId="{9A312878-643A-4568-BC09-294A6FFBB8A4}" destId="{7587A55C-1F3C-42AA-84F8-075B0625574F}" srcOrd="0" destOrd="0" presId="urn:microsoft.com/office/officeart/2005/8/layout/hierarchy4"/>
    <dgm:cxn modelId="{D43601C8-65DC-46DA-B877-7661E789854F}" type="presParOf" srcId="{7587A55C-1F3C-42AA-84F8-075B0625574F}" destId="{9CC596EB-5CD4-494D-9C22-ABF771A5E773}" srcOrd="0" destOrd="0" presId="urn:microsoft.com/office/officeart/2005/8/layout/hierarchy4"/>
    <dgm:cxn modelId="{DABBA7D2-C0B3-4376-92D0-26AFE8391196}" type="presParOf" srcId="{7587A55C-1F3C-42AA-84F8-075B0625574F}" destId="{B1B2088C-003E-487B-9EFF-DA2310B848BE}" srcOrd="1" destOrd="0" presId="urn:microsoft.com/office/officeart/2005/8/layout/hierarchy4"/>
    <dgm:cxn modelId="{B26A0095-14CA-4810-A5BC-6DBC31F301A8}" type="presParOf" srcId="{3C0136FC-B302-453E-AF94-A12EE75D982B}" destId="{262F6858-9971-4B6B-8647-5351588FDBD0}" srcOrd="5" destOrd="0" presId="urn:microsoft.com/office/officeart/2005/8/layout/hierarchy4"/>
    <dgm:cxn modelId="{6961E78C-3199-4997-9A00-8111C5090489}" type="presParOf" srcId="{3C0136FC-B302-453E-AF94-A12EE75D982B}" destId="{AFA03141-9195-4F90-BCF9-93093349524E}" srcOrd="6" destOrd="0" presId="urn:microsoft.com/office/officeart/2005/8/layout/hierarchy4"/>
    <dgm:cxn modelId="{8E2D7420-66E0-4657-B847-5F396C3C34B4}" type="presParOf" srcId="{AFA03141-9195-4F90-BCF9-93093349524E}" destId="{FF3571C5-5E22-42F0-A814-D417472E553E}" srcOrd="0" destOrd="0" presId="urn:microsoft.com/office/officeart/2005/8/layout/hierarchy4"/>
    <dgm:cxn modelId="{20E53562-60F8-40F1-B0DB-E512ADA15DC7}" type="presParOf" srcId="{AFA03141-9195-4F90-BCF9-93093349524E}" destId="{A3491F0B-80DF-4311-84A1-78B6E0026CA5}" srcOrd="1" destOrd="0" presId="urn:microsoft.com/office/officeart/2005/8/layout/hierarchy4"/>
    <dgm:cxn modelId="{19F260E3-4CB4-4CD0-817D-68F41DEC5F14}" type="presParOf" srcId="{AFA03141-9195-4F90-BCF9-93093349524E}" destId="{8C1D1335-D51E-435C-B0E5-61B68ADD02B0}" srcOrd="2" destOrd="0" presId="urn:microsoft.com/office/officeart/2005/8/layout/hierarchy4"/>
    <dgm:cxn modelId="{0FFD58B9-C609-4D0E-BE80-9C2558C046FA}" type="presParOf" srcId="{8C1D1335-D51E-435C-B0E5-61B68ADD02B0}" destId="{884DE2CF-30D0-44FE-80BA-B606EB2C8C83}" srcOrd="0" destOrd="0" presId="urn:microsoft.com/office/officeart/2005/8/layout/hierarchy4"/>
    <dgm:cxn modelId="{827B0BDD-870C-43C8-A7C3-8CF0A30A93A7}" type="presParOf" srcId="{884DE2CF-30D0-44FE-80BA-B606EB2C8C83}" destId="{0A85E81D-E77F-410A-96AD-D09150C1ACC8}" srcOrd="0" destOrd="0" presId="urn:microsoft.com/office/officeart/2005/8/layout/hierarchy4"/>
    <dgm:cxn modelId="{9ECAB9D6-C76F-44D4-B1E3-B5F0D494D50C}" type="presParOf" srcId="{884DE2CF-30D0-44FE-80BA-B606EB2C8C83}" destId="{427B4FD7-7A17-4436-8AB4-87017954E2E7}" srcOrd="1" destOrd="0" presId="urn:microsoft.com/office/officeart/2005/8/layout/hierarchy4"/>
    <dgm:cxn modelId="{B7525FE7-5FFA-446E-9758-B6D12E32BB81}" type="presParOf" srcId="{8C1D1335-D51E-435C-B0E5-61B68ADD02B0}" destId="{D64D0D1A-E608-4137-86ED-B2E50161A469}" srcOrd="1" destOrd="0" presId="urn:microsoft.com/office/officeart/2005/8/layout/hierarchy4"/>
    <dgm:cxn modelId="{1B79A12C-FF75-48E2-80F1-54A9518F58C1}" type="presParOf" srcId="{8C1D1335-D51E-435C-B0E5-61B68ADD02B0}" destId="{DECAFE51-BEC3-4B3B-A455-A2A04C30D546}" srcOrd="2" destOrd="0" presId="urn:microsoft.com/office/officeart/2005/8/layout/hierarchy4"/>
    <dgm:cxn modelId="{DC5400FF-C0F0-4055-B6E7-A1F3D7C36FA4}" type="presParOf" srcId="{DECAFE51-BEC3-4B3B-A455-A2A04C30D546}" destId="{A04CBB2E-CD69-40B8-888A-286DFBC4C5A1}" srcOrd="0" destOrd="0" presId="urn:microsoft.com/office/officeart/2005/8/layout/hierarchy4"/>
    <dgm:cxn modelId="{FA27B31E-859F-415A-BF41-2448361A9A8A}" type="presParOf" srcId="{DECAFE51-BEC3-4B3B-A455-A2A04C30D546}" destId="{C1D64220-BE19-4187-9C04-239B8F66847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5F76D51-3AF4-41D2-87EF-7FE9ADA0860D}" type="doc">
      <dgm:prSet loTypeId="urn:microsoft.com/office/officeart/2005/8/layout/hChevron3" loCatId="process" qsTypeId="urn:microsoft.com/office/officeart/2005/8/quickstyle/simple1" qsCatId="simple" csTypeId="urn:microsoft.com/office/officeart/2005/8/colors/accent1_2" csCatId="accent1" phldr="1"/>
      <dgm:spPr/>
    </dgm:pt>
    <dgm:pt modelId="{A5E5F1F7-00AA-46A0-8440-0D8C01DB3F3F}">
      <dgm:prSet phldrT="[Text]" custT="1"/>
      <dgm:spPr/>
      <dgm:t>
        <a:bodyPr/>
        <a:lstStyle/>
        <a:p>
          <a:r>
            <a:rPr lang="en-GB" sz="900" b="1" dirty="0" smtClean="0">
              <a:solidFill>
                <a:schemeClr val="tx1"/>
              </a:solidFill>
            </a:rPr>
            <a:t>April</a:t>
          </a:r>
          <a:endParaRPr lang="en-US" sz="900" b="1" dirty="0">
            <a:solidFill>
              <a:schemeClr val="tx1"/>
            </a:solidFill>
          </a:endParaRPr>
        </a:p>
      </dgm:t>
    </dgm:pt>
    <dgm:pt modelId="{52176501-55B6-49D7-AEDE-B9EBE8C9E41E}" type="parTrans" cxnId="{F007215A-F68A-47AD-941C-C6BA0D060DFA}">
      <dgm:prSet/>
      <dgm:spPr/>
      <dgm:t>
        <a:bodyPr/>
        <a:lstStyle/>
        <a:p>
          <a:endParaRPr lang="en-US"/>
        </a:p>
      </dgm:t>
    </dgm:pt>
    <dgm:pt modelId="{CC5369E7-8934-4AF1-8CD4-8B332BAA68E8}" type="sibTrans" cxnId="{F007215A-F68A-47AD-941C-C6BA0D060DFA}">
      <dgm:prSet/>
      <dgm:spPr/>
      <dgm:t>
        <a:bodyPr/>
        <a:lstStyle/>
        <a:p>
          <a:endParaRPr lang="en-US"/>
        </a:p>
      </dgm:t>
    </dgm:pt>
    <dgm:pt modelId="{7E30E932-BDD6-44D7-87D2-E58950934010}">
      <dgm:prSet phldrT="[Text]" custT="1"/>
      <dgm:spPr/>
      <dgm:t>
        <a:bodyPr/>
        <a:lstStyle/>
        <a:p>
          <a:r>
            <a:rPr lang="en-GB" sz="900" b="1" dirty="0" smtClean="0">
              <a:solidFill>
                <a:schemeClr val="tx1"/>
              </a:solidFill>
            </a:rPr>
            <a:t>May</a:t>
          </a:r>
          <a:endParaRPr lang="en-US" sz="900" b="1" dirty="0">
            <a:solidFill>
              <a:schemeClr val="tx1"/>
            </a:solidFill>
          </a:endParaRPr>
        </a:p>
      </dgm:t>
    </dgm:pt>
    <dgm:pt modelId="{E6223EE9-89DC-4F89-8E16-1471CFF9CE27}" type="parTrans" cxnId="{CC011425-0FA4-4399-91AB-BD527B5D447E}">
      <dgm:prSet/>
      <dgm:spPr/>
      <dgm:t>
        <a:bodyPr/>
        <a:lstStyle/>
        <a:p>
          <a:endParaRPr lang="en-US"/>
        </a:p>
      </dgm:t>
    </dgm:pt>
    <dgm:pt modelId="{ED6A853D-FADC-4B89-97D7-19A4289DF027}" type="sibTrans" cxnId="{CC011425-0FA4-4399-91AB-BD527B5D447E}">
      <dgm:prSet/>
      <dgm:spPr/>
      <dgm:t>
        <a:bodyPr/>
        <a:lstStyle/>
        <a:p>
          <a:endParaRPr lang="en-US"/>
        </a:p>
      </dgm:t>
    </dgm:pt>
    <dgm:pt modelId="{C332E412-91C0-4F58-BFC9-DCF6C67976BA}">
      <dgm:prSet phldrT="[Text]" custT="1"/>
      <dgm:spPr/>
      <dgm:t>
        <a:bodyPr/>
        <a:lstStyle/>
        <a:p>
          <a:r>
            <a:rPr lang="en-GB" sz="900" b="1" dirty="0" smtClean="0">
              <a:solidFill>
                <a:schemeClr val="tx1"/>
              </a:solidFill>
            </a:rPr>
            <a:t>June</a:t>
          </a:r>
          <a:endParaRPr lang="en-US" sz="900" b="1" dirty="0">
            <a:solidFill>
              <a:schemeClr val="tx1"/>
            </a:solidFill>
          </a:endParaRPr>
        </a:p>
      </dgm:t>
    </dgm:pt>
    <dgm:pt modelId="{6A705D26-4C3D-4B55-A40D-4E302EBF7ED1}" type="parTrans" cxnId="{A6D5E2B7-BD3A-42B1-93A1-15BB9A8BD218}">
      <dgm:prSet/>
      <dgm:spPr/>
      <dgm:t>
        <a:bodyPr/>
        <a:lstStyle/>
        <a:p>
          <a:endParaRPr lang="en-US"/>
        </a:p>
      </dgm:t>
    </dgm:pt>
    <dgm:pt modelId="{089FBC91-2CCE-4E66-9C4F-171332F74DF0}" type="sibTrans" cxnId="{A6D5E2B7-BD3A-42B1-93A1-15BB9A8BD218}">
      <dgm:prSet/>
      <dgm:spPr/>
      <dgm:t>
        <a:bodyPr/>
        <a:lstStyle/>
        <a:p>
          <a:endParaRPr lang="en-US"/>
        </a:p>
      </dgm:t>
    </dgm:pt>
    <dgm:pt modelId="{F82A81A6-D179-4FE3-8BDA-EA3EDC5A8682}">
      <dgm:prSet phldrT="[Text]" custT="1"/>
      <dgm:spPr/>
      <dgm:t>
        <a:bodyPr/>
        <a:lstStyle/>
        <a:p>
          <a:r>
            <a:rPr lang="en-GB" sz="900" b="1" dirty="0" smtClean="0">
              <a:solidFill>
                <a:schemeClr val="tx1"/>
              </a:solidFill>
            </a:rPr>
            <a:t>July</a:t>
          </a:r>
          <a:endParaRPr lang="en-US" sz="900" b="1" dirty="0">
            <a:solidFill>
              <a:schemeClr val="tx1"/>
            </a:solidFill>
          </a:endParaRPr>
        </a:p>
      </dgm:t>
    </dgm:pt>
    <dgm:pt modelId="{EC7532EA-1033-4DE0-BA60-0762F6B9F8C4}" type="parTrans" cxnId="{32BBE309-EA18-49B2-B453-60F91D235620}">
      <dgm:prSet/>
      <dgm:spPr/>
      <dgm:t>
        <a:bodyPr/>
        <a:lstStyle/>
        <a:p>
          <a:endParaRPr lang="en-US"/>
        </a:p>
      </dgm:t>
    </dgm:pt>
    <dgm:pt modelId="{A6F28D7D-EA7F-4A06-9BD0-A1DDE3790330}" type="sibTrans" cxnId="{32BBE309-EA18-49B2-B453-60F91D235620}">
      <dgm:prSet/>
      <dgm:spPr/>
      <dgm:t>
        <a:bodyPr/>
        <a:lstStyle/>
        <a:p>
          <a:endParaRPr lang="en-US"/>
        </a:p>
      </dgm:t>
    </dgm:pt>
    <dgm:pt modelId="{3F44480E-EAF6-4104-8896-E33BE69401AB}">
      <dgm:prSet phldrT="[Text]" custT="1"/>
      <dgm:spPr/>
      <dgm:t>
        <a:bodyPr/>
        <a:lstStyle/>
        <a:p>
          <a:r>
            <a:rPr lang="en-GB" sz="900" b="1" dirty="0" smtClean="0">
              <a:solidFill>
                <a:schemeClr val="tx1"/>
              </a:solidFill>
            </a:rPr>
            <a:t>August</a:t>
          </a:r>
          <a:endParaRPr lang="en-US" sz="900" b="1" dirty="0">
            <a:solidFill>
              <a:schemeClr val="tx1"/>
            </a:solidFill>
          </a:endParaRPr>
        </a:p>
      </dgm:t>
    </dgm:pt>
    <dgm:pt modelId="{8266D289-57B7-475D-A3FB-1F7D2C33FCA8}" type="parTrans" cxnId="{BB2B68A0-346F-4ABB-A391-7BF7BAD05A33}">
      <dgm:prSet/>
      <dgm:spPr/>
      <dgm:t>
        <a:bodyPr/>
        <a:lstStyle/>
        <a:p>
          <a:endParaRPr lang="en-US"/>
        </a:p>
      </dgm:t>
    </dgm:pt>
    <dgm:pt modelId="{C04C21D2-2704-4F0C-B383-DA4353C723DF}" type="sibTrans" cxnId="{BB2B68A0-346F-4ABB-A391-7BF7BAD05A33}">
      <dgm:prSet/>
      <dgm:spPr/>
      <dgm:t>
        <a:bodyPr/>
        <a:lstStyle/>
        <a:p>
          <a:endParaRPr lang="en-US"/>
        </a:p>
      </dgm:t>
    </dgm:pt>
    <dgm:pt modelId="{E393DB50-337F-4C02-A9E9-3846929D0B50}">
      <dgm:prSet phldrT="[Text]" custT="1"/>
      <dgm:spPr/>
      <dgm:t>
        <a:bodyPr/>
        <a:lstStyle/>
        <a:p>
          <a:r>
            <a:rPr lang="en-GB" sz="900" b="1" dirty="0" smtClean="0">
              <a:solidFill>
                <a:schemeClr val="tx1"/>
              </a:solidFill>
            </a:rPr>
            <a:t>September</a:t>
          </a:r>
          <a:endParaRPr lang="en-US" sz="900" b="1" dirty="0">
            <a:solidFill>
              <a:schemeClr val="tx1"/>
            </a:solidFill>
          </a:endParaRPr>
        </a:p>
      </dgm:t>
    </dgm:pt>
    <dgm:pt modelId="{817D452D-D4C0-43DB-8A12-A571E5AF6F4A}" type="parTrans" cxnId="{901F495E-2B77-423F-B84D-52446645346F}">
      <dgm:prSet/>
      <dgm:spPr/>
      <dgm:t>
        <a:bodyPr/>
        <a:lstStyle/>
        <a:p>
          <a:endParaRPr lang="en-US"/>
        </a:p>
      </dgm:t>
    </dgm:pt>
    <dgm:pt modelId="{FF6A6759-CE44-413F-A630-5515E35256A1}" type="sibTrans" cxnId="{901F495E-2B77-423F-B84D-52446645346F}">
      <dgm:prSet/>
      <dgm:spPr/>
      <dgm:t>
        <a:bodyPr/>
        <a:lstStyle/>
        <a:p>
          <a:endParaRPr lang="en-US"/>
        </a:p>
      </dgm:t>
    </dgm:pt>
    <dgm:pt modelId="{01FDBCF8-2FE6-4521-BFB4-8BD89B7E3650}">
      <dgm:prSet phldrT="[Text]" custT="1"/>
      <dgm:spPr>
        <a:solidFill>
          <a:srgbClr val="92D050"/>
        </a:solidFill>
      </dgm:spPr>
      <dgm:t>
        <a:bodyPr/>
        <a:lstStyle/>
        <a:p>
          <a:r>
            <a:rPr lang="en-GB" sz="900" b="1" dirty="0" smtClean="0">
              <a:solidFill>
                <a:schemeClr val="tx2"/>
              </a:solidFill>
            </a:rPr>
            <a:t>February</a:t>
          </a:r>
          <a:endParaRPr lang="en-US" sz="900" b="1" dirty="0">
            <a:solidFill>
              <a:schemeClr val="tx2"/>
            </a:solidFill>
          </a:endParaRPr>
        </a:p>
      </dgm:t>
    </dgm:pt>
    <dgm:pt modelId="{41098147-E3EB-4EA0-87E7-DA0CE7809507}" type="parTrans" cxnId="{6747B3F3-4492-4152-B4C6-69AEC84271E9}">
      <dgm:prSet/>
      <dgm:spPr/>
      <dgm:t>
        <a:bodyPr/>
        <a:lstStyle/>
        <a:p>
          <a:endParaRPr lang="en-US"/>
        </a:p>
      </dgm:t>
    </dgm:pt>
    <dgm:pt modelId="{B621DB5B-9EAC-455C-BDEB-207AECA10A42}" type="sibTrans" cxnId="{6747B3F3-4492-4152-B4C6-69AEC84271E9}">
      <dgm:prSet/>
      <dgm:spPr/>
      <dgm:t>
        <a:bodyPr/>
        <a:lstStyle/>
        <a:p>
          <a:endParaRPr lang="en-US"/>
        </a:p>
      </dgm:t>
    </dgm:pt>
    <dgm:pt modelId="{E960B448-65EF-4C04-9FBF-C8DF7933F7E1}">
      <dgm:prSet phldrT="[Text]" custT="1"/>
      <dgm:spPr/>
      <dgm:t>
        <a:bodyPr/>
        <a:lstStyle/>
        <a:p>
          <a:r>
            <a:rPr lang="en-GB" sz="900" b="1" dirty="0" smtClean="0">
              <a:solidFill>
                <a:schemeClr val="tx1"/>
              </a:solidFill>
            </a:rPr>
            <a:t>October</a:t>
          </a:r>
          <a:endParaRPr lang="en-US" sz="900" b="1" dirty="0">
            <a:solidFill>
              <a:schemeClr val="tx1"/>
            </a:solidFill>
          </a:endParaRPr>
        </a:p>
      </dgm:t>
    </dgm:pt>
    <dgm:pt modelId="{2E5AE9FB-9EA5-4318-AC36-040574EB9184}" type="parTrans" cxnId="{61BED803-D184-4893-A3B3-E4469FBB23E5}">
      <dgm:prSet/>
      <dgm:spPr/>
      <dgm:t>
        <a:bodyPr/>
        <a:lstStyle/>
        <a:p>
          <a:endParaRPr lang="en-US"/>
        </a:p>
      </dgm:t>
    </dgm:pt>
    <dgm:pt modelId="{01FDEAD4-4D85-4531-BCB4-A30167FE0243}" type="sibTrans" cxnId="{61BED803-D184-4893-A3B3-E4469FBB23E5}">
      <dgm:prSet/>
      <dgm:spPr/>
      <dgm:t>
        <a:bodyPr/>
        <a:lstStyle/>
        <a:p>
          <a:endParaRPr lang="en-US"/>
        </a:p>
      </dgm:t>
    </dgm:pt>
    <dgm:pt modelId="{97F55DA0-4214-4037-BC4E-500C9A4331F3}">
      <dgm:prSet phldrT="[Text]" custT="1"/>
      <dgm:spPr>
        <a:solidFill>
          <a:srgbClr val="92D050"/>
        </a:solidFill>
      </dgm:spPr>
      <dgm:t>
        <a:bodyPr/>
        <a:lstStyle/>
        <a:p>
          <a:r>
            <a:rPr lang="en-GB" sz="900" b="1" dirty="0" smtClean="0">
              <a:solidFill>
                <a:schemeClr val="tx2"/>
              </a:solidFill>
            </a:rPr>
            <a:t>January</a:t>
          </a:r>
          <a:endParaRPr lang="en-US" sz="900" b="1" dirty="0">
            <a:solidFill>
              <a:schemeClr val="tx2"/>
            </a:solidFill>
          </a:endParaRPr>
        </a:p>
      </dgm:t>
    </dgm:pt>
    <dgm:pt modelId="{0F425D24-E05C-43AD-8C5A-46DF11AA15E9}" type="parTrans" cxnId="{3C1BAF51-AAAA-4E13-B655-A5287D101BAF}">
      <dgm:prSet/>
      <dgm:spPr/>
      <dgm:t>
        <a:bodyPr/>
        <a:lstStyle/>
        <a:p>
          <a:endParaRPr lang="en-US"/>
        </a:p>
      </dgm:t>
    </dgm:pt>
    <dgm:pt modelId="{92551673-D9E1-48ED-BD1B-ECE00FE3C161}" type="sibTrans" cxnId="{3C1BAF51-AAAA-4E13-B655-A5287D101BAF}">
      <dgm:prSet/>
      <dgm:spPr/>
      <dgm:t>
        <a:bodyPr/>
        <a:lstStyle/>
        <a:p>
          <a:endParaRPr lang="en-US"/>
        </a:p>
      </dgm:t>
    </dgm:pt>
    <dgm:pt modelId="{2DBE34B4-F860-40A2-98FA-29E324D46AF9}">
      <dgm:prSet phldrT="[Text]" custT="1"/>
      <dgm:spPr>
        <a:solidFill>
          <a:srgbClr val="92D050"/>
        </a:solidFill>
      </dgm:spPr>
      <dgm:t>
        <a:bodyPr/>
        <a:lstStyle/>
        <a:p>
          <a:r>
            <a:rPr lang="en-GB" sz="900" b="1" dirty="0" smtClean="0">
              <a:solidFill>
                <a:schemeClr val="tx2"/>
              </a:solidFill>
            </a:rPr>
            <a:t>March</a:t>
          </a:r>
          <a:endParaRPr lang="en-US" sz="900" b="1" dirty="0">
            <a:solidFill>
              <a:schemeClr val="tx2"/>
            </a:solidFill>
          </a:endParaRPr>
        </a:p>
      </dgm:t>
    </dgm:pt>
    <dgm:pt modelId="{8056BAA3-F283-49BD-B2EC-9B0ABC25C636}" type="parTrans" cxnId="{4661BD5F-8F39-4066-8D36-6C2CDB4E1A52}">
      <dgm:prSet/>
      <dgm:spPr/>
      <dgm:t>
        <a:bodyPr/>
        <a:lstStyle/>
        <a:p>
          <a:endParaRPr lang="en-US"/>
        </a:p>
      </dgm:t>
    </dgm:pt>
    <dgm:pt modelId="{CE1DE892-1093-419E-942A-57046266FE82}" type="sibTrans" cxnId="{4661BD5F-8F39-4066-8D36-6C2CDB4E1A52}">
      <dgm:prSet/>
      <dgm:spPr/>
      <dgm:t>
        <a:bodyPr/>
        <a:lstStyle/>
        <a:p>
          <a:endParaRPr lang="en-US"/>
        </a:p>
      </dgm:t>
    </dgm:pt>
    <dgm:pt modelId="{02F4D741-D0F1-4705-8CBA-99DA82C6F861}">
      <dgm:prSet phldrT="[Text]" custT="1"/>
      <dgm:spPr>
        <a:solidFill>
          <a:srgbClr val="92D050"/>
        </a:solidFill>
      </dgm:spPr>
      <dgm:t>
        <a:bodyPr/>
        <a:lstStyle/>
        <a:p>
          <a:r>
            <a:rPr lang="en-GB" sz="900" b="1" dirty="0" smtClean="0">
              <a:solidFill>
                <a:schemeClr val="tx2"/>
              </a:solidFill>
            </a:rPr>
            <a:t>May</a:t>
          </a:r>
          <a:endParaRPr lang="en-US" sz="900" b="1" dirty="0">
            <a:solidFill>
              <a:schemeClr val="tx2"/>
            </a:solidFill>
          </a:endParaRPr>
        </a:p>
      </dgm:t>
    </dgm:pt>
    <dgm:pt modelId="{4FD0AFBA-704D-46AA-8E3F-2F12A0C6D319}" type="parTrans" cxnId="{64C90E29-26CD-46DC-9140-40AE6D5C9BB7}">
      <dgm:prSet/>
      <dgm:spPr/>
      <dgm:t>
        <a:bodyPr/>
        <a:lstStyle/>
        <a:p>
          <a:endParaRPr lang="en-US"/>
        </a:p>
      </dgm:t>
    </dgm:pt>
    <dgm:pt modelId="{732E8D72-7D63-4DB2-B7D2-47FFFA980857}" type="sibTrans" cxnId="{64C90E29-26CD-46DC-9140-40AE6D5C9BB7}">
      <dgm:prSet/>
      <dgm:spPr/>
      <dgm:t>
        <a:bodyPr/>
        <a:lstStyle/>
        <a:p>
          <a:endParaRPr lang="en-US"/>
        </a:p>
      </dgm:t>
    </dgm:pt>
    <dgm:pt modelId="{315D9F6A-C293-4E52-A290-C4A35251A14D}" type="pres">
      <dgm:prSet presAssocID="{05F76D51-3AF4-41D2-87EF-7FE9ADA0860D}" presName="Name0" presStyleCnt="0">
        <dgm:presLayoutVars>
          <dgm:dir/>
          <dgm:resizeHandles val="exact"/>
        </dgm:presLayoutVars>
      </dgm:prSet>
      <dgm:spPr/>
    </dgm:pt>
    <dgm:pt modelId="{00165D56-2D36-472C-A8A5-CACE8D9AD9C4}" type="pres">
      <dgm:prSet presAssocID="{A5E5F1F7-00AA-46A0-8440-0D8C01DB3F3F}" presName="parTxOnly" presStyleLbl="node1" presStyleIdx="0" presStyleCnt="11" custScaleX="75238">
        <dgm:presLayoutVars>
          <dgm:bulletEnabled val="1"/>
        </dgm:presLayoutVars>
      </dgm:prSet>
      <dgm:spPr/>
      <dgm:t>
        <a:bodyPr/>
        <a:lstStyle/>
        <a:p>
          <a:endParaRPr lang="en-US"/>
        </a:p>
      </dgm:t>
    </dgm:pt>
    <dgm:pt modelId="{C89EB5B5-6C5D-4088-B066-885167B81C14}" type="pres">
      <dgm:prSet presAssocID="{CC5369E7-8934-4AF1-8CD4-8B332BAA68E8}" presName="parSpace" presStyleCnt="0"/>
      <dgm:spPr/>
    </dgm:pt>
    <dgm:pt modelId="{CD0F2952-A194-49D0-9A23-C48C464EEB1D}" type="pres">
      <dgm:prSet presAssocID="{7E30E932-BDD6-44D7-87D2-E58950934010}" presName="parTxOnly" presStyleLbl="node1" presStyleIdx="1" presStyleCnt="11" custScaleX="109802">
        <dgm:presLayoutVars>
          <dgm:bulletEnabled val="1"/>
        </dgm:presLayoutVars>
      </dgm:prSet>
      <dgm:spPr/>
      <dgm:t>
        <a:bodyPr/>
        <a:lstStyle/>
        <a:p>
          <a:endParaRPr lang="en-US"/>
        </a:p>
      </dgm:t>
    </dgm:pt>
    <dgm:pt modelId="{02B1CF21-769A-4084-BF31-28920D71AB37}" type="pres">
      <dgm:prSet presAssocID="{ED6A853D-FADC-4B89-97D7-19A4289DF027}" presName="parSpace" presStyleCnt="0"/>
      <dgm:spPr/>
    </dgm:pt>
    <dgm:pt modelId="{3E65B7EC-BABD-4515-A1C1-5200C8D0D03E}" type="pres">
      <dgm:prSet presAssocID="{C332E412-91C0-4F58-BFC9-DCF6C67976BA}" presName="parTxOnly" presStyleLbl="node1" presStyleIdx="2" presStyleCnt="11" custScaleX="83060">
        <dgm:presLayoutVars>
          <dgm:bulletEnabled val="1"/>
        </dgm:presLayoutVars>
      </dgm:prSet>
      <dgm:spPr/>
      <dgm:t>
        <a:bodyPr/>
        <a:lstStyle/>
        <a:p>
          <a:endParaRPr lang="en-US"/>
        </a:p>
      </dgm:t>
    </dgm:pt>
    <dgm:pt modelId="{A2613DC7-0F91-425B-814A-FE8FEC3C4735}" type="pres">
      <dgm:prSet presAssocID="{089FBC91-2CCE-4E66-9C4F-171332F74DF0}" presName="parSpace" presStyleCnt="0"/>
      <dgm:spPr/>
    </dgm:pt>
    <dgm:pt modelId="{B1071D96-1844-4F12-8A84-CF6F6CC5951B}" type="pres">
      <dgm:prSet presAssocID="{F82A81A6-D179-4FE3-8BDA-EA3EDC5A8682}" presName="parTxOnly" presStyleLbl="node1" presStyleIdx="3" presStyleCnt="11" custScaleX="82418">
        <dgm:presLayoutVars>
          <dgm:bulletEnabled val="1"/>
        </dgm:presLayoutVars>
      </dgm:prSet>
      <dgm:spPr/>
      <dgm:t>
        <a:bodyPr/>
        <a:lstStyle/>
        <a:p>
          <a:endParaRPr lang="en-US"/>
        </a:p>
      </dgm:t>
    </dgm:pt>
    <dgm:pt modelId="{C32C3DF2-1DF1-46B5-ADA0-57A66B8C8611}" type="pres">
      <dgm:prSet presAssocID="{A6F28D7D-EA7F-4A06-9BD0-A1DDE3790330}" presName="parSpace" presStyleCnt="0"/>
      <dgm:spPr/>
    </dgm:pt>
    <dgm:pt modelId="{9B6763D3-0F60-4BCC-8BC2-3AA94345078C}" type="pres">
      <dgm:prSet presAssocID="{3F44480E-EAF6-4104-8896-E33BE69401AB}" presName="parTxOnly" presStyleLbl="node1" presStyleIdx="4" presStyleCnt="11" custScaleX="79593">
        <dgm:presLayoutVars>
          <dgm:bulletEnabled val="1"/>
        </dgm:presLayoutVars>
      </dgm:prSet>
      <dgm:spPr/>
      <dgm:t>
        <a:bodyPr/>
        <a:lstStyle/>
        <a:p>
          <a:endParaRPr lang="en-US"/>
        </a:p>
      </dgm:t>
    </dgm:pt>
    <dgm:pt modelId="{7AA4EFA1-71B1-4D0A-97CB-28B38ED12E3C}" type="pres">
      <dgm:prSet presAssocID="{C04C21D2-2704-4F0C-B383-DA4353C723DF}" presName="parSpace" presStyleCnt="0"/>
      <dgm:spPr/>
    </dgm:pt>
    <dgm:pt modelId="{EF217343-8C10-44AE-BC9E-65DA5AD2740D}" type="pres">
      <dgm:prSet presAssocID="{E393DB50-337F-4C02-A9E9-3846929D0B50}" presName="parTxOnly" presStyleLbl="node1" presStyleIdx="5" presStyleCnt="11">
        <dgm:presLayoutVars>
          <dgm:bulletEnabled val="1"/>
        </dgm:presLayoutVars>
      </dgm:prSet>
      <dgm:spPr/>
      <dgm:t>
        <a:bodyPr/>
        <a:lstStyle/>
        <a:p>
          <a:endParaRPr lang="en-US"/>
        </a:p>
      </dgm:t>
    </dgm:pt>
    <dgm:pt modelId="{3A7CF4F6-5E93-4A9A-82C1-1DF0D7ABE5FC}" type="pres">
      <dgm:prSet presAssocID="{FF6A6759-CE44-413F-A630-5515E35256A1}" presName="parSpace" presStyleCnt="0"/>
      <dgm:spPr/>
    </dgm:pt>
    <dgm:pt modelId="{D88610A9-1E07-4A08-B59F-532435349D3C}" type="pres">
      <dgm:prSet presAssocID="{E960B448-65EF-4C04-9FBF-C8DF7933F7E1}" presName="parTxOnly" presStyleLbl="node1" presStyleIdx="6" presStyleCnt="11" custScaleX="85536">
        <dgm:presLayoutVars>
          <dgm:bulletEnabled val="1"/>
        </dgm:presLayoutVars>
      </dgm:prSet>
      <dgm:spPr/>
      <dgm:t>
        <a:bodyPr/>
        <a:lstStyle/>
        <a:p>
          <a:endParaRPr lang="en-US"/>
        </a:p>
      </dgm:t>
    </dgm:pt>
    <dgm:pt modelId="{4188E89D-A813-47AD-8114-D59B210E4DBB}" type="pres">
      <dgm:prSet presAssocID="{01FDEAD4-4D85-4531-BCB4-A30167FE0243}" presName="parSpace" presStyleCnt="0"/>
      <dgm:spPr/>
    </dgm:pt>
    <dgm:pt modelId="{C2B0E52B-BE8F-407E-B162-0E2F9D03B599}" type="pres">
      <dgm:prSet presAssocID="{97F55DA0-4214-4037-BC4E-500C9A4331F3}" presName="parTxOnly" presStyleLbl="node1" presStyleIdx="7" presStyleCnt="11" custScaleX="84809">
        <dgm:presLayoutVars>
          <dgm:bulletEnabled val="1"/>
        </dgm:presLayoutVars>
      </dgm:prSet>
      <dgm:spPr/>
      <dgm:t>
        <a:bodyPr/>
        <a:lstStyle/>
        <a:p>
          <a:endParaRPr lang="en-US"/>
        </a:p>
      </dgm:t>
    </dgm:pt>
    <dgm:pt modelId="{1B655855-7930-467A-9087-C16236FCBC7B}" type="pres">
      <dgm:prSet presAssocID="{92551673-D9E1-48ED-BD1B-ECE00FE3C161}" presName="parSpace" presStyleCnt="0"/>
      <dgm:spPr/>
    </dgm:pt>
    <dgm:pt modelId="{1095E0C4-A91C-4D8C-9787-46DD92C42E6E}" type="pres">
      <dgm:prSet presAssocID="{01FDBCF8-2FE6-4521-BFB4-8BD89B7E3650}" presName="parTxOnly" presStyleLbl="node1" presStyleIdx="8" presStyleCnt="11">
        <dgm:presLayoutVars>
          <dgm:bulletEnabled val="1"/>
        </dgm:presLayoutVars>
      </dgm:prSet>
      <dgm:spPr/>
      <dgm:t>
        <a:bodyPr/>
        <a:lstStyle/>
        <a:p>
          <a:endParaRPr lang="en-US"/>
        </a:p>
      </dgm:t>
    </dgm:pt>
    <dgm:pt modelId="{B2A30C66-EA29-459A-B08B-E7DC55A14A1E}" type="pres">
      <dgm:prSet presAssocID="{B621DB5B-9EAC-455C-BDEB-207AECA10A42}" presName="parSpace" presStyleCnt="0"/>
      <dgm:spPr/>
    </dgm:pt>
    <dgm:pt modelId="{025CF193-062D-4C2D-8CFB-A99EBEF73F7E}" type="pres">
      <dgm:prSet presAssocID="{2DBE34B4-F860-40A2-98FA-29E324D46AF9}" presName="parTxOnly" presStyleLbl="node1" presStyleIdx="9" presStyleCnt="11" custScaleX="74359">
        <dgm:presLayoutVars>
          <dgm:bulletEnabled val="1"/>
        </dgm:presLayoutVars>
      </dgm:prSet>
      <dgm:spPr/>
      <dgm:t>
        <a:bodyPr/>
        <a:lstStyle/>
        <a:p>
          <a:endParaRPr lang="en-US"/>
        </a:p>
      </dgm:t>
    </dgm:pt>
    <dgm:pt modelId="{29D9403F-C1E4-4234-B0C8-39F1802EFBB0}" type="pres">
      <dgm:prSet presAssocID="{CE1DE892-1093-419E-942A-57046266FE82}" presName="parSpace" presStyleCnt="0"/>
      <dgm:spPr/>
    </dgm:pt>
    <dgm:pt modelId="{A206DB68-3CB0-438A-B58D-5DA5A3E86CE3}" type="pres">
      <dgm:prSet presAssocID="{02F4D741-D0F1-4705-8CBA-99DA82C6F861}" presName="parTxOnly" presStyleLbl="node1" presStyleIdx="10" presStyleCnt="11" custScaleX="74818">
        <dgm:presLayoutVars>
          <dgm:bulletEnabled val="1"/>
        </dgm:presLayoutVars>
      </dgm:prSet>
      <dgm:spPr/>
      <dgm:t>
        <a:bodyPr/>
        <a:lstStyle/>
        <a:p>
          <a:endParaRPr lang="en-US"/>
        </a:p>
      </dgm:t>
    </dgm:pt>
  </dgm:ptLst>
  <dgm:cxnLst>
    <dgm:cxn modelId="{43F3A669-D130-40EB-BDCF-C1CFF7FC623E}" type="presOf" srcId="{02F4D741-D0F1-4705-8CBA-99DA82C6F861}" destId="{A206DB68-3CB0-438A-B58D-5DA5A3E86CE3}" srcOrd="0" destOrd="0" presId="urn:microsoft.com/office/officeart/2005/8/layout/hChevron3"/>
    <dgm:cxn modelId="{2E01C8A4-358B-454F-B5A1-E1D6FE5E547A}" type="presOf" srcId="{7E30E932-BDD6-44D7-87D2-E58950934010}" destId="{CD0F2952-A194-49D0-9A23-C48C464EEB1D}" srcOrd="0" destOrd="0" presId="urn:microsoft.com/office/officeart/2005/8/layout/hChevron3"/>
    <dgm:cxn modelId="{A6D5E2B7-BD3A-42B1-93A1-15BB9A8BD218}" srcId="{05F76D51-3AF4-41D2-87EF-7FE9ADA0860D}" destId="{C332E412-91C0-4F58-BFC9-DCF6C67976BA}" srcOrd="2" destOrd="0" parTransId="{6A705D26-4C3D-4B55-A40D-4E302EBF7ED1}" sibTransId="{089FBC91-2CCE-4E66-9C4F-171332F74DF0}"/>
    <dgm:cxn modelId="{4661BD5F-8F39-4066-8D36-6C2CDB4E1A52}" srcId="{05F76D51-3AF4-41D2-87EF-7FE9ADA0860D}" destId="{2DBE34B4-F860-40A2-98FA-29E324D46AF9}" srcOrd="9" destOrd="0" parTransId="{8056BAA3-F283-49BD-B2EC-9B0ABC25C636}" sibTransId="{CE1DE892-1093-419E-942A-57046266FE82}"/>
    <dgm:cxn modelId="{61BED803-D184-4893-A3B3-E4469FBB23E5}" srcId="{05F76D51-3AF4-41D2-87EF-7FE9ADA0860D}" destId="{E960B448-65EF-4C04-9FBF-C8DF7933F7E1}" srcOrd="6" destOrd="0" parTransId="{2E5AE9FB-9EA5-4318-AC36-040574EB9184}" sibTransId="{01FDEAD4-4D85-4531-BCB4-A30167FE0243}"/>
    <dgm:cxn modelId="{8525B36D-6A56-4AB2-A4BD-141CE8EAE606}" type="presOf" srcId="{E393DB50-337F-4C02-A9E9-3846929D0B50}" destId="{EF217343-8C10-44AE-BC9E-65DA5AD2740D}" srcOrd="0" destOrd="0" presId="urn:microsoft.com/office/officeart/2005/8/layout/hChevron3"/>
    <dgm:cxn modelId="{85232031-6187-41EF-B3A0-663F20558793}" type="presOf" srcId="{A5E5F1F7-00AA-46A0-8440-0D8C01DB3F3F}" destId="{00165D56-2D36-472C-A8A5-CACE8D9AD9C4}" srcOrd="0" destOrd="0" presId="urn:microsoft.com/office/officeart/2005/8/layout/hChevron3"/>
    <dgm:cxn modelId="{64C90E29-26CD-46DC-9140-40AE6D5C9BB7}" srcId="{05F76D51-3AF4-41D2-87EF-7FE9ADA0860D}" destId="{02F4D741-D0F1-4705-8CBA-99DA82C6F861}" srcOrd="10" destOrd="0" parTransId="{4FD0AFBA-704D-46AA-8E3F-2F12A0C6D319}" sibTransId="{732E8D72-7D63-4DB2-B7D2-47FFFA980857}"/>
    <dgm:cxn modelId="{3C1BAF51-AAAA-4E13-B655-A5287D101BAF}" srcId="{05F76D51-3AF4-41D2-87EF-7FE9ADA0860D}" destId="{97F55DA0-4214-4037-BC4E-500C9A4331F3}" srcOrd="7" destOrd="0" parTransId="{0F425D24-E05C-43AD-8C5A-46DF11AA15E9}" sibTransId="{92551673-D9E1-48ED-BD1B-ECE00FE3C161}"/>
    <dgm:cxn modelId="{CC011425-0FA4-4399-91AB-BD527B5D447E}" srcId="{05F76D51-3AF4-41D2-87EF-7FE9ADA0860D}" destId="{7E30E932-BDD6-44D7-87D2-E58950934010}" srcOrd="1" destOrd="0" parTransId="{E6223EE9-89DC-4F89-8E16-1471CFF9CE27}" sibTransId="{ED6A853D-FADC-4B89-97D7-19A4289DF027}"/>
    <dgm:cxn modelId="{32BBE309-EA18-49B2-B453-60F91D235620}" srcId="{05F76D51-3AF4-41D2-87EF-7FE9ADA0860D}" destId="{F82A81A6-D179-4FE3-8BDA-EA3EDC5A8682}" srcOrd="3" destOrd="0" parTransId="{EC7532EA-1033-4DE0-BA60-0762F6B9F8C4}" sibTransId="{A6F28D7D-EA7F-4A06-9BD0-A1DDE3790330}"/>
    <dgm:cxn modelId="{901F495E-2B77-423F-B84D-52446645346F}" srcId="{05F76D51-3AF4-41D2-87EF-7FE9ADA0860D}" destId="{E393DB50-337F-4C02-A9E9-3846929D0B50}" srcOrd="5" destOrd="0" parTransId="{817D452D-D4C0-43DB-8A12-A571E5AF6F4A}" sibTransId="{FF6A6759-CE44-413F-A630-5515E35256A1}"/>
    <dgm:cxn modelId="{0023FB90-EC49-4805-913A-13B13DE2AC2A}" type="presOf" srcId="{2DBE34B4-F860-40A2-98FA-29E324D46AF9}" destId="{025CF193-062D-4C2D-8CFB-A99EBEF73F7E}" srcOrd="0" destOrd="0" presId="urn:microsoft.com/office/officeart/2005/8/layout/hChevron3"/>
    <dgm:cxn modelId="{F007215A-F68A-47AD-941C-C6BA0D060DFA}" srcId="{05F76D51-3AF4-41D2-87EF-7FE9ADA0860D}" destId="{A5E5F1F7-00AA-46A0-8440-0D8C01DB3F3F}" srcOrd="0" destOrd="0" parTransId="{52176501-55B6-49D7-AEDE-B9EBE8C9E41E}" sibTransId="{CC5369E7-8934-4AF1-8CD4-8B332BAA68E8}"/>
    <dgm:cxn modelId="{363E5C59-E44C-426B-92A3-7EB11BEED985}" type="presOf" srcId="{F82A81A6-D179-4FE3-8BDA-EA3EDC5A8682}" destId="{B1071D96-1844-4F12-8A84-CF6F6CC5951B}" srcOrd="0" destOrd="0" presId="urn:microsoft.com/office/officeart/2005/8/layout/hChevron3"/>
    <dgm:cxn modelId="{52A07B23-84E5-474F-9BEF-B15B01C8B03B}" type="presOf" srcId="{01FDBCF8-2FE6-4521-BFB4-8BD89B7E3650}" destId="{1095E0C4-A91C-4D8C-9787-46DD92C42E6E}" srcOrd="0" destOrd="0" presId="urn:microsoft.com/office/officeart/2005/8/layout/hChevron3"/>
    <dgm:cxn modelId="{BB2B68A0-346F-4ABB-A391-7BF7BAD05A33}" srcId="{05F76D51-3AF4-41D2-87EF-7FE9ADA0860D}" destId="{3F44480E-EAF6-4104-8896-E33BE69401AB}" srcOrd="4" destOrd="0" parTransId="{8266D289-57B7-475D-A3FB-1F7D2C33FCA8}" sibTransId="{C04C21D2-2704-4F0C-B383-DA4353C723DF}"/>
    <dgm:cxn modelId="{DB4A282E-1A81-420D-A3CB-C187977BF00F}" type="presOf" srcId="{C332E412-91C0-4F58-BFC9-DCF6C67976BA}" destId="{3E65B7EC-BABD-4515-A1C1-5200C8D0D03E}" srcOrd="0" destOrd="0" presId="urn:microsoft.com/office/officeart/2005/8/layout/hChevron3"/>
    <dgm:cxn modelId="{38DA556A-9005-4347-8056-D0D0792B98B4}" type="presOf" srcId="{97F55DA0-4214-4037-BC4E-500C9A4331F3}" destId="{C2B0E52B-BE8F-407E-B162-0E2F9D03B599}" srcOrd="0" destOrd="0" presId="urn:microsoft.com/office/officeart/2005/8/layout/hChevron3"/>
    <dgm:cxn modelId="{F37D0F93-DA28-40E6-B1EF-929525926F0B}" type="presOf" srcId="{3F44480E-EAF6-4104-8896-E33BE69401AB}" destId="{9B6763D3-0F60-4BCC-8BC2-3AA94345078C}" srcOrd="0" destOrd="0" presId="urn:microsoft.com/office/officeart/2005/8/layout/hChevron3"/>
    <dgm:cxn modelId="{FB40FB9C-95D9-4EE2-BC34-74962CE19099}" type="presOf" srcId="{E960B448-65EF-4C04-9FBF-C8DF7933F7E1}" destId="{D88610A9-1E07-4A08-B59F-532435349D3C}" srcOrd="0" destOrd="0" presId="urn:microsoft.com/office/officeart/2005/8/layout/hChevron3"/>
    <dgm:cxn modelId="{6747B3F3-4492-4152-B4C6-69AEC84271E9}" srcId="{05F76D51-3AF4-41D2-87EF-7FE9ADA0860D}" destId="{01FDBCF8-2FE6-4521-BFB4-8BD89B7E3650}" srcOrd="8" destOrd="0" parTransId="{41098147-E3EB-4EA0-87E7-DA0CE7809507}" sibTransId="{B621DB5B-9EAC-455C-BDEB-207AECA10A42}"/>
    <dgm:cxn modelId="{7D9996FD-8570-4C6C-A6F5-71D0A3EF6442}" type="presOf" srcId="{05F76D51-3AF4-41D2-87EF-7FE9ADA0860D}" destId="{315D9F6A-C293-4E52-A290-C4A35251A14D}" srcOrd="0" destOrd="0" presId="urn:microsoft.com/office/officeart/2005/8/layout/hChevron3"/>
    <dgm:cxn modelId="{7040310B-F43A-4CA9-9A56-F8AABF5A7892}" type="presParOf" srcId="{315D9F6A-C293-4E52-A290-C4A35251A14D}" destId="{00165D56-2D36-472C-A8A5-CACE8D9AD9C4}" srcOrd="0" destOrd="0" presId="urn:microsoft.com/office/officeart/2005/8/layout/hChevron3"/>
    <dgm:cxn modelId="{81CA4200-7696-4C10-8330-F340EF886BEF}" type="presParOf" srcId="{315D9F6A-C293-4E52-A290-C4A35251A14D}" destId="{C89EB5B5-6C5D-4088-B066-885167B81C14}" srcOrd="1" destOrd="0" presId="urn:microsoft.com/office/officeart/2005/8/layout/hChevron3"/>
    <dgm:cxn modelId="{D5AD5FEB-5BD4-49AE-9EAA-A39BFDE150BA}" type="presParOf" srcId="{315D9F6A-C293-4E52-A290-C4A35251A14D}" destId="{CD0F2952-A194-49D0-9A23-C48C464EEB1D}" srcOrd="2" destOrd="0" presId="urn:microsoft.com/office/officeart/2005/8/layout/hChevron3"/>
    <dgm:cxn modelId="{E2C0551A-E44D-4FA8-B6B0-E5EF5D0D5A93}" type="presParOf" srcId="{315D9F6A-C293-4E52-A290-C4A35251A14D}" destId="{02B1CF21-769A-4084-BF31-28920D71AB37}" srcOrd="3" destOrd="0" presId="urn:microsoft.com/office/officeart/2005/8/layout/hChevron3"/>
    <dgm:cxn modelId="{EB56952A-A1C2-4E71-9D59-F31D57EB7E32}" type="presParOf" srcId="{315D9F6A-C293-4E52-A290-C4A35251A14D}" destId="{3E65B7EC-BABD-4515-A1C1-5200C8D0D03E}" srcOrd="4" destOrd="0" presId="urn:microsoft.com/office/officeart/2005/8/layout/hChevron3"/>
    <dgm:cxn modelId="{151BB085-E348-4B56-A934-E08295F4C6BD}" type="presParOf" srcId="{315D9F6A-C293-4E52-A290-C4A35251A14D}" destId="{A2613DC7-0F91-425B-814A-FE8FEC3C4735}" srcOrd="5" destOrd="0" presId="urn:microsoft.com/office/officeart/2005/8/layout/hChevron3"/>
    <dgm:cxn modelId="{81341B78-B25F-47F2-A672-BFB16E6A866F}" type="presParOf" srcId="{315D9F6A-C293-4E52-A290-C4A35251A14D}" destId="{B1071D96-1844-4F12-8A84-CF6F6CC5951B}" srcOrd="6" destOrd="0" presId="urn:microsoft.com/office/officeart/2005/8/layout/hChevron3"/>
    <dgm:cxn modelId="{19F563CB-A9BE-47E2-A8A7-22ECFD449DEC}" type="presParOf" srcId="{315D9F6A-C293-4E52-A290-C4A35251A14D}" destId="{C32C3DF2-1DF1-46B5-ADA0-57A66B8C8611}" srcOrd="7" destOrd="0" presId="urn:microsoft.com/office/officeart/2005/8/layout/hChevron3"/>
    <dgm:cxn modelId="{4EA998E9-26EB-4596-AC7F-02A67105C574}" type="presParOf" srcId="{315D9F6A-C293-4E52-A290-C4A35251A14D}" destId="{9B6763D3-0F60-4BCC-8BC2-3AA94345078C}" srcOrd="8" destOrd="0" presId="urn:microsoft.com/office/officeart/2005/8/layout/hChevron3"/>
    <dgm:cxn modelId="{A9789CB8-8A09-4355-BE87-61D460EBD188}" type="presParOf" srcId="{315D9F6A-C293-4E52-A290-C4A35251A14D}" destId="{7AA4EFA1-71B1-4D0A-97CB-28B38ED12E3C}" srcOrd="9" destOrd="0" presId="urn:microsoft.com/office/officeart/2005/8/layout/hChevron3"/>
    <dgm:cxn modelId="{3A8D02A4-CF58-4D76-9804-5BCC8FCAE557}" type="presParOf" srcId="{315D9F6A-C293-4E52-A290-C4A35251A14D}" destId="{EF217343-8C10-44AE-BC9E-65DA5AD2740D}" srcOrd="10" destOrd="0" presId="urn:microsoft.com/office/officeart/2005/8/layout/hChevron3"/>
    <dgm:cxn modelId="{2E8BED2D-E4C9-45AF-9F8F-3B24214BB414}" type="presParOf" srcId="{315D9F6A-C293-4E52-A290-C4A35251A14D}" destId="{3A7CF4F6-5E93-4A9A-82C1-1DF0D7ABE5FC}" srcOrd="11" destOrd="0" presId="urn:microsoft.com/office/officeart/2005/8/layout/hChevron3"/>
    <dgm:cxn modelId="{F76223AB-8DAD-4D32-A0F5-F5A7E4EFC19E}" type="presParOf" srcId="{315D9F6A-C293-4E52-A290-C4A35251A14D}" destId="{D88610A9-1E07-4A08-B59F-532435349D3C}" srcOrd="12" destOrd="0" presId="urn:microsoft.com/office/officeart/2005/8/layout/hChevron3"/>
    <dgm:cxn modelId="{D66288A8-6484-4E15-9542-976CC3A0A89A}" type="presParOf" srcId="{315D9F6A-C293-4E52-A290-C4A35251A14D}" destId="{4188E89D-A813-47AD-8114-D59B210E4DBB}" srcOrd="13" destOrd="0" presId="urn:microsoft.com/office/officeart/2005/8/layout/hChevron3"/>
    <dgm:cxn modelId="{F647EBCD-CE64-4182-A197-CE0ECE36D589}" type="presParOf" srcId="{315D9F6A-C293-4E52-A290-C4A35251A14D}" destId="{C2B0E52B-BE8F-407E-B162-0E2F9D03B599}" srcOrd="14" destOrd="0" presId="urn:microsoft.com/office/officeart/2005/8/layout/hChevron3"/>
    <dgm:cxn modelId="{72E47D95-E86E-4EBA-B105-DC8884C938FA}" type="presParOf" srcId="{315D9F6A-C293-4E52-A290-C4A35251A14D}" destId="{1B655855-7930-467A-9087-C16236FCBC7B}" srcOrd="15" destOrd="0" presId="urn:microsoft.com/office/officeart/2005/8/layout/hChevron3"/>
    <dgm:cxn modelId="{FB07309C-1018-42BF-A89A-7C1496994B2C}" type="presParOf" srcId="{315D9F6A-C293-4E52-A290-C4A35251A14D}" destId="{1095E0C4-A91C-4D8C-9787-46DD92C42E6E}" srcOrd="16" destOrd="0" presId="urn:microsoft.com/office/officeart/2005/8/layout/hChevron3"/>
    <dgm:cxn modelId="{501B3DBB-9C3F-4569-A544-EE461428E91A}" type="presParOf" srcId="{315D9F6A-C293-4E52-A290-C4A35251A14D}" destId="{B2A30C66-EA29-459A-B08B-E7DC55A14A1E}" srcOrd="17" destOrd="0" presId="urn:microsoft.com/office/officeart/2005/8/layout/hChevron3"/>
    <dgm:cxn modelId="{19B683F0-B8AD-4E63-9AF6-5DDF91FCECF1}" type="presParOf" srcId="{315D9F6A-C293-4E52-A290-C4A35251A14D}" destId="{025CF193-062D-4C2D-8CFB-A99EBEF73F7E}" srcOrd="18" destOrd="0" presId="urn:microsoft.com/office/officeart/2005/8/layout/hChevron3"/>
    <dgm:cxn modelId="{0DE924B7-E6C5-48AF-8CC9-9ED9AAACA884}" type="presParOf" srcId="{315D9F6A-C293-4E52-A290-C4A35251A14D}" destId="{29D9403F-C1E4-4234-B0C8-39F1802EFBB0}" srcOrd="19" destOrd="0" presId="urn:microsoft.com/office/officeart/2005/8/layout/hChevron3"/>
    <dgm:cxn modelId="{DCFCA5E9-ADD4-44AC-8163-037F0BF318EA}" type="presParOf" srcId="{315D9F6A-C293-4E52-A290-C4A35251A14D}" destId="{A206DB68-3CB0-438A-B58D-5DA5A3E86CE3}" srcOrd="2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76D51-3AF4-41D2-87EF-7FE9ADA0860D}" type="doc">
      <dgm:prSet loTypeId="urn:microsoft.com/office/officeart/2005/8/layout/hChevron3" loCatId="process" qsTypeId="urn:microsoft.com/office/officeart/2005/8/quickstyle/simple1" qsCatId="simple" csTypeId="urn:microsoft.com/office/officeart/2005/8/colors/accent1_2" csCatId="accent1" phldr="1"/>
      <dgm:spPr/>
    </dgm:pt>
    <dgm:pt modelId="{A5E5F1F7-00AA-46A0-8440-0D8C01DB3F3F}">
      <dgm:prSet phldrT="[Text]" custT="1"/>
      <dgm:spPr/>
      <dgm:t>
        <a:bodyPr/>
        <a:lstStyle/>
        <a:p>
          <a:r>
            <a:rPr lang="en-GB" sz="1800" b="1" dirty="0" smtClean="0">
              <a:solidFill>
                <a:schemeClr val="tx1"/>
              </a:solidFill>
            </a:rPr>
            <a:t>2017</a:t>
          </a:r>
          <a:endParaRPr lang="en-US" sz="1800" b="1" dirty="0">
            <a:solidFill>
              <a:schemeClr val="tx1"/>
            </a:solidFill>
          </a:endParaRPr>
        </a:p>
      </dgm:t>
    </dgm:pt>
    <dgm:pt modelId="{52176501-55B6-49D7-AEDE-B9EBE8C9E41E}" type="parTrans" cxnId="{F007215A-F68A-47AD-941C-C6BA0D060DFA}">
      <dgm:prSet/>
      <dgm:spPr/>
      <dgm:t>
        <a:bodyPr/>
        <a:lstStyle/>
        <a:p>
          <a:endParaRPr lang="en-US"/>
        </a:p>
      </dgm:t>
    </dgm:pt>
    <dgm:pt modelId="{CC5369E7-8934-4AF1-8CD4-8B332BAA68E8}" type="sibTrans" cxnId="{F007215A-F68A-47AD-941C-C6BA0D060DFA}">
      <dgm:prSet/>
      <dgm:spPr/>
      <dgm:t>
        <a:bodyPr/>
        <a:lstStyle/>
        <a:p>
          <a:endParaRPr lang="en-US"/>
        </a:p>
      </dgm:t>
    </dgm:pt>
    <dgm:pt modelId="{B1C71BB7-72A2-4200-B6C1-088858317AA1}">
      <dgm:prSet phldrT="[Text]" custT="1"/>
      <dgm:spPr>
        <a:solidFill>
          <a:srgbClr val="92D050"/>
        </a:solidFill>
      </dgm:spPr>
      <dgm:t>
        <a:bodyPr/>
        <a:lstStyle/>
        <a:p>
          <a:r>
            <a:rPr lang="en-GB" sz="1800" b="1" dirty="0" smtClean="0">
              <a:solidFill>
                <a:schemeClr val="tx2"/>
              </a:solidFill>
            </a:rPr>
            <a:t>2018</a:t>
          </a:r>
          <a:endParaRPr lang="en-US" sz="1800" b="1" dirty="0">
            <a:solidFill>
              <a:schemeClr val="tx2"/>
            </a:solidFill>
          </a:endParaRPr>
        </a:p>
      </dgm:t>
    </dgm:pt>
    <dgm:pt modelId="{A6E72FE2-7D70-464C-9293-74E8A04A3B74}" type="parTrans" cxnId="{FE03116E-9245-4514-A271-95A25B6692B1}">
      <dgm:prSet/>
      <dgm:spPr/>
      <dgm:t>
        <a:bodyPr/>
        <a:lstStyle/>
        <a:p>
          <a:endParaRPr lang="en-US"/>
        </a:p>
      </dgm:t>
    </dgm:pt>
    <dgm:pt modelId="{F83965F5-CAFF-4F38-8A1C-2828C5581EED}" type="sibTrans" cxnId="{FE03116E-9245-4514-A271-95A25B6692B1}">
      <dgm:prSet/>
      <dgm:spPr/>
      <dgm:t>
        <a:bodyPr/>
        <a:lstStyle/>
        <a:p>
          <a:endParaRPr lang="en-US"/>
        </a:p>
      </dgm:t>
    </dgm:pt>
    <dgm:pt modelId="{315D9F6A-C293-4E52-A290-C4A35251A14D}" type="pres">
      <dgm:prSet presAssocID="{05F76D51-3AF4-41D2-87EF-7FE9ADA0860D}" presName="Name0" presStyleCnt="0">
        <dgm:presLayoutVars>
          <dgm:dir/>
          <dgm:resizeHandles val="exact"/>
        </dgm:presLayoutVars>
      </dgm:prSet>
      <dgm:spPr/>
    </dgm:pt>
    <dgm:pt modelId="{00165D56-2D36-472C-A8A5-CACE8D9AD9C4}" type="pres">
      <dgm:prSet presAssocID="{A5E5F1F7-00AA-46A0-8440-0D8C01DB3F3F}" presName="parTxOnly" presStyleLbl="node1" presStyleIdx="0" presStyleCnt="2">
        <dgm:presLayoutVars>
          <dgm:bulletEnabled val="1"/>
        </dgm:presLayoutVars>
      </dgm:prSet>
      <dgm:spPr/>
      <dgm:t>
        <a:bodyPr/>
        <a:lstStyle/>
        <a:p>
          <a:endParaRPr lang="en-US"/>
        </a:p>
      </dgm:t>
    </dgm:pt>
    <dgm:pt modelId="{C89EB5B5-6C5D-4088-B066-885167B81C14}" type="pres">
      <dgm:prSet presAssocID="{CC5369E7-8934-4AF1-8CD4-8B332BAA68E8}" presName="parSpace" presStyleCnt="0"/>
      <dgm:spPr/>
    </dgm:pt>
    <dgm:pt modelId="{E3C91EF6-5D16-45B4-8C85-127496BCC4B0}" type="pres">
      <dgm:prSet presAssocID="{B1C71BB7-72A2-4200-B6C1-088858317AA1}" presName="parTxOnly" presStyleLbl="node1" presStyleIdx="1" presStyleCnt="2" custScaleX="47465">
        <dgm:presLayoutVars>
          <dgm:bulletEnabled val="1"/>
        </dgm:presLayoutVars>
      </dgm:prSet>
      <dgm:spPr/>
      <dgm:t>
        <a:bodyPr/>
        <a:lstStyle/>
        <a:p>
          <a:endParaRPr lang="en-US"/>
        </a:p>
      </dgm:t>
    </dgm:pt>
  </dgm:ptLst>
  <dgm:cxnLst>
    <dgm:cxn modelId="{F007215A-F68A-47AD-941C-C6BA0D060DFA}" srcId="{05F76D51-3AF4-41D2-87EF-7FE9ADA0860D}" destId="{A5E5F1F7-00AA-46A0-8440-0D8C01DB3F3F}" srcOrd="0" destOrd="0" parTransId="{52176501-55B6-49D7-AEDE-B9EBE8C9E41E}" sibTransId="{CC5369E7-8934-4AF1-8CD4-8B332BAA68E8}"/>
    <dgm:cxn modelId="{EE3690BF-77CA-490E-8C9B-CA7C9383E914}" type="presOf" srcId="{05F76D51-3AF4-41D2-87EF-7FE9ADA0860D}" destId="{315D9F6A-C293-4E52-A290-C4A35251A14D}" srcOrd="0" destOrd="0" presId="urn:microsoft.com/office/officeart/2005/8/layout/hChevron3"/>
    <dgm:cxn modelId="{FE03116E-9245-4514-A271-95A25B6692B1}" srcId="{05F76D51-3AF4-41D2-87EF-7FE9ADA0860D}" destId="{B1C71BB7-72A2-4200-B6C1-088858317AA1}" srcOrd="1" destOrd="0" parTransId="{A6E72FE2-7D70-464C-9293-74E8A04A3B74}" sibTransId="{F83965F5-CAFF-4F38-8A1C-2828C5581EED}"/>
    <dgm:cxn modelId="{CA5B5498-93D6-4C7B-A980-FFD8EF16BD2C}" type="presOf" srcId="{A5E5F1F7-00AA-46A0-8440-0D8C01DB3F3F}" destId="{00165D56-2D36-472C-A8A5-CACE8D9AD9C4}" srcOrd="0" destOrd="0" presId="urn:microsoft.com/office/officeart/2005/8/layout/hChevron3"/>
    <dgm:cxn modelId="{3AA6A14E-9B5A-43CF-84A5-2C38B8AA89BD}" type="presOf" srcId="{B1C71BB7-72A2-4200-B6C1-088858317AA1}" destId="{E3C91EF6-5D16-45B4-8C85-127496BCC4B0}" srcOrd="0" destOrd="0" presId="urn:microsoft.com/office/officeart/2005/8/layout/hChevron3"/>
    <dgm:cxn modelId="{F9675784-C66F-40AC-9DD8-671A4FEA7AF9}" type="presParOf" srcId="{315D9F6A-C293-4E52-A290-C4A35251A14D}" destId="{00165D56-2D36-472C-A8A5-CACE8D9AD9C4}" srcOrd="0" destOrd="0" presId="urn:microsoft.com/office/officeart/2005/8/layout/hChevron3"/>
    <dgm:cxn modelId="{3B68DE20-3D81-4BC1-94EC-F6C4403A1FF8}" type="presParOf" srcId="{315D9F6A-C293-4E52-A290-C4A35251A14D}" destId="{C89EB5B5-6C5D-4088-B066-885167B81C14}" srcOrd="1" destOrd="0" presId="urn:microsoft.com/office/officeart/2005/8/layout/hChevron3"/>
    <dgm:cxn modelId="{0F7E076B-FBCF-4E5D-8E69-5F03DEEAEAD0}" type="presParOf" srcId="{315D9F6A-C293-4E52-A290-C4A35251A14D}" destId="{E3C91EF6-5D16-45B4-8C85-127496BCC4B0}"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0BB164-EA76-4BCB-A1F3-F39AD5D1B198}"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FD059BAA-CB02-4C50-8F56-D1F762D533FB}">
      <dgm:prSet phldrT="[Text]" custT="1"/>
      <dgm:spPr>
        <a:solidFill>
          <a:schemeClr val="accent1"/>
        </a:solidFill>
      </dgm:spPr>
      <dgm:t>
        <a:bodyPr/>
        <a:lstStyle/>
        <a:p>
          <a:pPr algn="ctr"/>
          <a:r>
            <a:rPr lang="en-GB" sz="2400" b="1" dirty="0" smtClean="0">
              <a:solidFill>
                <a:schemeClr val="bg1"/>
              </a:solidFill>
            </a:rPr>
            <a:t>I</a:t>
          </a:r>
        </a:p>
        <a:p>
          <a:pPr algn="ctr"/>
          <a:r>
            <a:rPr lang="en-GB" sz="2000" b="1" dirty="0" smtClean="0">
              <a:solidFill>
                <a:schemeClr val="bg1"/>
              </a:solidFill>
            </a:rPr>
            <a:t>ACTIVE SOCIETY</a:t>
          </a:r>
          <a:endParaRPr lang="en-US" sz="2000" b="1" dirty="0">
            <a:solidFill>
              <a:schemeClr val="bg1"/>
            </a:solidFill>
          </a:endParaRPr>
        </a:p>
      </dgm:t>
    </dgm:pt>
    <dgm:pt modelId="{BF9EAC2B-990C-44B2-A03C-38EFBC26206B}" type="parTrans" cxnId="{6D56E34B-FD4F-4E93-BB5D-D79D8E7B74B4}">
      <dgm:prSet/>
      <dgm:spPr/>
      <dgm:t>
        <a:bodyPr/>
        <a:lstStyle/>
        <a:p>
          <a:pPr algn="ctr"/>
          <a:endParaRPr lang="en-US"/>
        </a:p>
      </dgm:t>
    </dgm:pt>
    <dgm:pt modelId="{BEC1C1F9-0D34-487B-BC7D-FB9B0F38C8CD}" type="sibTrans" cxnId="{6D56E34B-FD4F-4E93-BB5D-D79D8E7B74B4}">
      <dgm:prSet/>
      <dgm:spPr/>
      <dgm:t>
        <a:bodyPr/>
        <a:lstStyle/>
        <a:p>
          <a:pPr algn="ctr"/>
          <a:endParaRPr lang="en-US"/>
        </a:p>
      </dgm:t>
    </dgm:pt>
    <dgm:pt modelId="{D0048B72-F4C6-4A33-9D7A-4D709F6E5E79}">
      <dgm:prSet phldrT="[Text]" custT="1"/>
      <dgm:spPr>
        <a:solidFill>
          <a:schemeClr val="accent6">
            <a:lumMod val="75000"/>
          </a:schemeClr>
        </a:solidFill>
      </dgm:spPr>
      <dgm:t>
        <a:bodyPr/>
        <a:lstStyle/>
        <a:p>
          <a:pPr algn="ctr"/>
          <a:r>
            <a:rPr lang="en-GB" sz="2000" b="1" dirty="0" smtClean="0">
              <a:solidFill>
                <a:schemeClr val="bg1"/>
              </a:solidFill>
            </a:rPr>
            <a:t>III</a:t>
          </a:r>
        </a:p>
        <a:p>
          <a:pPr algn="ctr"/>
          <a:r>
            <a:rPr lang="en-GB" sz="2000" b="1" dirty="0" smtClean="0">
              <a:solidFill>
                <a:schemeClr val="bg1"/>
              </a:solidFill>
            </a:rPr>
            <a:t>ACTIVE  PEOPLE</a:t>
          </a:r>
          <a:endParaRPr lang="en-US" sz="2000" b="1" dirty="0">
            <a:solidFill>
              <a:schemeClr val="bg1"/>
            </a:solidFill>
          </a:endParaRPr>
        </a:p>
      </dgm:t>
    </dgm:pt>
    <dgm:pt modelId="{7C4475E1-72A6-41FD-84CD-5AAC3CBF34B0}" type="parTrans" cxnId="{B0B53156-D8CF-4851-80AB-57BD1ECEF403}">
      <dgm:prSet/>
      <dgm:spPr/>
      <dgm:t>
        <a:bodyPr/>
        <a:lstStyle/>
        <a:p>
          <a:pPr algn="ctr"/>
          <a:endParaRPr lang="en-US"/>
        </a:p>
      </dgm:t>
    </dgm:pt>
    <dgm:pt modelId="{91D5A963-CC48-4EB0-B13F-87C081CD5D3B}" type="sibTrans" cxnId="{B0B53156-D8CF-4851-80AB-57BD1ECEF403}">
      <dgm:prSet/>
      <dgm:spPr/>
      <dgm:t>
        <a:bodyPr/>
        <a:lstStyle/>
        <a:p>
          <a:pPr algn="ctr"/>
          <a:endParaRPr lang="en-US"/>
        </a:p>
      </dgm:t>
    </dgm:pt>
    <dgm:pt modelId="{D4E304E8-60C8-4ED6-BC76-694D31D1CF40}">
      <dgm:prSet phldrT="[Text]" custT="1"/>
      <dgm:spPr>
        <a:solidFill>
          <a:schemeClr val="bg2">
            <a:lumMod val="50000"/>
          </a:schemeClr>
        </a:solidFill>
      </dgm:spPr>
      <dgm:t>
        <a:bodyPr/>
        <a:lstStyle/>
        <a:p>
          <a:pPr algn="ctr"/>
          <a:endParaRPr lang="en-GB" sz="2000" b="1" dirty="0" smtClean="0">
            <a:solidFill>
              <a:schemeClr val="bg1"/>
            </a:solidFill>
          </a:endParaRPr>
        </a:p>
        <a:p>
          <a:pPr algn="ctr"/>
          <a:r>
            <a:rPr lang="en-GB" sz="2000" b="1" dirty="0" smtClean="0">
              <a:solidFill>
                <a:schemeClr val="bg1"/>
              </a:solidFill>
            </a:rPr>
            <a:t>IV</a:t>
          </a:r>
        </a:p>
        <a:p>
          <a:pPr algn="ctr"/>
          <a:r>
            <a:rPr lang="en-GB" sz="2000" b="1" dirty="0" smtClean="0">
              <a:solidFill>
                <a:schemeClr val="bg1"/>
              </a:solidFill>
            </a:rPr>
            <a:t>ACTIVE SYSTEMS</a:t>
          </a:r>
        </a:p>
      </dgm:t>
    </dgm:pt>
    <dgm:pt modelId="{7CDEB87D-669F-42F7-BC64-53A97EE72838}" type="parTrans" cxnId="{4E1528A8-2DFB-4CFC-9FC1-9A55597BB1BC}">
      <dgm:prSet/>
      <dgm:spPr/>
      <dgm:t>
        <a:bodyPr/>
        <a:lstStyle/>
        <a:p>
          <a:pPr algn="ctr"/>
          <a:endParaRPr lang="en-US"/>
        </a:p>
      </dgm:t>
    </dgm:pt>
    <dgm:pt modelId="{8BB03F7A-A4DA-46E6-B88F-5F52EF9FF869}" type="sibTrans" cxnId="{4E1528A8-2DFB-4CFC-9FC1-9A55597BB1BC}">
      <dgm:prSet/>
      <dgm:spPr/>
      <dgm:t>
        <a:bodyPr/>
        <a:lstStyle/>
        <a:p>
          <a:pPr algn="ctr"/>
          <a:endParaRPr lang="en-US"/>
        </a:p>
      </dgm:t>
    </dgm:pt>
    <dgm:pt modelId="{42B2C3C0-B9FF-4DBA-8371-3BAF6537C38E}">
      <dgm:prSet phldrT="[Text]" custT="1"/>
      <dgm:spPr>
        <a:solidFill>
          <a:srgbClr val="92D050"/>
        </a:solidFill>
      </dgm:spPr>
      <dgm:t>
        <a:bodyPr/>
        <a:lstStyle/>
        <a:p>
          <a:pPr algn="ctr"/>
          <a:r>
            <a:rPr lang="en-GB" sz="2000" b="1" dirty="0" smtClean="0">
              <a:solidFill>
                <a:schemeClr val="bg1"/>
              </a:solidFill>
            </a:rPr>
            <a:t>II</a:t>
          </a:r>
        </a:p>
        <a:p>
          <a:pPr algn="ctr"/>
          <a:r>
            <a:rPr lang="en-GB" sz="2000" b="1" dirty="0" smtClean="0">
              <a:solidFill>
                <a:schemeClr val="bg1"/>
              </a:solidFill>
            </a:rPr>
            <a:t>ACTIVE ENVIRON-MENTS</a:t>
          </a:r>
          <a:endParaRPr lang="en-US" sz="2000" b="1" dirty="0">
            <a:solidFill>
              <a:schemeClr val="bg1"/>
            </a:solidFill>
          </a:endParaRPr>
        </a:p>
      </dgm:t>
    </dgm:pt>
    <dgm:pt modelId="{E5EFF92F-5974-4DF2-82B0-25D369E96F3B}" type="parTrans" cxnId="{669CFDB8-E3F7-4E5C-A694-FEBAE8B03982}">
      <dgm:prSet/>
      <dgm:spPr/>
      <dgm:t>
        <a:bodyPr/>
        <a:lstStyle/>
        <a:p>
          <a:pPr algn="ctr"/>
          <a:endParaRPr lang="en-US"/>
        </a:p>
      </dgm:t>
    </dgm:pt>
    <dgm:pt modelId="{3E80911E-D083-455E-B0BD-EAA3E8728F91}" type="sibTrans" cxnId="{669CFDB8-E3F7-4E5C-A694-FEBAE8B03982}">
      <dgm:prSet/>
      <dgm:spPr/>
      <dgm:t>
        <a:bodyPr/>
        <a:lstStyle/>
        <a:p>
          <a:pPr algn="ctr"/>
          <a:endParaRPr lang="en-US"/>
        </a:p>
      </dgm:t>
    </dgm:pt>
    <dgm:pt modelId="{49E682AD-700E-4D07-ADCB-518053E05022}" type="pres">
      <dgm:prSet presAssocID="{F00BB164-EA76-4BCB-A1F3-F39AD5D1B198}" presName="compositeShape" presStyleCnt="0">
        <dgm:presLayoutVars>
          <dgm:chMax val="9"/>
          <dgm:dir/>
          <dgm:resizeHandles val="exact"/>
        </dgm:presLayoutVars>
      </dgm:prSet>
      <dgm:spPr/>
      <dgm:t>
        <a:bodyPr/>
        <a:lstStyle/>
        <a:p>
          <a:endParaRPr lang="en-US"/>
        </a:p>
      </dgm:t>
    </dgm:pt>
    <dgm:pt modelId="{AB013ED8-30D6-4EB6-B2D4-DCA5F6AD5BAC}" type="pres">
      <dgm:prSet presAssocID="{F00BB164-EA76-4BCB-A1F3-F39AD5D1B198}" presName="triangle1" presStyleLbl="node1" presStyleIdx="0" presStyleCnt="4" custLinFactNeighborY="-540">
        <dgm:presLayoutVars>
          <dgm:bulletEnabled val="1"/>
        </dgm:presLayoutVars>
      </dgm:prSet>
      <dgm:spPr/>
      <dgm:t>
        <a:bodyPr/>
        <a:lstStyle/>
        <a:p>
          <a:endParaRPr lang="en-US"/>
        </a:p>
      </dgm:t>
    </dgm:pt>
    <dgm:pt modelId="{E630E0ED-7AE2-47E0-A4EA-B70E26779BFD}" type="pres">
      <dgm:prSet presAssocID="{F00BB164-EA76-4BCB-A1F3-F39AD5D1B198}" presName="triangle2" presStyleLbl="node1" presStyleIdx="1" presStyleCnt="4">
        <dgm:presLayoutVars>
          <dgm:bulletEnabled val="1"/>
        </dgm:presLayoutVars>
      </dgm:prSet>
      <dgm:spPr/>
      <dgm:t>
        <a:bodyPr/>
        <a:lstStyle/>
        <a:p>
          <a:endParaRPr lang="en-US"/>
        </a:p>
      </dgm:t>
    </dgm:pt>
    <dgm:pt modelId="{2FCF7A87-E170-449F-8746-A7EF31ABFB08}" type="pres">
      <dgm:prSet presAssocID="{F00BB164-EA76-4BCB-A1F3-F39AD5D1B198}" presName="triangle3" presStyleLbl="node1" presStyleIdx="2" presStyleCnt="4">
        <dgm:presLayoutVars>
          <dgm:bulletEnabled val="1"/>
        </dgm:presLayoutVars>
      </dgm:prSet>
      <dgm:spPr/>
      <dgm:t>
        <a:bodyPr/>
        <a:lstStyle/>
        <a:p>
          <a:endParaRPr lang="en-US"/>
        </a:p>
      </dgm:t>
    </dgm:pt>
    <dgm:pt modelId="{A2BF9203-92B0-4E1F-8741-F7944A418339}" type="pres">
      <dgm:prSet presAssocID="{F00BB164-EA76-4BCB-A1F3-F39AD5D1B198}" presName="triangle4" presStyleLbl="node1" presStyleIdx="3" presStyleCnt="4">
        <dgm:presLayoutVars>
          <dgm:bulletEnabled val="1"/>
        </dgm:presLayoutVars>
      </dgm:prSet>
      <dgm:spPr/>
      <dgm:t>
        <a:bodyPr/>
        <a:lstStyle/>
        <a:p>
          <a:endParaRPr lang="en-US"/>
        </a:p>
      </dgm:t>
    </dgm:pt>
  </dgm:ptLst>
  <dgm:cxnLst>
    <dgm:cxn modelId="{EC79D865-4EE4-4F4E-A936-E7CE71BA7D41}" type="presOf" srcId="{F00BB164-EA76-4BCB-A1F3-F39AD5D1B198}" destId="{49E682AD-700E-4D07-ADCB-518053E05022}" srcOrd="0" destOrd="0" presId="urn:microsoft.com/office/officeart/2005/8/layout/pyramid4"/>
    <dgm:cxn modelId="{5A4214AA-5DF6-4E7D-8ED5-38367BC41F5D}" type="presOf" srcId="{D0048B72-F4C6-4A33-9D7A-4D709F6E5E79}" destId="{E630E0ED-7AE2-47E0-A4EA-B70E26779BFD}" srcOrd="0" destOrd="0" presId="urn:microsoft.com/office/officeart/2005/8/layout/pyramid4"/>
    <dgm:cxn modelId="{BA821860-AB8D-45EB-891E-D96B442DA060}" type="presOf" srcId="{FD059BAA-CB02-4C50-8F56-D1F762D533FB}" destId="{AB013ED8-30D6-4EB6-B2D4-DCA5F6AD5BAC}" srcOrd="0" destOrd="0" presId="urn:microsoft.com/office/officeart/2005/8/layout/pyramid4"/>
    <dgm:cxn modelId="{669CFDB8-E3F7-4E5C-A694-FEBAE8B03982}" srcId="{F00BB164-EA76-4BCB-A1F3-F39AD5D1B198}" destId="{42B2C3C0-B9FF-4DBA-8371-3BAF6537C38E}" srcOrd="3" destOrd="0" parTransId="{E5EFF92F-5974-4DF2-82B0-25D369E96F3B}" sibTransId="{3E80911E-D083-455E-B0BD-EAA3E8728F91}"/>
    <dgm:cxn modelId="{6D56E34B-FD4F-4E93-BB5D-D79D8E7B74B4}" srcId="{F00BB164-EA76-4BCB-A1F3-F39AD5D1B198}" destId="{FD059BAA-CB02-4C50-8F56-D1F762D533FB}" srcOrd="0" destOrd="0" parTransId="{BF9EAC2B-990C-44B2-A03C-38EFBC26206B}" sibTransId="{BEC1C1F9-0D34-487B-BC7D-FB9B0F38C8CD}"/>
    <dgm:cxn modelId="{4E1528A8-2DFB-4CFC-9FC1-9A55597BB1BC}" srcId="{F00BB164-EA76-4BCB-A1F3-F39AD5D1B198}" destId="{D4E304E8-60C8-4ED6-BC76-694D31D1CF40}" srcOrd="2" destOrd="0" parTransId="{7CDEB87D-669F-42F7-BC64-53A97EE72838}" sibTransId="{8BB03F7A-A4DA-46E6-B88F-5F52EF9FF869}"/>
    <dgm:cxn modelId="{7414FA13-69CB-452E-AF54-7BCFDCDB1594}" type="presOf" srcId="{42B2C3C0-B9FF-4DBA-8371-3BAF6537C38E}" destId="{A2BF9203-92B0-4E1F-8741-F7944A418339}" srcOrd="0" destOrd="0" presId="urn:microsoft.com/office/officeart/2005/8/layout/pyramid4"/>
    <dgm:cxn modelId="{76F5470D-0637-4562-A700-33F1AED03999}" type="presOf" srcId="{D4E304E8-60C8-4ED6-BC76-694D31D1CF40}" destId="{2FCF7A87-E170-449F-8746-A7EF31ABFB08}" srcOrd="0" destOrd="0" presId="urn:microsoft.com/office/officeart/2005/8/layout/pyramid4"/>
    <dgm:cxn modelId="{B0B53156-D8CF-4851-80AB-57BD1ECEF403}" srcId="{F00BB164-EA76-4BCB-A1F3-F39AD5D1B198}" destId="{D0048B72-F4C6-4A33-9D7A-4D709F6E5E79}" srcOrd="1" destOrd="0" parTransId="{7C4475E1-72A6-41FD-84CD-5AAC3CBF34B0}" sibTransId="{91D5A963-CC48-4EB0-B13F-87C081CD5D3B}"/>
    <dgm:cxn modelId="{B70A730B-EBF2-4071-B797-1C14CA466903}" type="presParOf" srcId="{49E682AD-700E-4D07-ADCB-518053E05022}" destId="{AB013ED8-30D6-4EB6-B2D4-DCA5F6AD5BAC}" srcOrd="0" destOrd="0" presId="urn:microsoft.com/office/officeart/2005/8/layout/pyramid4"/>
    <dgm:cxn modelId="{316ED61F-D804-438B-9DE9-A0A70B93D803}" type="presParOf" srcId="{49E682AD-700E-4D07-ADCB-518053E05022}" destId="{E630E0ED-7AE2-47E0-A4EA-B70E26779BFD}" srcOrd="1" destOrd="0" presId="urn:microsoft.com/office/officeart/2005/8/layout/pyramid4"/>
    <dgm:cxn modelId="{469BEDC8-169E-46C9-BB69-399AD82283C8}" type="presParOf" srcId="{49E682AD-700E-4D07-ADCB-518053E05022}" destId="{2FCF7A87-E170-449F-8746-A7EF31ABFB08}" srcOrd="2" destOrd="0" presId="urn:microsoft.com/office/officeart/2005/8/layout/pyramid4"/>
    <dgm:cxn modelId="{F8D07F8D-FBA2-4D9D-8D84-40CBE0E7D81C}" type="presParOf" srcId="{49E682AD-700E-4D07-ADCB-518053E05022}" destId="{A2BF9203-92B0-4E1F-8741-F7944A41833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A13CAE-EC39-42F7-B8A9-A7B06828C26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34A86920-2224-417D-8399-20788EEC2D55}">
      <dgm:prSet phldrT="[Text]" custT="1"/>
      <dgm:spPr/>
      <dgm:t>
        <a:bodyPr/>
        <a:lstStyle/>
        <a:p>
          <a:r>
            <a:rPr lang="en-GB" sz="1600" dirty="0" smtClean="0"/>
            <a:t>196 visits to survey page</a:t>
          </a:r>
          <a:endParaRPr lang="en-GB" sz="1600" dirty="0"/>
        </a:p>
      </dgm:t>
    </dgm:pt>
    <dgm:pt modelId="{C969578A-F479-48C6-930B-9FEA805C01F1}" type="parTrans" cxnId="{49FB0FF4-AC58-44A9-B49E-AE8A9AD01393}">
      <dgm:prSet/>
      <dgm:spPr/>
      <dgm:t>
        <a:bodyPr/>
        <a:lstStyle/>
        <a:p>
          <a:endParaRPr lang="en-GB" sz="3600"/>
        </a:p>
      </dgm:t>
    </dgm:pt>
    <dgm:pt modelId="{14C8110B-BC5F-4F83-BE46-E39AEF3B3FAA}" type="sibTrans" cxnId="{49FB0FF4-AC58-44A9-B49E-AE8A9AD01393}">
      <dgm:prSet custT="1"/>
      <dgm:spPr/>
      <dgm:t>
        <a:bodyPr/>
        <a:lstStyle/>
        <a:p>
          <a:endParaRPr lang="en-GB" sz="1200"/>
        </a:p>
      </dgm:t>
    </dgm:pt>
    <dgm:pt modelId="{59045D66-6FE1-4FCA-B9BF-0D03BDA55517}">
      <dgm:prSet phldrT="[Text]" custT="1"/>
      <dgm:spPr/>
      <dgm:t>
        <a:bodyPr/>
        <a:lstStyle/>
        <a:p>
          <a:r>
            <a:rPr lang="en-GB" sz="1600" dirty="0" smtClean="0"/>
            <a:t>61 submissions</a:t>
          </a:r>
          <a:endParaRPr lang="en-GB" sz="1600" dirty="0"/>
        </a:p>
      </dgm:t>
    </dgm:pt>
    <dgm:pt modelId="{BEE66338-E6C0-4FA4-9B3E-1DA36C988731}" type="parTrans" cxnId="{24C7A0FF-A84E-49B1-8A20-60852DDD8214}">
      <dgm:prSet/>
      <dgm:spPr/>
      <dgm:t>
        <a:bodyPr/>
        <a:lstStyle/>
        <a:p>
          <a:endParaRPr lang="en-GB" sz="3600"/>
        </a:p>
      </dgm:t>
    </dgm:pt>
    <dgm:pt modelId="{BFFC5571-8CFD-488A-87F6-944907A49735}" type="sibTrans" cxnId="{24C7A0FF-A84E-49B1-8A20-60852DDD8214}">
      <dgm:prSet custT="1"/>
      <dgm:spPr/>
      <dgm:t>
        <a:bodyPr/>
        <a:lstStyle/>
        <a:p>
          <a:endParaRPr lang="en-GB" sz="1200"/>
        </a:p>
      </dgm:t>
    </dgm:pt>
    <dgm:pt modelId="{236DABA0-DF04-4BCA-995A-F3EF87AD2C2F}">
      <dgm:prSet phldrT="[Text]" custT="1"/>
      <dgm:spPr/>
      <dgm:t>
        <a:bodyPr/>
        <a:lstStyle/>
        <a:p>
          <a:r>
            <a:rPr lang="en-GB" sz="1600" dirty="0" smtClean="0"/>
            <a:t>22 NPHI responded</a:t>
          </a:r>
          <a:endParaRPr lang="en-GB" sz="1600" dirty="0"/>
        </a:p>
      </dgm:t>
    </dgm:pt>
    <dgm:pt modelId="{3B2B3038-8AF9-4606-9C50-B9C95EA92360}" type="parTrans" cxnId="{A2D361D6-DC56-4FED-A384-7B6821C4653F}">
      <dgm:prSet/>
      <dgm:spPr/>
      <dgm:t>
        <a:bodyPr/>
        <a:lstStyle/>
        <a:p>
          <a:endParaRPr lang="en-GB" sz="3600"/>
        </a:p>
      </dgm:t>
    </dgm:pt>
    <dgm:pt modelId="{334C3A80-CA0D-47CF-80DB-8B3B9C12AC01}" type="sibTrans" cxnId="{A2D361D6-DC56-4FED-A384-7B6821C4653F}">
      <dgm:prSet custT="1"/>
      <dgm:spPr/>
      <dgm:t>
        <a:bodyPr/>
        <a:lstStyle/>
        <a:p>
          <a:endParaRPr lang="en-GB" sz="1200"/>
        </a:p>
      </dgm:t>
    </dgm:pt>
    <dgm:pt modelId="{0382B9F9-10F8-48D1-90F1-16F97A8B64CC}">
      <dgm:prSet phldrT="[Text]" custT="1"/>
      <dgm:spPr/>
      <dgm:t>
        <a:bodyPr/>
        <a:lstStyle/>
        <a:p>
          <a:r>
            <a:rPr lang="en-GB" sz="1600" dirty="0" smtClean="0"/>
            <a:t>45 responses from identified organisations</a:t>
          </a:r>
          <a:endParaRPr lang="en-GB" sz="1600" dirty="0"/>
        </a:p>
      </dgm:t>
    </dgm:pt>
    <dgm:pt modelId="{7577F639-FDD9-4C8F-A573-3B0FEA9DD8C4}" type="parTrans" cxnId="{47C96F80-29CB-4FAF-81B3-43CF5E9AE624}">
      <dgm:prSet/>
      <dgm:spPr/>
      <dgm:t>
        <a:bodyPr/>
        <a:lstStyle/>
        <a:p>
          <a:endParaRPr lang="en-GB" sz="3600"/>
        </a:p>
      </dgm:t>
    </dgm:pt>
    <dgm:pt modelId="{E56AA79A-5AF0-4774-8745-6421A6535601}" type="sibTrans" cxnId="{47C96F80-29CB-4FAF-81B3-43CF5E9AE624}">
      <dgm:prSet custT="1"/>
      <dgm:spPr/>
      <dgm:t>
        <a:bodyPr/>
        <a:lstStyle/>
        <a:p>
          <a:endParaRPr lang="en-GB" sz="1200"/>
        </a:p>
      </dgm:t>
    </dgm:pt>
    <dgm:pt modelId="{E1F2C393-F50D-42C2-9C37-DA890D0E7F93}">
      <dgm:prSet phldrT="[Text]" custT="1"/>
      <dgm:spPr/>
      <dgm:t>
        <a:bodyPr/>
        <a:lstStyle/>
        <a:p>
          <a:r>
            <a:rPr lang="en-GB" sz="1600" dirty="0" smtClean="0"/>
            <a:t>Country income demographic</a:t>
          </a:r>
          <a:endParaRPr lang="en-GB" sz="1600" dirty="0"/>
        </a:p>
      </dgm:t>
    </dgm:pt>
    <dgm:pt modelId="{22B0C5E5-9EFD-45BB-A33D-82F3F6325D8E}" type="parTrans" cxnId="{DD39E81E-03D0-406D-A86B-9ACA22DC87B3}">
      <dgm:prSet/>
      <dgm:spPr/>
      <dgm:t>
        <a:bodyPr/>
        <a:lstStyle/>
        <a:p>
          <a:endParaRPr lang="en-GB" sz="3600"/>
        </a:p>
      </dgm:t>
    </dgm:pt>
    <dgm:pt modelId="{79D4782F-8A94-4515-B27D-220CFA67A3FA}" type="sibTrans" cxnId="{DD39E81E-03D0-406D-A86B-9ACA22DC87B3}">
      <dgm:prSet/>
      <dgm:spPr/>
      <dgm:t>
        <a:bodyPr/>
        <a:lstStyle/>
        <a:p>
          <a:endParaRPr lang="en-GB" sz="3600"/>
        </a:p>
      </dgm:t>
    </dgm:pt>
    <dgm:pt modelId="{30BED06C-4DEB-4E31-BA02-74AF45DD07D8}">
      <dgm:prSet phldrT="[Text]" custT="1"/>
      <dgm:spPr/>
      <dgm:t>
        <a:bodyPr/>
        <a:lstStyle/>
        <a:p>
          <a:r>
            <a:rPr lang="en-GB" sz="1200" dirty="0" smtClean="0"/>
            <a:t>11 HIC</a:t>
          </a:r>
          <a:endParaRPr lang="en-GB" sz="1200" dirty="0"/>
        </a:p>
      </dgm:t>
    </dgm:pt>
    <dgm:pt modelId="{0DE1FD1B-DF03-4030-81E9-074F13AE3CB1}" type="parTrans" cxnId="{72535071-E330-42E8-B7C4-8B39B6479B82}">
      <dgm:prSet/>
      <dgm:spPr/>
      <dgm:t>
        <a:bodyPr/>
        <a:lstStyle/>
        <a:p>
          <a:endParaRPr lang="en-GB" sz="3600"/>
        </a:p>
      </dgm:t>
    </dgm:pt>
    <dgm:pt modelId="{54EF8F68-BA77-48C6-B9DE-09082A015717}" type="sibTrans" cxnId="{72535071-E330-42E8-B7C4-8B39B6479B82}">
      <dgm:prSet/>
      <dgm:spPr/>
      <dgm:t>
        <a:bodyPr/>
        <a:lstStyle/>
        <a:p>
          <a:endParaRPr lang="en-GB" sz="3600"/>
        </a:p>
      </dgm:t>
    </dgm:pt>
    <dgm:pt modelId="{ABA1C7B6-DEA0-44D9-B5E8-95CD6CFD1640}">
      <dgm:prSet phldrT="[Text]" custT="1"/>
      <dgm:spPr/>
      <dgm:t>
        <a:bodyPr/>
        <a:lstStyle/>
        <a:p>
          <a:r>
            <a:rPr lang="en-GB" sz="1200" dirty="0" smtClean="0"/>
            <a:t>5 UMIC</a:t>
          </a:r>
          <a:endParaRPr lang="en-GB" sz="1200" dirty="0"/>
        </a:p>
      </dgm:t>
    </dgm:pt>
    <dgm:pt modelId="{35767462-DF8F-4C12-AADB-FECED428008C}" type="parTrans" cxnId="{92CF8A6D-4A5C-4EE1-A1E9-F4B3F487115B}">
      <dgm:prSet/>
      <dgm:spPr/>
      <dgm:t>
        <a:bodyPr/>
        <a:lstStyle/>
        <a:p>
          <a:endParaRPr lang="en-GB" sz="3600"/>
        </a:p>
      </dgm:t>
    </dgm:pt>
    <dgm:pt modelId="{6FD53613-37F8-409E-86CC-6E2012C6AD4D}" type="sibTrans" cxnId="{92CF8A6D-4A5C-4EE1-A1E9-F4B3F487115B}">
      <dgm:prSet/>
      <dgm:spPr/>
      <dgm:t>
        <a:bodyPr/>
        <a:lstStyle/>
        <a:p>
          <a:endParaRPr lang="en-GB" sz="3600"/>
        </a:p>
      </dgm:t>
    </dgm:pt>
    <dgm:pt modelId="{E3D38BD2-179F-44AF-B0E0-89199CE1BC6B}">
      <dgm:prSet phldrT="[Text]" custT="1"/>
      <dgm:spPr/>
      <dgm:t>
        <a:bodyPr/>
        <a:lstStyle/>
        <a:p>
          <a:r>
            <a:rPr lang="en-GB" sz="1200" dirty="0" smtClean="0"/>
            <a:t>5 LMIC</a:t>
          </a:r>
          <a:endParaRPr lang="en-GB" sz="1200" dirty="0"/>
        </a:p>
      </dgm:t>
    </dgm:pt>
    <dgm:pt modelId="{B11AED8F-734F-43FF-9158-FA9C8F567426}" type="parTrans" cxnId="{95CB1820-E746-4122-A0ED-5528BFEE9744}">
      <dgm:prSet/>
      <dgm:spPr/>
      <dgm:t>
        <a:bodyPr/>
        <a:lstStyle/>
        <a:p>
          <a:endParaRPr lang="en-GB" sz="3600"/>
        </a:p>
      </dgm:t>
    </dgm:pt>
    <dgm:pt modelId="{8031D679-C73A-46FF-A510-AEEAA7661A8C}" type="sibTrans" cxnId="{95CB1820-E746-4122-A0ED-5528BFEE9744}">
      <dgm:prSet/>
      <dgm:spPr/>
      <dgm:t>
        <a:bodyPr/>
        <a:lstStyle/>
        <a:p>
          <a:endParaRPr lang="en-GB" sz="3600"/>
        </a:p>
      </dgm:t>
    </dgm:pt>
    <dgm:pt modelId="{3464B99A-6509-40FE-8336-2FE8385DD91A}">
      <dgm:prSet phldrT="[Text]" custT="1"/>
      <dgm:spPr/>
      <dgm:t>
        <a:bodyPr/>
        <a:lstStyle/>
        <a:p>
          <a:r>
            <a:rPr lang="en-GB" sz="1200" dirty="0" smtClean="0"/>
            <a:t>1 LIC</a:t>
          </a:r>
          <a:endParaRPr lang="en-GB" sz="1200" dirty="0"/>
        </a:p>
      </dgm:t>
    </dgm:pt>
    <dgm:pt modelId="{047190BC-CD47-4364-8E52-5152B475F989}" type="parTrans" cxnId="{EA1A1BCF-D16B-4FBC-9E5B-D46F6DA660DE}">
      <dgm:prSet/>
      <dgm:spPr/>
      <dgm:t>
        <a:bodyPr/>
        <a:lstStyle/>
        <a:p>
          <a:endParaRPr lang="en-GB" sz="3600"/>
        </a:p>
      </dgm:t>
    </dgm:pt>
    <dgm:pt modelId="{84812561-EFC0-4CF5-9BE3-7EC6A5A7FAAD}" type="sibTrans" cxnId="{EA1A1BCF-D16B-4FBC-9E5B-D46F6DA660DE}">
      <dgm:prSet/>
      <dgm:spPr/>
      <dgm:t>
        <a:bodyPr/>
        <a:lstStyle/>
        <a:p>
          <a:endParaRPr lang="en-GB" sz="3600"/>
        </a:p>
      </dgm:t>
    </dgm:pt>
    <dgm:pt modelId="{246935A9-E014-4EEC-B41F-3FE6BE60D037}">
      <dgm:prSet phldrT="[Text]" custT="1"/>
      <dgm:spPr/>
      <dgm:t>
        <a:bodyPr/>
        <a:lstStyle/>
        <a:p>
          <a:r>
            <a:rPr lang="en-GB" sz="1600" dirty="0" smtClean="0"/>
            <a:t>WHO Regions represented</a:t>
          </a:r>
          <a:endParaRPr lang="en-GB" sz="1600" dirty="0"/>
        </a:p>
      </dgm:t>
    </dgm:pt>
    <dgm:pt modelId="{54D86ABD-C707-4916-A0E3-89162B950CCF}" type="parTrans" cxnId="{EB63BCA8-3AEB-47FA-99C5-45A0A212497A}">
      <dgm:prSet/>
      <dgm:spPr/>
      <dgm:t>
        <a:bodyPr/>
        <a:lstStyle/>
        <a:p>
          <a:endParaRPr lang="en-GB"/>
        </a:p>
      </dgm:t>
    </dgm:pt>
    <dgm:pt modelId="{26E1A3F5-DF36-4D94-8ADF-6CF84021B42A}" type="sibTrans" cxnId="{EB63BCA8-3AEB-47FA-99C5-45A0A212497A}">
      <dgm:prSet/>
      <dgm:spPr/>
      <dgm:t>
        <a:bodyPr/>
        <a:lstStyle/>
        <a:p>
          <a:endParaRPr lang="en-GB"/>
        </a:p>
      </dgm:t>
    </dgm:pt>
    <dgm:pt modelId="{5D25F75F-2B4A-4C06-8560-F83367DA4AA1}">
      <dgm:prSet phldrT="[Text]" custT="1"/>
      <dgm:spPr/>
      <dgm:t>
        <a:bodyPr/>
        <a:lstStyle/>
        <a:p>
          <a:r>
            <a:rPr lang="en-GB" sz="1200" dirty="0" smtClean="0"/>
            <a:t>13 Europe</a:t>
          </a:r>
          <a:endParaRPr lang="en-GB" sz="1200" dirty="0"/>
        </a:p>
      </dgm:t>
    </dgm:pt>
    <dgm:pt modelId="{B57E747C-BC65-49A2-A01E-CA97927396E7}" type="parTrans" cxnId="{A94AFCE2-6481-4AF7-B270-7C0C207D3D38}">
      <dgm:prSet/>
      <dgm:spPr/>
      <dgm:t>
        <a:bodyPr/>
        <a:lstStyle/>
        <a:p>
          <a:endParaRPr lang="en-GB"/>
        </a:p>
      </dgm:t>
    </dgm:pt>
    <dgm:pt modelId="{75B49877-1637-43E3-875B-F04517EC9C58}" type="sibTrans" cxnId="{A94AFCE2-6481-4AF7-B270-7C0C207D3D38}">
      <dgm:prSet/>
      <dgm:spPr/>
      <dgm:t>
        <a:bodyPr/>
        <a:lstStyle/>
        <a:p>
          <a:endParaRPr lang="en-GB"/>
        </a:p>
      </dgm:t>
    </dgm:pt>
    <dgm:pt modelId="{53AEC6C6-BE69-4F6D-B9E9-ABB4B0EECB34}">
      <dgm:prSet phldrT="[Text]" custT="1"/>
      <dgm:spPr/>
      <dgm:t>
        <a:bodyPr/>
        <a:lstStyle/>
        <a:p>
          <a:r>
            <a:rPr lang="en-GB" sz="1200" dirty="0" smtClean="0"/>
            <a:t>3 Western Pacific</a:t>
          </a:r>
          <a:endParaRPr lang="en-GB" sz="1200" dirty="0"/>
        </a:p>
      </dgm:t>
    </dgm:pt>
    <dgm:pt modelId="{FE18397E-60F4-4A27-A086-0BBFA0407AD9}" type="parTrans" cxnId="{CC12C3AD-0F5F-4C5A-90DE-0B0FC4B4402C}">
      <dgm:prSet/>
      <dgm:spPr/>
      <dgm:t>
        <a:bodyPr/>
        <a:lstStyle/>
        <a:p>
          <a:endParaRPr lang="en-GB"/>
        </a:p>
      </dgm:t>
    </dgm:pt>
    <dgm:pt modelId="{8DEA9176-96F1-4A8E-B471-1C7A7971CED1}" type="sibTrans" cxnId="{CC12C3AD-0F5F-4C5A-90DE-0B0FC4B4402C}">
      <dgm:prSet/>
      <dgm:spPr/>
      <dgm:t>
        <a:bodyPr/>
        <a:lstStyle/>
        <a:p>
          <a:endParaRPr lang="en-GB"/>
        </a:p>
      </dgm:t>
    </dgm:pt>
    <dgm:pt modelId="{8BA24752-E680-4E1A-89BA-811C87E01E5B}">
      <dgm:prSet phldrT="[Text]" custT="1"/>
      <dgm:spPr/>
      <dgm:t>
        <a:bodyPr/>
        <a:lstStyle/>
        <a:p>
          <a:r>
            <a:rPr lang="en-GB" sz="1200" dirty="0" smtClean="0"/>
            <a:t>3 Americas</a:t>
          </a:r>
          <a:endParaRPr lang="en-GB" sz="1200" dirty="0"/>
        </a:p>
      </dgm:t>
    </dgm:pt>
    <dgm:pt modelId="{F6BB85F5-667A-404B-916E-7FBC41F4BF27}" type="parTrans" cxnId="{C2F82AFF-3544-43F4-9507-BC11801874AA}">
      <dgm:prSet/>
      <dgm:spPr/>
      <dgm:t>
        <a:bodyPr/>
        <a:lstStyle/>
        <a:p>
          <a:endParaRPr lang="en-GB"/>
        </a:p>
      </dgm:t>
    </dgm:pt>
    <dgm:pt modelId="{75CD7C11-5359-40B8-97A9-281AECA796CB}" type="sibTrans" cxnId="{C2F82AFF-3544-43F4-9507-BC11801874AA}">
      <dgm:prSet/>
      <dgm:spPr/>
      <dgm:t>
        <a:bodyPr/>
        <a:lstStyle/>
        <a:p>
          <a:endParaRPr lang="en-GB"/>
        </a:p>
      </dgm:t>
    </dgm:pt>
    <dgm:pt modelId="{FFF21F14-BE3E-4E3F-8928-FCCCE0E87AFD}">
      <dgm:prSet phldrT="[Text]" custT="1"/>
      <dgm:spPr/>
      <dgm:t>
        <a:bodyPr/>
        <a:lstStyle/>
        <a:p>
          <a:r>
            <a:rPr lang="en-GB" sz="1200" dirty="0" smtClean="0"/>
            <a:t>1 South-East Asia</a:t>
          </a:r>
          <a:endParaRPr lang="en-GB" sz="1200" dirty="0"/>
        </a:p>
      </dgm:t>
    </dgm:pt>
    <dgm:pt modelId="{56D06333-9FEF-44FE-B870-6AC03408AEFF}" type="parTrans" cxnId="{7A57210E-9040-4648-92E2-626FA93AA2D8}">
      <dgm:prSet/>
      <dgm:spPr/>
      <dgm:t>
        <a:bodyPr/>
        <a:lstStyle/>
        <a:p>
          <a:endParaRPr lang="en-GB"/>
        </a:p>
      </dgm:t>
    </dgm:pt>
    <dgm:pt modelId="{2B8DC77C-36BC-464E-8E99-88B519F5F1CD}" type="sibTrans" cxnId="{7A57210E-9040-4648-92E2-626FA93AA2D8}">
      <dgm:prSet/>
      <dgm:spPr/>
      <dgm:t>
        <a:bodyPr/>
        <a:lstStyle/>
        <a:p>
          <a:endParaRPr lang="en-GB"/>
        </a:p>
      </dgm:t>
    </dgm:pt>
    <dgm:pt modelId="{97530310-C847-4FE4-9999-46558CF61BBA}">
      <dgm:prSet phldrT="[Text]" custT="1"/>
      <dgm:spPr/>
      <dgm:t>
        <a:bodyPr/>
        <a:lstStyle/>
        <a:p>
          <a:r>
            <a:rPr lang="en-GB" sz="1200" dirty="0" smtClean="0"/>
            <a:t>2 Africa</a:t>
          </a:r>
          <a:endParaRPr lang="en-GB" sz="1200" dirty="0"/>
        </a:p>
      </dgm:t>
    </dgm:pt>
    <dgm:pt modelId="{96344F45-C720-4A74-B01C-9B8240CC4921}" type="parTrans" cxnId="{037A92E8-1D5D-466A-9991-3B463361E1D5}">
      <dgm:prSet/>
      <dgm:spPr/>
      <dgm:t>
        <a:bodyPr/>
        <a:lstStyle/>
        <a:p>
          <a:endParaRPr lang="en-GB"/>
        </a:p>
      </dgm:t>
    </dgm:pt>
    <dgm:pt modelId="{D09A2064-79A2-4AC2-845F-375C4F1C5F49}" type="sibTrans" cxnId="{037A92E8-1D5D-466A-9991-3B463361E1D5}">
      <dgm:prSet/>
      <dgm:spPr/>
      <dgm:t>
        <a:bodyPr/>
        <a:lstStyle/>
        <a:p>
          <a:endParaRPr lang="en-GB"/>
        </a:p>
      </dgm:t>
    </dgm:pt>
    <dgm:pt modelId="{01253FFA-A4E8-4B72-BFC2-1B726DA91160}" type="pres">
      <dgm:prSet presAssocID="{6DA13CAE-EC39-42F7-B8A9-A7B06828C267}" presName="diagram" presStyleCnt="0">
        <dgm:presLayoutVars>
          <dgm:dir/>
          <dgm:resizeHandles val="exact"/>
        </dgm:presLayoutVars>
      </dgm:prSet>
      <dgm:spPr/>
      <dgm:t>
        <a:bodyPr/>
        <a:lstStyle/>
        <a:p>
          <a:endParaRPr lang="en-GB"/>
        </a:p>
      </dgm:t>
    </dgm:pt>
    <dgm:pt modelId="{D0607D6D-37FA-43BB-85C4-4F6ABE6012DF}" type="pres">
      <dgm:prSet presAssocID="{34A86920-2224-417D-8399-20788EEC2D55}" presName="node" presStyleLbl="node1" presStyleIdx="0" presStyleCnt="6">
        <dgm:presLayoutVars>
          <dgm:bulletEnabled val="1"/>
        </dgm:presLayoutVars>
      </dgm:prSet>
      <dgm:spPr/>
      <dgm:t>
        <a:bodyPr/>
        <a:lstStyle/>
        <a:p>
          <a:endParaRPr lang="en-GB"/>
        </a:p>
      </dgm:t>
    </dgm:pt>
    <dgm:pt modelId="{0CDCB83D-D362-4754-848F-A070E303A0CB}" type="pres">
      <dgm:prSet presAssocID="{14C8110B-BC5F-4F83-BE46-E39AEF3B3FAA}" presName="sibTrans" presStyleLbl="sibTrans2D1" presStyleIdx="0" presStyleCnt="5"/>
      <dgm:spPr/>
      <dgm:t>
        <a:bodyPr/>
        <a:lstStyle/>
        <a:p>
          <a:endParaRPr lang="en-GB"/>
        </a:p>
      </dgm:t>
    </dgm:pt>
    <dgm:pt modelId="{1F4E2749-8F01-470E-B55C-CE413C1D5779}" type="pres">
      <dgm:prSet presAssocID="{14C8110B-BC5F-4F83-BE46-E39AEF3B3FAA}" presName="connectorText" presStyleLbl="sibTrans2D1" presStyleIdx="0" presStyleCnt="5"/>
      <dgm:spPr/>
      <dgm:t>
        <a:bodyPr/>
        <a:lstStyle/>
        <a:p>
          <a:endParaRPr lang="en-GB"/>
        </a:p>
      </dgm:t>
    </dgm:pt>
    <dgm:pt modelId="{7632E723-95C2-4313-A1A9-AD972566AEA1}" type="pres">
      <dgm:prSet presAssocID="{59045D66-6FE1-4FCA-B9BF-0D03BDA55517}" presName="node" presStyleLbl="node1" presStyleIdx="1" presStyleCnt="6">
        <dgm:presLayoutVars>
          <dgm:bulletEnabled val="1"/>
        </dgm:presLayoutVars>
      </dgm:prSet>
      <dgm:spPr/>
      <dgm:t>
        <a:bodyPr/>
        <a:lstStyle/>
        <a:p>
          <a:endParaRPr lang="en-GB"/>
        </a:p>
      </dgm:t>
    </dgm:pt>
    <dgm:pt modelId="{C6D19AFA-C2DA-44EC-8514-979506BB4758}" type="pres">
      <dgm:prSet presAssocID="{BFFC5571-8CFD-488A-87F6-944907A49735}" presName="sibTrans" presStyleLbl="sibTrans2D1" presStyleIdx="1" presStyleCnt="5"/>
      <dgm:spPr/>
      <dgm:t>
        <a:bodyPr/>
        <a:lstStyle/>
        <a:p>
          <a:endParaRPr lang="en-GB"/>
        </a:p>
      </dgm:t>
    </dgm:pt>
    <dgm:pt modelId="{FBFF8622-9C3A-4F14-86E9-023522D94AE2}" type="pres">
      <dgm:prSet presAssocID="{BFFC5571-8CFD-488A-87F6-944907A49735}" presName="connectorText" presStyleLbl="sibTrans2D1" presStyleIdx="1" presStyleCnt="5"/>
      <dgm:spPr/>
      <dgm:t>
        <a:bodyPr/>
        <a:lstStyle/>
        <a:p>
          <a:endParaRPr lang="en-GB"/>
        </a:p>
      </dgm:t>
    </dgm:pt>
    <dgm:pt modelId="{C937F0AE-AB9B-416B-A7EE-1F62B645EFF0}" type="pres">
      <dgm:prSet presAssocID="{0382B9F9-10F8-48D1-90F1-16F97A8B64CC}" presName="node" presStyleLbl="node1" presStyleIdx="2" presStyleCnt="6">
        <dgm:presLayoutVars>
          <dgm:bulletEnabled val="1"/>
        </dgm:presLayoutVars>
      </dgm:prSet>
      <dgm:spPr/>
      <dgm:t>
        <a:bodyPr/>
        <a:lstStyle/>
        <a:p>
          <a:endParaRPr lang="en-GB"/>
        </a:p>
      </dgm:t>
    </dgm:pt>
    <dgm:pt modelId="{AB992630-16B4-47B7-81B6-220CFC174CEB}" type="pres">
      <dgm:prSet presAssocID="{E56AA79A-5AF0-4774-8745-6421A6535601}" presName="sibTrans" presStyleLbl="sibTrans2D1" presStyleIdx="2" presStyleCnt="5"/>
      <dgm:spPr/>
      <dgm:t>
        <a:bodyPr/>
        <a:lstStyle/>
        <a:p>
          <a:endParaRPr lang="en-GB"/>
        </a:p>
      </dgm:t>
    </dgm:pt>
    <dgm:pt modelId="{10490B32-7531-4DB5-9D1D-39B2F24D8EE9}" type="pres">
      <dgm:prSet presAssocID="{E56AA79A-5AF0-4774-8745-6421A6535601}" presName="connectorText" presStyleLbl="sibTrans2D1" presStyleIdx="2" presStyleCnt="5"/>
      <dgm:spPr/>
      <dgm:t>
        <a:bodyPr/>
        <a:lstStyle/>
        <a:p>
          <a:endParaRPr lang="en-GB"/>
        </a:p>
      </dgm:t>
    </dgm:pt>
    <dgm:pt modelId="{1EC09098-1FD6-420C-B94A-ACC4718F4A5C}" type="pres">
      <dgm:prSet presAssocID="{236DABA0-DF04-4BCA-995A-F3EF87AD2C2F}" presName="node" presStyleLbl="node1" presStyleIdx="3" presStyleCnt="6">
        <dgm:presLayoutVars>
          <dgm:bulletEnabled val="1"/>
        </dgm:presLayoutVars>
      </dgm:prSet>
      <dgm:spPr/>
      <dgm:t>
        <a:bodyPr/>
        <a:lstStyle/>
        <a:p>
          <a:endParaRPr lang="en-GB"/>
        </a:p>
      </dgm:t>
    </dgm:pt>
    <dgm:pt modelId="{7D62B788-2A46-4801-AC23-0CF6C9E0B232}" type="pres">
      <dgm:prSet presAssocID="{334C3A80-CA0D-47CF-80DB-8B3B9C12AC01}" presName="sibTrans" presStyleLbl="sibTrans2D1" presStyleIdx="3" presStyleCnt="5"/>
      <dgm:spPr/>
      <dgm:t>
        <a:bodyPr/>
        <a:lstStyle/>
        <a:p>
          <a:endParaRPr lang="en-GB"/>
        </a:p>
      </dgm:t>
    </dgm:pt>
    <dgm:pt modelId="{1D7EF7F0-DDD5-4B58-90BB-43466EF2B7E1}" type="pres">
      <dgm:prSet presAssocID="{334C3A80-CA0D-47CF-80DB-8B3B9C12AC01}" presName="connectorText" presStyleLbl="sibTrans2D1" presStyleIdx="3" presStyleCnt="5"/>
      <dgm:spPr/>
      <dgm:t>
        <a:bodyPr/>
        <a:lstStyle/>
        <a:p>
          <a:endParaRPr lang="en-GB"/>
        </a:p>
      </dgm:t>
    </dgm:pt>
    <dgm:pt modelId="{2ACDF36A-3C91-4A56-A5C2-DBD5FBFBDE7F}" type="pres">
      <dgm:prSet presAssocID="{246935A9-E014-4EEC-B41F-3FE6BE60D037}" presName="node" presStyleLbl="node1" presStyleIdx="4" presStyleCnt="6" custScaleY="176335">
        <dgm:presLayoutVars>
          <dgm:bulletEnabled val="1"/>
        </dgm:presLayoutVars>
      </dgm:prSet>
      <dgm:spPr/>
      <dgm:t>
        <a:bodyPr/>
        <a:lstStyle/>
        <a:p>
          <a:endParaRPr lang="en-GB"/>
        </a:p>
      </dgm:t>
    </dgm:pt>
    <dgm:pt modelId="{740099A1-CFB7-4615-BC21-71D372FC426D}" type="pres">
      <dgm:prSet presAssocID="{26E1A3F5-DF36-4D94-8ADF-6CF84021B42A}" presName="sibTrans" presStyleLbl="sibTrans2D1" presStyleIdx="4" presStyleCnt="5"/>
      <dgm:spPr/>
      <dgm:t>
        <a:bodyPr/>
        <a:lstStyle/>
        <a:p>
          <a:endParaRPr lang="en-GB"/>
        </a:p>
      </dgm:t>
    </dgm:pt>
    <dgm:pt modelId="{AA974E77-3CFA-4114-A893-C568B303CB80}" type="pres">
      <dgm:prSet presAssocID="{26E1A3F5-DF36-4D94-8ADF-6CF84021B42A}" presName="connectorText" presStyleLbl="sibTrans2D1" presStyleIdx="4" presStyleCnt="5"/>
      <dgm:spPr/>
      <dgm:t>
        <a:bodyPr/>
        <a:lstStyle/>
        <a:p>
          <a:endParaRPr lang="en-GB"/>
        </a:p>
      </dgm:t>
    </dgm:pt>
    <dgm:pt modelId="{58AE9745-A016-4473-A0FB-424731574B9B}" type="pres">
      <dgm:prSet presAssocID="{E1F2C393-F50D-42C2-9C37-DA890D0E7F93}" presName="node" presStyleLbl="node1" presStyleIdx="5" presStyleCnt="6" custScaleY="152605">
        <dgm:presLayoutVars>
          <dgm:bulletEnabled val="1"/>
        </dgm:presLayoutVars>
      </dgm:prSet>
      <dgm:spPr/>
      <dgm:t>
        <a:bodyPr/>
        <a:lstStyle/>
        <a:p>
          <a:endParaRPr lang="en-GB"/>
        </a:p>
      </dgm:t>
    </dgm:pt>
  </dgm:ptLst>
  <dgm:cxnLst>
    <dgm:cxn modelId="{A2D361D6-DC56-4FED-A384-7B6821C4653F}" srcId="{6DA13CAE-EC39-42F7-B8A9-A7B06828C267}" destId="{236DABA0-DF04-4BCA-995A-F3EF87AD2C2F}" srcOrd="3" destOrd="0" parTransId="{3B2B3038-8AF9-4606-9C50-B9C95EA92360}" sibTransId="{334C3A80-CA0D-47CF-80DB-8B3B9C12AC01}"/>
    <dgm:cxn modelId="{B4D5FA2A-35A9-40C7-85F5-C9EF0DD56126}" type="presOf" srcId="{BFFC5571-8CFD-488A-87F6-944907A49735}" destId="{FBFF8622-9C3A-4F14-86E9-023522D94AE2}" srcOrd="1" destOrd="0" presId="urn:microsoft.com/office/officeart/2005/8/layout/process5"/>
    <dgm:cxn modelId="{92CF8A6D-4A5C-4EE1-A1E9-F4B3F487115B}" srcId="{E1F2C393-F50D-42C2-9C37-DA890D0E7F93}" destId="{ABA1C7B6-DEA0-44D9-B5E8-95CD6CFD1640}" srcOrd="1" destOrd="0" parTransId="{35767462-DF8F-4C12-AADB-FECED428008C}" sibTransId="{6FD53613-37F8-409E-86CC-6E2012C6AD4D}"/>
    <dgm:cxn modelId="{D8418FA9-C1AB-4095-887C-544AB4DD0A6C}" type="presOf" srcId="{E56AA79A-5AF0-4774-8745-6421A6535601}" destId="{AB992630-16B4-47B7-81B6-220CFC174CEB}" srcOrd="0" destOrd="0" presId="urn:microsoft.com/office/officeart/2005/8/layout/process5"/>
    <dgm:cxn modelId="{BCCC3A3D-8FDA-4307-A06C-E74B7524EAE6}" type="presOf" srcId="{97530310-C847-4FE4-9999-46558CF61BBA}" destId="{2ACDF36A-3C91-4A56-A5C2-DBD5FBFBDE7F}" srcOrd="0" destOrd="4" presId="urn:microsoft.com/office/officeart/2005/8/layout/process5"/>
    <dgm:cxn modelId="{37A73FD9-792B-4A6E-8B08-35728BA2827F}" type="presOf" srcId="{E1F2C393-F50D-42C2-9C37-DA890D0E7F93}" destId="{58AE9745-A016-4473-A0FB-424731574B9B}" srcOrd="0" destOrd="0" presId="urn:microsoft.com/office/officeart/2005/8/layout/process5"/>
    <dgm:cxn modelId="{498F3CE5-A7C0-46D2-8187-68DF87DDFAB0}" type="presOf" srcId="{14C8110B-BC5F-4F83-BE46-E39AEF3B3FAA}" destId="{0CDCB83D-D362-4754-848F-A070E303A0CB}" srcOrd="0" destOrd="0" presId="urn:microsoft.com/office/officeart/2005/8/layout/process5"/>
    <dgm:cxn modelId="{C4170E78-5DD4-4953-9F22-1C8173BEF8A4}" type="presOf" srcId="{6DA13CAE-EC39-42F7-B8A9-A7B06828C267}" destId="{01253FFA-A4E8-4B72-BFC2-1B726DA91160}" srcOrd="0" destOrd="0" presId="urn:microsoft.com/office/officeart/2005/8/layout/process5"/>
    <dgm:cxn modelId="{19A7A2BE-4E4C-4D41-9B6D-B209C244968C}" type="presOf" srcId="{59045D66-6FE1-4FCA-B9BF-0D03BDA55517}" destId="{7632E723-95C2-4313-A1A9-AD972566AEA1}" srcOrd="0" destOrd="0" presId="urn:microsoft.com/office/officeart/2005/8/layout/process5"/>
    <dgm:cxn modelId="{CC043636-4AAB-48C1-945B-A0284D46D459}" type="presOf" srcId="{8BA24752-E680-4E1A-89BA-811C87E01E5B}" destId="{2ACDF36A-3C91-4A56-A5C2-DBD5FBFBDE7F}" srcOrd="0" destOrd="3" presId="urn:microsoft.com/office/officeart/2005/8/layout/process5"/>
    <dgm:cxn modelId="{95CB1820-E746-4122-A0ED-5528BFEE9744}" srcId="{E1F2C393-F50D-42C2-9C37-DA890D0E7F93}" destId="{E3D38BD2-179F-44AF-B0E0-89199CE1BC6B}" srcOrd="2" destOrd="0" parTransId="{B11AED8F-734F-43FF-9158-FA9C8F567426}" sibTransId="{8031D679-C73A-46FF-A510-AEEAA7661A8C}"/>
    <dgm:cxn modelId="{249BEDC6-AEA3-462F-A1AC-626CC4BE770A}" type="presOf" srcId="{E3D38BD2-179F-44AF-B0E0-89199CE1BC6B}" destId="{58AE9745-A016-4473-A0FB-424731574B9B}" srcOrd="0" destOrd="3" presId="urn:microsoft.com/office/officeart/2005/8/layout/process5"/>
    <dgm:cxn modelId="{08679A0A-A97B-4A47-AC7D-CA5C7461702C}" type="presOf" srcId="{53AEC6C6-BE69-4F6D-B9E9-ABB4B0EECB34}" destId="{2ACDF36A-3C91-4A56-A5C2-DBD5FBFBDE7F}" srcOrd="0" destOrd="2" presId="urn:microsoft.com/office/officeart/2005/8/layout/process5"/>
    <dgm:cxn modelId="{037A92E8-1D5D-466A-9991-3B463361E1D5}" srcId="{246935A9-E014-4EEC-B41F-3FE6BE60D037}" destId="{97530310-C847-4FE4-9999-46558CF61BBA}" srcOrd="3" destOrd="0" parTransId="{96344F45-C720-4A74-B01C-9B8240CC4921}" sibTransId="{D09A2064-79A2-4AC2-845F-375C4F1C5F49}"/>
    <dgm:cxn modelId="{24C7A0FF-A84E-49B1-8A20-60852DDD8214}" srcId="{6DA13CAE-EC39-42F7-B8A9-A7B06828C267}" destId="{59045D66-6FE1-4FCA-B9BF-0D03BDA55517}" srcOrd="1" destOrd="0" parTransId="{BEE66338-E6C0-4FA4-9B3E-1DA36C988731}" sibTransId="{BFFC5571-8CFD-488A-87F6-944907A49735}"/>
    <dgm:cxn modelId="{9A4B48C5-CF01-4AE4-915C-64FC036F369E}" type="presOf" srcId="{246935A9-E014-4EEC-B41F-3FE6BE60D037}" destId="{2ACDF36A-3C91-4A56-A5C2-DBD5FBFBDE7F}" srcOrd="0" destOrd="0" presId="urn:microsoft.com/office/officeart/2005/8/layout/process5"/>
    <dgm:cxn modelId="{EB63BCA8-3AEB-47FA-99C5-45A0A212497A}" srcId="{6DA13CAE-EC39-42F7-B8A9-A7B06828C267}" destId="{246935A9-E014-4EEC-B41F-3FE6BE60D037}" srcOrd="4" destOrd="0" parTransId="{54D86ABD-C707-4916-A0E3-89162B950CCF}" sibTransId="{26E1A3F5-DF36-4D94-8ADF-6CF84021B42A}"/>
    <dgm:cxn modelId="{4F9DBE51-1F71-47C1-A93F-CAA6C7C533C2}" type="presOf" srcId="{236DABA0-DF04-4BCA-995A-F3EF87AD2C2F}" destId="{1EC09098-1FD6-420C-B94A-ACC4718F4A5C}" srcOrd="0" destOrd="0" presId="urn:microsoft.com/office/officeart/2005/8/layout/process5"/>
    <dgm:cxn modelId="{2FED36EB-6B84-45BB-A185-685AF6662181}" type="presOf" srcId="{E56AA79A-5AF0-4774-8745-6421A6535601}" destId="{10490B32-7531-4DB5-9D1D-39B2F24D8EE9}" srcOrd="1" destOrd="0" presId="urn:microsoft.com/office/officeart/2005/8/layout/process5"/>
    <dgm:cxn modelId="{5193953F-6C00-49E8-ADDC-576935621FD3}" type="presOf" srcId="{BFFC5571-8CFD-488A-87F6-944907A49735}" destId="{C6D19AFA-C2DA-44EC-8514-979506BB4758}" srcOrd="0" destOrd="0" presId="urn:microsoft.com/office/officeart/2005/8/layout/process5"/>
    <dgm:cxn modelId="{A5AC4D81-E6F7-4CC7-B482-3847AF32CB0D}" type="presOf" srcId="{30BED06C-4DEB-4E31-BA02-74AF45DD07D8}" destId="{58AE9745-A016-4473-A0FB-424731574B9B}" srcOrd="0" destOrd="1" presId="urn:microsoft.com/office/officeart/2005/8/layout/process5"/>
    <dgm:cxn modelId="{7A57210E-9040-4648-92E2-626FA93AA2D8}" srcId="{246935A9-E014-4EEC-B41F-3FE6BE60D037}" destId="{FFF21F14-BE3E-4E3F-8928-FCCCE0E87AFD}" srcOrd="4" destOrd="0" parTransId="{56D06333-9FEF-44FE-B870-6AC03408AEFF}" sibTransId="{2B8DC77C-36BC-464E-8E99-88B519F5F1CD}"/>
    <dgm:cxn modelId="{EA1A1BCF-D16B-4FBC-9E5B-D46F6DA660DE}" srcId="{E1F2C393-F50D-42C2-9C37-DA890D0E7F93}" destId="{3464B99A-6509-40FE-8336-2FE8385DD91A}" srcOrd="3" destOrd="0" parTransId="{047190BC-CD47-4364-8E52-5152B475F989}" sibTransId="{84812561-EFC0-4CF5-9BE3-7EC6A5A7FAAD}"/>
    <dgm:cxn modelId="{47C96F80-29CB-4FAF-81B3-43CF5E9AE624}" srcId="{6DA13CAE-EC39-42F7-B8A9-A7B06828C267}" destId="{0382B9F9-10F8-48D1-90F1-16F97A8B64CC}" srcOrd="2" destOrd="0" parTransId="{7577F639-FDD9-4C8F-A573-3B0FEA9DD8C4}" sibTransId="{E56AA79A-5AF0-4774-8745-6421A6535601}"/>
    <dgm:cxn modelId="{B326DBDA-3CC8-45DD-AB7A-565F27F12461}" type="presOf" srcId="{334C3A80-CA0D-47CF-80DB-8B3B9C12AC01}" destId="{1D7EF7F0-DDD5-4B58-90BB-43466EF2B7E1}" srcOrd="1" destOrd="0" presId="urn:microsoft.com/office/officeart/2005/8/layout/process5"/>
    <dgm:cxn modelId="{83EE35F3-3861-48F5-A692-27720737E1CA}" type="presOf" srcId="{334C3A80-CA0D-47CF-80DB-8B3B9C12AC01}" destId="{7D62B788-2A46-4801-AC23-0CF6C9E0B232}" srcOrd="0" destOrd="0" presId="urn:microsoft.com/office/officeart/2005/8/layout/process5"/>
    <dgm:cxn modelId="{72535071-E330-42E8-B7C4-8B39B6479B82}" srcId="{E1F2C393-F50D-42C2-9C37-DA890D0E7F93}" destId="{30BED06C-4DEB-4E31-BA02-74AF45DD07D8}" srcOrd="0" destOrd="0" parTransId="{0DE1FD1B-DF03-4030-81E9-074F13AE3CB1}" sibTransId="{54EF8F68-BA77-48C6-B9DE-09082A015717}"/>
    <dgm:cxn modelId="{542011B1-1E32-448A-A355-38F6C18635D5}" type="presOf" srcId="{26E1A3F5-DF36-4D94-8ADF-6CF84021B42A}" destId="{740099A1-CFB7-4615-BC21-71D372FC426D}" srcOrd="0" destOrd="0" presId="urn:microsoft.com/office/officeart/2005/8/layout/process5"/>
    <dgm:cxn modelId="{49FB0FF4-AC58-44A9-B49E-AE8A9AD01393}" srcId="{6DA13CAE-EC39-42F7-B8A9-A7B06828C267}" destId="{34A86920-2224-417D-8399-20788EEC2D55}" srcOrd="0" destOrd="0" parTransId="{C969578A-F479-48C6-930B-9FEA805C01F1}" sibTransId="{14C8110B-BC5F-4F83-BE46-E39AEF3B3FAA}"/>
    <dgm:cxn modelId="{CB9B1885-2C76-40C4-B35F-DBC8307EF18C}" type="presOf" srcId="{14C8110B-BC5F-4F83-BE46-E39AEF3B3FAA}" destId="{1F4E2749-8F01-470E-B55C-CE413C1D5779}" srcOrd="1" destOrd="0" presId="urn:microsoft.com/office/officeart/2005/8/layout/process5"/>
    <dgm:cxn modelId="{6F8F380C-CE1F-4CD7-8F4E-9274A32B47C4}" type="presOf" srcId="{34A86920-2224-417D-8399-20788EEC2D55}" destId="{D0607D6D-37FA-43BB-85C4-4F6ABE6012DF}" srcOrd="0" destOrd="0" presId="urn:microsoft.com/office/officeart/2005/8/layout/process5"/>
    <dgm:cxn modelId="{CAEE99DC-CCC8-46DA-81BC-5FFDE1676E66}" type="presOf" srcId="{ABA1C7B6-DEA0-44D9-B5E8-95CD6CFD1640}" destId="{58AE9745-A016-4473-A0FB-424731574B9B}" srcOrd="0" destOrd="2" presId="urn:microsoft.com/office/officeart/2005/8/layout/process5"/>
    <dgm:cxn modelId="{C631AA05-38A8-4DE6-B88B-ACC66AE16F4F}" type="presOf" srcId="{5D25F75F-2B4A-4C06-8560-F83367DA4AA1}" destId="{2ACDF36A-3C91-4A56-A5C2-DBD5FBFBDE7F}" srcOrd="0" destOrd="1" presId="urn:microsoft.com/office/officeart/2005/8/layout/process5"/>
    <dgm:cxn modelId="{B30462DD-5B22-4E16-8A3E-B808532CB465}" type="presOf" srcId="{3464B99A-6509-40FE-8336-2FE8385DD91A}" destId="{58AE9745-A016-4473-A0FB-424731574B9B}" srcOrd="0" destOrd="4" presId="urn:microsoft.com/office/officeart/2005/8/layout/process5"/>
    <dgm:cxn modelId="{DD39E81E-03D0-406D-A86B-9ACA22DC87B3}" srcId="{6DA13CAE-EC39-42F7-B8A9-A7B06828C267}" destId="{E1F2C393-F50D-42C2-9C37-DA890D0E7F93}" srcOrd="5" destOrd="0" parTransId="{22B0C5E5-9EFD-45BB-A33D-82F3F6325D8E}" sibTransId="{79D4782F-8A94-4515-B27D-220CFA67A3FA}"/>
    <dgm:cxn modelId="{6BB51932-FEDA-480F-98E9-0EFDAE2A57C7}" type="presOf" srcId="{FFF21F14-BE3E-4E3F-8928-FCCCE0E87AFD}" destId="{2ACDF36A-3C91-4A56-A5C2-DBD5FBFBDE7F}" srcOrd="0" destOrd="5" presId="urn:microsoft.com/office/officeart/2005/8/layout/process5"/>
    <dgm:cxn modelId="{CC12C3AD-0F5F-4C5A-90DE-0B0FC4B4402C}" srcId="{246935A9-E014-4EEC-B41F-3FE6BE60D037}" destId="{53AEC6C6-BE69-4F6D-B9E9-ABB4B0EECB34}" srcOrd="1" destOrd="0" parTransId="{FE18397E-60F4-4A27-A086-0BBFA0407AD9}" sibTransId="{8DEA9176-96F1-4A8E-B471-1C7A7971CED1}"/>
    <dgm:cxn modelId="{FC10001E-B362-49FF-9FBC-9DB4D04CF7CA}" type="presOf" srcId="{26E1A3F5-DF36-4D94-8ADF-6CF84021B42A}" destId="{AA974E77-3CFA-4114-A893-C568B303CB80}" srcOrd="1" destOrd="0" presId="urn:microsoft.com/office/officeart/2005/8/layout/process5"/>
    <dgm:cxn modelId="{C2F82AFF-3544-43F4-9507-BC11801874AA}" srcId="{246935A9-E014-4EEC-B41F-3FE6BE60D037}" destId="{8BA24752-E680-4E1A-89BA-811C87E01E5B}" srcOrd="2" destOrd="0" parTransId="{F6BB85F5-667A-404B-916E-7FBC41F4BF27}" sibTransId="{75CD7C11-5359-40B8-97A9-281AECA796CB}"/>
    <dgm:cxn modelId="{A94AFCE2-6481-4AF7-B270-7C0C207D3D38}" srcId="{246935A9-E014-4EEC-B41F-3FE6BE60D037}" destId="{5D25F75F-2B4A-4C06-8560-F83367DA4AA1}" srcOrd="0" destOrd="0" parTransId="{B57E747C-BC65-49A2-A01E-CA97927396E7}" sibTransId="{75B49877-1637-43E3-875B-F04517EC9C58}"/>
    <dgm:cxn modelId="{82C1C86B-5034-41EA-8BDF-375EBBD95CE4}" type="presOf" srcId="{0382B9F9-10F8-48D1-90F1-16F97A8B64CC}" destId="{C937F0AE-AB9B-416B-A7EE-1F62B645EFF0}" srcOrd="0" destOrd="0" presId="urn:microsoft.com/office/officeart/2005/8/layout/process5"/>
    <dgm:cxn modelId="{045412AA-B721-4AFE-8A7B-A5729CC0A3E8}" type="presParOf" srcId="{01253FFA-A4E8-4B72-BFC2-1B726DA91160}" destId="{D0607D6D-37FA-43BB-85C4-4F6ABE6012DF}" srcOrd="0" destOrd="0" presId="urn:microsoft.com/office/officeart/2005/8/layout/process5"/>
    <dgm:cxn modelId="{07B8CE5F-50A7-41DD-B5CC-C2F52E07AFC7}" type="presParOf" srcId="{01253FFA-A4E8-4B72-BFC2-1B726DA91160}" destId="{0CDCB83D-D362-4754-848F-A070E303A0CB}" srcOrd="1" destOrd="0" presId="urn:microsoft.com/office/officeart/2005/8/layout/process5"/>
    <dgm:cxn modelId="{F33E1FF1-D275-4F93-AA8C-2ACB9648213C}" type="presParOf" srcId="{0CDCB83D-D362-4754-848F-A070E303A0CB}" destId="{1F4E2749-8F01-470E-B55C-CE413C1D5779}" srcOrd="0" destOrd="0" presId="urn:microsoft.com/office/officeart/2005/8/layout/process5"/>
    <dgm:cxn modelId="{0E2694FE-C12D-4EDF-B504-CE2F519BC138}" type="presParOf" srcId="{01253FFA-A4E8-4B72-BFC2-1B726DA91160}" destId="{7632E723-95C2-4313-A1A9-AD972566AEA1}" srcOrd="2" destOrd="0" presId="urn:microsoft.com/office/officeart/2005/8/layout/process5"/>
    <dgm:cxn modelId="{55658AD1-2D4C-4E69-931B-513A5F597870}" type="presParOf" srcId="{01253FFA-A4E8-4B72-BFC2-1B726DA91160}" destId="{C6D19AFA-C2DA-44EC-8514-979506BB4758}" srcOrd="3" destOrd="0" presId="urn:microsoft.com/office/officeart/2005/8/layout/process5"/>
    <dgm:cxn modelId="{C6ACCF67-4004-4579-AA27-49BC9E817254}" type="presParOf" srcId="{C6D19AFA-C2DA-44EC-8514-979506BB4758}" destId="{FBFF8622-9C3A-4F14-86E9-023522D94AE2}" srcOrd="0" destOrd="0" presId="urn:microsoft.com/office/officeart/2005/8/layout/process5"/>
    <dgm:cxn modelId="{768725ED-B43B-46A0-9041-6A496EB69DB1}" type="presParOf" srcId="{01253FFA-A4E8-4B72-BFC2-1B726DA91160}" destId="{C937F0AE-AB9B-416B-A7EE-1F62B645EFF0}" srcOrd="4" destOrd="0" presId="urn:microsoft.com/office/officeart/2005/8/layout/process5"/>
    <dgm:cxn modelId="{F312BA91-64D9-4E7B-8654-62B480642DED}" type="presParOf" srcId="{01253FFA-A4E8-4B72-BFC2-1B726DA91160}" destId="{AB992630-16B4-47B7-81B6-220CFC174CEB}" srcOrd="5" destOrd="0" presId="urn:microsoft.com/office/officeart/2005/8/layout/process5"/>
    <dgm:cxn modelId="{EB410DD3-4936-423A-A1A4-4C77F27673AF}" type="presParOf" srcId="{AB992630-16B4-47B7-81B6-220CFC174CEB}" destId="{10490B32-7531-4DB5-9D1D-39B2F24D8EE9}" srcOrd="0" destOrd="0" presId="urn:microsoft.com/office/officeart/2005/8/layout/process5"/>
    <dgm:cxn modelId="{8AAA3D5C-D223-421B-8933-56B64A6D9871}" type="presParOf" srcId="{01253FFA-A4E8-4B72-BFC2-1B726DA91160}" destId="{1EC09098-1FD6-420C-B94A-ACC4718F4A5C}" srcOrd="6" destOrd="0" presId="urn:microsoft.com/office/officeart/2005/8/layout/process5"/>
    <dgm:cxn modelId="{AC75EC2E-966E-4B14-8A25-E6D2B4D3110D}" type="presParOf" srcId="{01253FFA-A4E8-4B72-BFC2-1B726DA91160}" destId="{7D62B788-2A46-4801-AC23-0CF6C9E0B232}" srcOrd="7" destOrd="0" presId="urn:microsoft.com/office/officeart/2005/8/layout/process5"/>
    <dgm:cxn modelId="{7E13E42A-DA24-4E33-9B9B-541155BA631A}" type="presParOf" srcId="{7D62B788-2A46-4801-AC23-0CF6C9E0B232}" destId="{1D7EF7F0-DDD5-4B58-90BB-43466EF2B7E1}" srcOrd="0" destOrd="0" presId="urn:microsoft.com/office/officeart/2005/8/layout/process5"/>
    <dgm:cxn modelId="{39CB0944-2DDB-413B-99DE-33267EC01697}" type="presParOf" srcId="{01253FFA-A4E8-4B72-BFC2-1B726DA91160}" destId="{2ACDF36A-3C91-4A56-A5C2-DBD5FBFBDE7F}" srcOrd="8" destOrd="0" presId="urn:microsoft.com/office/officeart/2005/8/layout/process5"/>
    <dgm:cxn modelId="{C2766FA8-6C49-45CB-A5FF-79B35C1492F0}" type="presParOf" srcId="{01253FFA-A4E8-4B72-BFC2-1B726DA91160}" destId="{740099A1-CFB7-4615-BC21-71D372FC426D}" srcOrd="9" destOrd="0" presId="urn:microsoft.com/office/officeart/2005/8/layout/process5"/>
    <dgm:cxn modelId="{423D9CB8-7F53-4AF3-8867-4B0FD01388EB}" type="presParOf" srcId="{740099A1-CFB7-4615-BC21-71D372FC426D}" destId="{AA974E77-3CFA-4114-A893-C568B303CB80}" srcOrd="0" destOrd="0" presId="urn:microsoft.com/office/officeart/2005/8/layout/process5"/>
    <dgm:cxn modelId="{C5CEBD07-2898-44AF-956E-411311E5CA66}" type="presParOf" srcId="{01253FFA-A4E8-4B72-BFC2-1B726DA91160}" destId="{58AE9745-A016-4473-A0FB-424731574B9B}"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D112DD-1925-4868-994C-625A6BAF1141}"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GB"/>
        </a:p>
      </dgm:t>
    </dgm:pt>
    <dgm:pt modelId="{58AB1F60-CDB5-4665-9587-526558724924}">
      <dgm:prSet phldrT="[Text]" custT="1"/>
      <dgm:spPr/>
      <dgm:t>
        <a:bodyPr/>
        <a:lstStyle/>
        <a:p>
          <a:r>
            <a:rPr lang="en-GB" sz="3200" dirty="0" smtClean="0">
              <a:solidFill>
                <a:schemeClr val="tx1"/>
              </a:solidFill>
            </a:rPr>
            <a:t>Ageing</a:t>
          </a:r>
          <a:endParaRPr lang="en-GB" sz="3200" dirty="0">
            <a:solidFill>
              <a:schemeClr val="tx1"/>
            </a:solidFill>
          </a:endParaRPr>
        </a:p>
      </dgm:t>
    </dgm:pt>
    <dgm:pt modelId="{4A2F59A6-E313-4EF9-8B2C-2F84B1D8323C}" type="parTrans" cxnId="{216AF6AA-5794-40F0-B06A-C9B97C76C2DC}">
      <dgm:prSet/>
      <dgm:spPr/>
      <dgm:t>
        <a:bodyPr/>
        <a:lstStyle/>
        <a:p>
          <a:endParaRPr lang="en-GB" sz="2400">
            <a:solidFill>
              <a:schemeClr val="tx1"/>
            </a:solidFill>
          </a:endParaRPr>
        </a:p>
      </dgm:t>
    </dgm:pt>
    <dgm:pt modelId="{9E097911-F790-4D63-9906-203B30925B1C}" type="sibTrans" cxnId="{216AF6AA-5794-40F0-B06A-C9B97C76C2DC}">
      <dgm:prSet/>
      <dgm:spPr/>
      <dgm:t>
        <a:bodyPr/>
        <a:lstStyle/>
        <a:p>
          <a:endParaRPr lang="en-GB" sz="2400">
            <a:solidFill>
              <a:schemeClr val="tx1"/>
            </a:solidFill>
          </a:endParaRPr>
        </a:p>
      </dgm:t>
    </dgm:pt>
    <dgm:pt modelId="{D7B51136-AA11-4EC6-B395-4AAFDE06F169}">
      <dgm:prSet phldrT="[Text]" custT="1"/>
      <dgm:spPr/>
      <dgm:t>
        <a:bodyPr/>
        <a:lstStyle/>
        <a:p>
          <a:r>
            <a:rPr lang="en-GB" sz="1800" dirty="0" smtClean="0">
              <a:solidFill>
                <a:schemeClr val="tx1"/>
              </a:solidFill>
            </a:rPr>
            <a:t>CVD decline</a:t>
          </a:r>
          <a:endParaRPr lang="en-GB" sz="1800" dirty="0">
            <a:solidFill>
              <a:schemeClr val="tx1"/>
            </a:solidFill>
          </a:endParaRPr>
        </a:p>
      </dgm:t>
    </dgm:pt>
    <dgm:pt modelId="{B496B6B5-D3CF-406C-A7AA-7D1D1F4E47F7}" type="parTrans" cxnId="{CFC292D8-3BF6-40AE-8978-82A3FB375498}">
      <dgm:prSet custT="1"/>
      <dgm:spPr/>
      <dgm:t>
        <a:bodyPr/>
        <a:lstStyle/>
        <a:p>
          <a:endParaRPr lang="en-GB" sz="700">
            <a:solidFill>
              <a:schemeClr val="tx1"/>
            </a:solidFill>
          </a:endParaRPr>
        </a:p>
      </dgm:t>
    </dgm:pt>
    <dgm:pt modelId="{E49FBBF0-FF12-4622-8D04-BEDD6A187700}" type="sibTrans" cxnId="{CFC292D8-3BF6-40AE-8978-82A3FB375498}">
      <dgm:prSet/>
      <dgm:spPr/>
      <dgm:t>
        <a:bodyPr/>
        <a:lstStyle/>
        <a:p>
          <a:endParaRPr lang="en-GB" sz="2400">
            <a:solidFill>
              <a:schemeClr val="tx1"/>
            </a:solidFill>
          </a:endParaRPr>
        </a:p>
      </dgm:t>
    </dgm:pt>
    <dgm:pt modelId="{59C6CD01-2034-4E83-B049-588D02D7D541}">
      <dgm:prSet phldrT="[Text]" custT="1"/>
      <dgm:spPr/>
      <dgm:t>
        <a:bodyPr/>
        <a:lstStyle/>
        <a:p>
          <a:r>
            <a:rPr lang="en-GB" sz="1800" dirty="0" smtClean="0">
              <a:solidFill>
                <a:schemeClr val="tx1"/>
              </a:solidFill>
            </a:rPr>
            <a:t>Vascular dysfunction</a:t>
          </a:r>
          <a:endParaRPr lang="en-GB" sz="1800" dirty="0">
            <a:solidFill>
              <a:schemeClr val="tx1"/>
            </a:solidFill>
          </a:endParaRPr>
        </a:p>
      </dgm:t>
    </dgm:pt>
    <dgm:pt modelId="{01995E12-3349-4F93-8B28-8BF77F406658}" type="parTrans" cxnId="{DC73E47C-174D-4F8F-BF96-7866683421C7}">
      <dgm:prSet custT="1"/>
      <dgm:spPr/>
      <dgm:t>
        <a:bodyPr/>
        <a:lstStyle/>
        <a:p>
          <a:endParaRPr lang="en-GB" sz="700">
            <a:solidFill>
              <a:schemeClr val="tx1"/>
            </a:solidFill>
          </a:endParaRPr>
        </a:p>
      </dgm:t>
    </dgm:pt>
    <dgm:pt modelId="{008F134F-70BA-41DF-8FF4-E99A60A6B622}" type="sibTrans" cxnId="{DC73E47C-174D-4F8F-BF96-7866683421C7}">
      <dgm:prSet/>
      <dgm:spPr/>
      <dgm:t>
        <a:bodyPr/>
        <a:lstStyle/>
        <a:p>
          <a:endParaRPr lang="en-GB" sz="2400">
            <a:solidFill>
              <a:schemeClr val="tx1"/>
            </a:solidFill>
          </a:endParaRPr>
        </a:p>
      </dgm:t>
    </dgm:pt>
    <dgm:pt modelId="{263A351D-3295-467D-9406-3672FD7C40AD}">
      <dgm:prSet phldrT="[Text]" custT="1"/>
      <dgm:spPr/>
      <dgm:t>
        <a:bodyPr/>
        <a:lstStyle/>
        <a:p>
          <a:r>
            <a:rPr lang="en-GB" sz="1800" dirty="0" smtClean="0">
              <a:solidFill>
                <a:schemeClr val="tx1"/>
              </a:solidFill>
            </a:rPr>
            <a:t>Cognitive decline</a:t>
          </a:r>
          <a:endParaRPr lang="en-GB" sz="1800" dirty="0">
            <a:solidFill>
              <a:schemeClr val="tx1"/>
            </a:solidFill>
          </a:endParaRPr>
        </a:p>
      </dgm:t>
    </dgm:pt>
    <dgm:pt modelId="{476E1BB4-97F8-4160-9206-CBE6604BF2FD}" type="parTrans" cxnId="{D46F1305-CC1F-43AF-BEEE-AB14D34F30F4}">
      <dgm:prSet custT="1"/>
      <dgm:spPr/>
      <dgm:t>
        <a:bodyPr/>
        <a:lstStyle/>
        <a:p>
          <a:endParaRPr lang="en-GB" sz="700">
            <a:solidFill>
              <a:schemeClr val="tx1"/>
            </a:solidFill>
          </a:endParaRPr>
        </a:p>
      </dgm:t>
    </dgm:pt>
    <dgm:pt modelId="{3600172A-F73B-4DEC-A0DB-7DF2D13B52F8}" type="sibTrans" cxnId="{D46F1305-CC1F-43AF-BEEE-AB14D34F30F4}">
      <dgm:prSet/>
      <dgm:spPr/>
      <dgm:t>
        <a:bodyPr/>
        <a:lstStyle/>
        <a:p>
          <a:endParaRPr lang="en-GB" sz="2400">
            <a:solidFill>
              <a:schemeClr val="tx1"/>
            </a:solidFill>
          </a:endParaRPr>
        </a:p>
      </dgm:t>
    </dgm:pt>
    <dgm:pt modelId="{65EEBB30-2F71-4031-B45E-94977279A652}">
      <dgm:prSet phldrT="[Text]" custT="1"/>
      <dgm:spPr/>
      <dgm:t>
        <a:bodyPr/>
        <a:lstStyle/>
        <a:p>
          <a:r>
            <a:rPr lang="en-GB" sz="1800" dirty="0" smtClean="0">
              <a:solidFill>
                <a:schemeClr val="tx1"/>
              </a:solidFill>
            </a:rPr>
            <a:t>Loss of muscle &amp; bone density</a:t>
          </a:r>
        </a:p>
      </dgm:t>
    </dgm:pt>
    <dgm:pt modelId="{96507FCB-53B7-4036-8F82-4455AE52F1FF}" type="parTrans" cxnId="{28C2DB8D-033D-4C23-BA04-F749EA563E48}">
      <dgm:prSet custT="1"/>
      <dgm:spPr/>
      <dgm:t>
        <a:bodyPr/>
        <a:lstStyle/>
        <a:p>
          <a:endParaRPr lang="en-GB" sz="700">
            <a:solidFill>
              <a:schemeClr val="tx1"/>
            </a:solidFill>
          </a:endParaRPr>
        </a:p>
      </dgm:t>
    </dgm:pt>
    <dgm:pt modelId="{683BA14C-1F2A-496A-828B-534135C8078A}" type="sibTrans" cxnId="{28C2DB8D-033D-4C23-BA04-F749EA563E48}">
      <dgm:prSet/>
      <dgm:spPr/>
      <dgm:t>
        <a:bodyPr/>
        <a:lstStyle/>
        <a:p>
          <a:endParaRPr lang="en-GB" sz="2400">
            <a:solidFill>
              <a:schemeClr val="tx1"/>
            </a:solidFill>
          </a:endParaRPr>
        </a:p>
      </dgm:t>
    </dgm:pt>
    <dgm:pt modelId="{B78C6774-0C31-4B53-B319-FEDA7C94A855}">
      <dgm:prSet phldrT="[Text]" custT="1"/>
      <dgm:spPr/>
      <dgm:t>
        <a:bodyPr/>
        <a:lstStyle/>
        <a:p>
          <a:r>
            <a:rPr lang="en-GB" sz="1800" dirty="0" smtClean="0">
              <a:solidFill>
                <a:schemeClr val="tx1"/>
              </a:solidFill>
            </a:rPr>
            <a:t>Reduced gut motility</a:t>
          </a:r>
        </a:p>
      </dgm:t>
    </dgm:pt>
    <dgm:pt modelId="{A5C42C34-90CB-4314-8574-79E7BC25F721}" type="parTrans" cxnId="{30D459D0-A48E-4E10-BD12-77820BB88BCA}">
      <dgm:prSet custT="1"/>
      <dgm:spPr/>
      <dgm:t>
        <a:bodyPr/>
        <a:lstStyle/>
        <a:p>
          <a:endParaRPr lang="en-GB" sz="700">
            <a:solidFill>
              <a:schemeClr val="tx1"/>
            </a:solidFill>
          </a:endParaRPr>
        </a:p>
      </dgm:t>
    </dgm:pt>
    <dgm:pt modelId="{38178292-C7A0-4C62-ABB0-E68E8F2057F0}" type="sibTrans" cxnId="{30D459D0-A48E-4E10-BD12-77820BB88BCA}">
      <dgm:prSet/>
      <dgm:spPr/>
      <dgm:t>
        <a:bodyPr/>
        <a:lstStyle/>
        <a:p>
          <a:endParaRPr lang="en-GB" sz="2400">
            <a:solidFill>
              <a:schemeClr val="tx1"/>
            </a:solidFill>
          </a:endParaRPr>
        </a:p>
      </dgm:t>
    </dgm:pt>
    <dgm:pt modelId="{F9B16110-D703-47F4-B568-E3A9CE9C2846}">
      <dgm:prSet phldrT="[Text]" custT="1"/>
      <dgm:spPr/>
      <dgm:t>
        <a:bodyPr/>
        <a:lstStyle/>
        <a:p>
          <a:r>
            <a:rPr lang="en-GB" sz="1800" dirty="0" smtClean="0">
              <a:solidFill>
                <a:schemeClr val="tx1"/>
              </a:solidFill>
            </a:rPr>
            <a:t>Reduced liver &amp; kidney efficiency</a:t>
          </a:r>
        </a:p>
      </dgm:t>
    </dgm:pt>
    <dgm:pt modelId="{0CD41522-3224-4006-9508-CD1384C32910}" type="parTrans" cxnId="{589E10DE-E7D3-4A35-A4AE-6D8EA6C7DAEF}">
      <dgm:prSet custT="1"/>
      <dgm:spPr/>
      <dgm:t>
        <a:bodyPr/>
        <a:lstStyle/>
        <a:p>
          <a:endParaRPr lang="en-GB" sz="700">
            <a:solidFill>
              <a:schemeClr val="tx1"/>
            </a:solidFill>
          </a:endParaRPr>
        </a:p>
      </dgm:t>
    </dgm:pt>
    <dgm:pt modelId="{299EBA3A-5AEC-4EEE-8670-7A3414667851}" type="sibTrans" cxnId="{589E10DE-E7D3-4A35-A4AE-6D8EA6C7DAEF}">
      <dgm:prSet/>
      <dgm:spPr/>
      <dgm:t>
        <a:bodyPr/>
        <a:lstStyle/>
        <a:p>
          <a:endParaRPr lang="en-GB" sz="2400">
            <a:solidFill>
              <a:schemeClr val="tx1"/>
            </a:solidFill>
          </a:endParaRPr>
        </a:p>
      </dgm:t>
    </dgm:pt>
    <dgm:pt modelId="{DB83E7A6-C36D-47F8-BD6B-A0F394FD9A85}" type="pres">
      <dgm:prSet presAssocID="{AAD112DD-1925-4868-994C-625A6BAF1141}" presName="cycle" presStyleCnt="0">
        <dgm:presLayoutVars>
          <dgm:chMax val="1"/>
          <dgm:dir/>
          <dgm:animLvl val="ctr"/>
          <dgm:resizeHandles val="exact"/>
        </dgm:presLayoutVars>
      </dgm:prSet>
      <dgm:spPr/>
      <dgm:t>
        <a:bodyPr/>
        <a:lstStyle/>
        <a:p>
          <a:endParaRPr lang="en-GB"/>
        </a:p>
      </dgm:t>
    </dgm:pt>
    <dgm:pt modelId="{50DE12FF-455E-431D-9060-9C3F31F430E4}" type="pres">
      <dgm:prSet presAssocID="{58AB1F60-CDB5-4665-9587-526558724924}" presName="centerShape" presStyleLbl="node0" presStyleIdx="0" presStyleCnt="1" custScaleX="115156"/>
      <dgm:spPr/>
      <dgm:t>
        <a:bodyPr/>
        <a:lstStyle/>
        <a:p>
          <a:endParaRPr lang="en-GB"/>
        </a:p>
      </dgm:t>
    </dgm:pt>
    <dgm:pt modelId="{73EA0584-8BAC-4235-A501-F9FBA8A4A70C}" type="pres">
      <dgm:prSet presAssocID="{B496B6B5-D3CF-406C-A7AA-7D1D1F4E47F7}" presName="Name9" presStyleLbl="parChTrans1D2" presStyleIdx="0" presStyleCnt="6"/>
      <dgm:spPr/>
      <dgm:t>
        <a:bodyPr/>
        <a:lstStyle/>
        <a:p>
          <a:endParaRPr lang="en-GB"/>
        </a:p>
      </dgm:t>
    </dgm:pt>
    <dgm:pt modelId="{6E9CA7A7-1713-4CF5-AC91-EDD9075F302F}" type="pres">
      <dgm:prSet presAssocID="{B496B6B5-D3CF-406C-A7AA-7D1D1F4E47F7}" presName="connTx" presStyleLbl="parChTrans1D2" presStyleIdx="0" presStyleCnt="6"/>
      <dgm:spPr/>
      <dgm:t>
        <a:bodyPr/>
        <a:lstStyle/>
        <a:p>
          <a:endParaRPr lang="en-GB"/>
        </a:p>
      </dgm:t>
    </dgm:pt>
    <dgm:pt modelId="{0386350B-2EE5-4FE5-819C-86121B410034}" type="pres">
      <dgm:prSet presAssocID="{D7B51136-AA11-4EC6-B395-4AAFDE06F169}" presName="node" presStyleLbl="node1" presStyleIdx="0" presStyleCnt="6">
        <dgm:presLayoutVars>
          <dgm:bulletEnabled val="1"/>
        </dgm:presLayoutVars>
      </dgm:prSet>
      <dgm:spPr/>
      <dgm:t>
        <a:bodyPr/>
        <a:lstStyle/>
        <a:p>
          <a:endParaRPr lang="en-GB"/>
        </a:p>
      </dgm:t>
    </dgm:pt>
    <dgm:pt modelId="{0AC0E3E7-0298-4873-9D68-A5D8D65577A7}" type="pres">
      <dgm:prSet presAssocID="{01995E12-3349-4F93-8B28-8BF77F406658}" presName="Name9" presStyleLbl="parChTrans1D2" presStyleIdx="1" presStyleCnt="6"/>
      <dgm:spPr/>
      <dgm:t>
        <a:bodyPr/>
        <a:lstStyle/>
        <a:p>
          <a:endParaRPr lang="en-GB"/>
        </a:p>
      </dgm:t>
    </dgm:pt>
    <dgm:pt modelId="{F7AFC986-6B63-43D3-AE2D-9DCC912D4E7C}" type="pres">
      <dgm:prSet presAssocID="{01995E12-3349-4F93-8B28-8BF77F406658}" presName="connTx" presStyleLbl="parChTrans1D2" presStyleIdx="1" presStyleCnt="6"/>
      <dgm:spPr/>
      <dgm:t>
        <a:bodyPr/>
        <a:lstStyle/>
        <a:p>
          <a:endParaRPr lang="en-GB"/>
        </a:p>
      </dgm:t>
    </dgm:pt>
    <dgm:pt modelId="{47653D9B-6D0B-4236-957D-B5CCEAFC1260}" type="pres">
      <dgm:prSet presAssocID="{59C6CD01-2034-4E83-B049-588D02D7D541}" presName="node" presStyleLbl="node1" presStyleIdx="1" presStyleCnt="6">
        <dgm:presLayoutVars>
          <dgm:bulletEnabled val="1"/>
        </dgm:presLayoutVars>
      </dgm:prSet>
      <dgm:spPr/>
      <dgm:t>
        <a:bodyPr/>
        <a:lstStyle/>
        <a:p>
          <a:endParaRPr lang="en-GB"/>
        </a:p>
      </dgm:t>
    </dgm:pt>
    <dgm:pt modelId="{CFB71D25-E288-4F9A-9783-77E51ED9F1CF}" type="pres">
      <dgm:prSet presAssocID="{476E1BB4-97F8-4160-9206-CBE6604BF2FD}" presName="Name9" presStyleLbl="parChTrans1D2" presStyleIdx="2" presStyleCnt="6"/>
      <dgm:spPr/>
      <dgm:t>
        <a:bodyPr/>
        <a:lstStyle/>
        <a:p>
          <a:endParaRPr lang="en-GB"/>
        </a:p>
      </dgm:t>
    </dgm:pt>
    <dgm:pt modelId="{33804A01-1282-409A-A0D5-99A8269C438A}" type="pres">
      <dgm:prSet presAssocID="{476E1BB4-97F8-4160-9206-CBE6604BF2FD}" presName="connTx" presStyleLbl="parChTrans1D2" presStyleIdx="2" presStyleCnt="6"/>
      <dgm:spPr/>
      <dgm:t>
        <a:bodyPr/>
        <a:lstStyle/>
        <a:p>
          <a:endParaRPr lang="en-GB"/>
        </a:p>
      </dgm:t>
    </dgm:pt>
    <dgm:pt modelId="{9B25BDC5-0614-4E27-94F2-77F9B254B777}" type="pres">
      <dgm:prSet presAssocID="{263A351D-3295-467D-9406-3672FD7C40AD}" presName="node" presStyleLbl="node1" presStyleIdx="2" presStyleCnt="6">
        <dgm:presLayoutVars>
          <dgm:bulletEnabled val="1"/>
        </dgm:presLayoutVars>
      </dgm:prSet>
      <dgm:spPr/>
      <dgm:t>
        <a:bodyPr/>
        <a:lstStyle/>
        <a:p>
          <a:endParaRPr lang="en-GB"/>
        </a:p>
      </dgm:t>
    </dgm:pt>
    <dgm:pt modelId="{D72D488D-49C3-4AB6-A4DB-A5663F8CE75B}" type="pres">
      <dgm:prSet presAssocID="{96507FCB-53B7-4036-8F82-4455AE52F1FF}" presName="Name9" presStyleLbl="parChTrans1D2" presStyleIdx="3" presStyleCnt="6"/>
      <dgm:spPr/>
      <dgm:t>
        <a:bodyPr/>
        <a:lstStyle/>
        <a:p>
          <a:endParaRPr lang="en-GB"/>
        </a:p>
      </dgm:t>
    </dgm:pt>
    <dgm:pt modelId="{DD7C6913-1CFA-4C8D-9CE0-5B56B415A3B6}" type="pres">
      <dgm:prSet presAssocID="{96507FCB-53B7-4036-8F82-4455AE52F1FF}" presName="connTx" presStyleLbl="parChTrans1D2" presStyleIdx="3" presStyleCnt="6"/>
      <dgm:spPr/>
      <dgm:t>
        <a:bodyPr/>
        <a:lstStyle/>
        <a:p>
          <a:endParaRPr lang="en-GB"/>
        </a:p>
      </dgm:t>
    </dgm:pt>
    <dgm:pt modelId="{7F3C4FE8-8D9B-4D12-AC8E-B879552B1566}" type="pres">
      <dgm:prSet presAssocID="{65EEBB30-2F71-4031-B45E-94977279A652}" presName="node" presStyleLbl="node1" presStyleIdx="3" presStyleCnt="6">
        <dgm:presLayoutVars>
          <dgm:bulletEnabled val="1"/>
        </dgm:presLayoutVars>
      </dgm:prSet>
      <dgm:spPr/>
      <dgm:t>
        <a:bodyPr/>
        <a:lstStyle/>
        <a:p>
          <a:endParaRPr lang="en-GB"/>
        </a:p>
      </dgm:t>
    </dgm:pt>
    <dgm:pt modelId="{72B08432-57BE-4714-8A21-0459A7BDF1A9}" type="pres">
      <dgm:prSet presAssocID="{A5C42C34-90CB-4314-8574-79E7BC25F721}" presName="Name9" presStyleLbl="parChTrans1D2" presStyleIdx="4" presStyleCnt="6"/>
      <dgm:spPr/>
      <dgm:t>
        <a:bodyPr/>
        <a:lstStyle/>
        <a:p>
          <a:endParaRPr lang="en-GB"/>
        </a:p>
      </dgm:t>
    </dgm:pt>
    <dgm:pt modelId="{67E115C1-0A61-43C7-A2A6-DAF23A4B9211}" type="pres">
      <dgm:prSet presAssocID="{A5C42C34-90CB-4314-8574-79E7BC25F721}" presName="connTx" presStyleLbl="parChTrans1D2" presStyleIdx="4" presStyleCnt="6"/>
      <dgm:spPr/>
      <dgm:t>
        <a:bodyPr/>
        <a:lstStyle/>
        <a:p>
          <a:endParaRPr lang="en-GB"/>
        </a:p>
      </dgm:t>
    </dgm:pt>
    <dgm:pt modelId="{EFF9D29C-9DCF-4C6F-911E-6F7815BD0A63}" type="pres">
      <dgm:prSet presAssocID="{B78C6774-0C31-4B53-B319-FEDA7C94A855}" presName="node" presStyleLbl="node1" presStyleIdx="4" presStyleCnt="6">
        <dgm:presLayoutVars>
          <dgm:bulletEnabled val="1"/>
        </dgm:presLayoutVars>
      </dgm:prSet>
      <dgm:spPr/>
      <dgm:t>
        <a:bodyPr/>
        <a:lstStyle/>
        <a:p>
          <a:endParaRPr lang="en-GB"/>
        </a:p>
      </dgm:t>
    </dgm:pt>
    <dgm:pt modelId="{0256E8D8-6F8B-41BC-86EC-C2408596C0D2}" type="pres">
      <dgm:prSet presAssocID="{0CD41522-3224-4006-9508-CD1384C32910}" presName="Name9" presStyleLbl="parChTrans1D2" presStyleIdx="5" presStyleCnt="6"/>
      <dgm:spPr/>
      <dgm:t>
        <a:bodyPr/>
        <a:lstStyle/>
        <a:p>
          <a:endParaRPr lang="en-GB"/>
        </a:p>
      </dgm:t>
    </dgm:pt>
    <dgm:pt modelId="{FFA9D154-4E72-4CC7-A0AD-94AC7E4B0BA8}" type="pres">
      <dgm:prSet presAssocID="{0CD41522-3224-4006-9508-CD1384C32910}" presName="connTx" presStyleLbl="parChTrans1D2" presStyleIdx="5" presStyleCnt="6"/>
      <dgm:spPr/>
      <dgm:t>
        <a:bodyPr/>
        <a:lstStyle/>
        <a:p>
          <a:endParaRPr lang="en-GB"/>
        </a:p>
      </dgm:t>
    </dgm:pt>
    <dgm:pt modelId="{83B0BB76-A6AA-4515-A179-CD8CBCB0401D}" type="pres">
      <dgm:prSet presAssocID="{F9B16110-D703-47F4-B568-E3A9CE9C2846}" presName="node" presStyleLbl="node1" presStyleIdx="5" presStyleCnt="6">
        <dgm:presLayoutVars>
          <dgm:bulletEnabled val="1"/>
        </dgm:presLayoutVars>
      </dgm:prSet>
      <dgm:spPr/>
      <dgm:t>
        <a:bodyPr/>
        <a:lstStyle/>
        <a:p>
          <a:endParaRPr lang="en-GB"/>
        </a:p>
      </dgm:t>
    </dgm:pt>
  </dgm:ptLst>
  <dgm:cxnLst>
    <dgm:cxn modelId="{30D459D0-A48E-4E10-BD12-77820BB88BCA}" srcId="{58AB1F60-CDB5-4665-9587-526558724924}" destId="{B78C6774-0C31-4B53-B319-FEDA7C94A855}" srcOrd="4" destOrd="0" parTransId="{A5C42C34-90CB-4314-8574-79E7BC25F721}" sibTransId="{38178292-C7A0-4C62-ABB0-E68E8F2057F0}"/>
    <dgm:cxn modelId="{41F71D00-71D1-42F9-82F0-F3F8102A2715}" type="presOf" srcId="{0CD41522-3224-4006-9508-CD1384C32910}" destId="{FFA9D154-4E72-4CC7-A0AD-94AC7E4B0BA8}" srcOrd="1" destOrd="0" presId="urn:microsoft.com/office/officeart/2005/8/layout/radial1"/>
    <dgm:cxn modelId="{232BFC4D-2D64-42F2-A93F-CCA21DB44B1E}" type="presOf" srcId="{B78C6774-0C31-4B53-B319-FEDA7C94A855}" destId="{EFF9D29C-9DCF-4C6F-911E-6F7815BD0A63}" srcOrd="0" destOrd="0" presId="urn:microsoft.com/office/officeart/2005/8/layout/radial1"/>
    <dgm:cxn modelId="{B418991E-A986-44C0-8AEF-7DAAE515443A}" type="presOf" srcId="{D7B51136-AA11-4EC6-B395-4AAFDE06F169}" destId="{0386350B-2EE5-4FE5-819C-86121B410034}" srcOrd="0" destOrd="0" presId="urn:microsoft.com/office/officeart/2005/8/layout/radial1"/>
    <dgm:cxn modelId="{0C1B1714-0244-4E1D-A975-7A6BF9EF59A9}" type="presOf" srcId="{A5C42C34-90CB-4314-8574-79E7BC25F721}" destId="{67E115C1-0A61-43C7-A2A6-DAF23A4B9211}" srcOrd="1" destOrd="0" presId="urn:microsoft.com/office/officeart/2005/8/layout/radial1"/>
    <dgm:cxn modelId="{6183F6F6-28C7-48E3-ABD2-666D3E60A7CC}" type="presOf" srcId="{263A351D-3295-467D-9406-3672FD7C40AD}" destId="{9B25BDC5-0614-4E27-94F2-77F9B254B777}" srcOrd="0" destOrd="0" presId="urn:microsoft.com/office/officeart/2005/8/layout/radial1"/>
    <dgm:cxn modelId="{77503C1D-B8F8-46B7-8F72-889232A98CB5}" type="presOf" srcId="{01995E12-3349-4F93-8B28-8BF77F406658}" destId="{0AC0E3E7-0298-4873-9D68-A5D8D65577A7}" srcOrd="0" destOrd="0" presId="urn:microsoft.com/office/officeart/2005/8/layout/radial1"/>
    <dgm:cxn modelId="{3062CCF7-A2D2-4958-9730-0C4CA1F8AA18}" type="presOf" srcId="{A5C42C34-90CB-4314-8574-79E7BC25F721}" destId="{72B08432-57BE-4714-8A21-0459A7BDF1A9}" srcOrd="0" destOrd="0" presId="urn:microsoft.com/office/officeart/2005/8/layout/radial1"/>
    <dgm:cxn modelId="{589E10DE-E7D3-4A35-A4AE-6D8EA6C7DAEF}" srcId="{58AB1F60-CDB5-4665-9587-526558724924}" destId="{F9B16110-D703-47F4-B568-E3A9CE9C2846}" srcOrd="5" destOrd="0" parTransId="{0CD41522-3224-4006-9508-CD1384C32910}" sibTransId="{299EBA3A-5AEC-4EEE-8670-7A3414667851}"/>
    <dgm:cxn modelId="{DC73E47C-174D-4F8F-BF96-7866683421C7}" srcId="{58AB1F60-CDB5-4665-9587-526558724924}" destId="{59C6CD01-2034-4E83-B049-588D02D7D541}" srcOrd="1" destOrd="0" parTransId="{01995E12-3349-4F93-8B28-8BF77F406658}" sibTransId="{008F134F-70BA-41DF-8FF4-E99A60A6B622}"/>
    <dgm:cxn modelId="{0DDB6799-19A0-4A38-9FCF-32D8CFBDBDCE}" type="presOf" srcId="{01995E12-3349-4F93-8B28-8BF77F406658}" destId="{F7AFC986-6B63-43D3-AE2D-9DCC912D4E7C}" srcOrd="1" destOrd="0" presId="urn:microsoft.com/office/officeart/2005/8/layout/radial1"/>
    <dgm:cxn modelId="{06B76075-74F6-41CD-952B-F78818CB7567}" type="presOf" srcId="{96507FCB-53B7-4036-8F82-4455AE52F1FF}" destId="{D72D488D-49C3-4AB6-A4DB-A5663F8CE75B}" srcOrd="0" destOrd="0" presId="urn:microsoft.com/office/officeart/2005/8/layout/radial1"/>
    <dgm:cxn modelId="{D46F1305-CC1F-43AF-BEEE-AB14D34F30F4}" srcId="{58AB1F60-CDB5-4665-9587-526558724924}" destId="{263A351D-3295-467D-9406-3672FD7C40AD}" srcOrd="2" destOrd="0" parTransId="{476E1BB4-97F8-4160-9206-CBE6604BF2FD}" sibTransId="{3600172A-F73B-4DEC-A0DB-7DF2D13B52F8}"/>
    <dgm:cxn modelId="{28C2DB8D-033D-4C23-BA04-F749EA563E48}" srcId="{58AB1F60-CDB5-4665-9587-526558724924}" destId="{65EEBB30-2F71-4031-B45E-94977279A652}" srcOrd="3" destOrd="0" parTransId="{96507FCB-53B7-4036-8F82-4455AE52F1FF}" sibTransId="{683BA14C-1F2A-496A-828B-534135C8078A}"/>
    <dgm:cxn modelId="{4F0604A2-A784-4BF2-9136-2F5F8A0BC236}" type="presOf" srcId="{59C6CD01-2034-4E83-B049-588D02D7D541}" destId="{47653D9B-6D0B-4236-957D-B5CCEAFC1260}" srcOrd="0" destOrd="0" presId="urn:microsoft.com/office/officeart/2005/8/layout/radial1"/>
    <dgm:cxn modelId="{3F9BA604-E663-4662-A149-F79EF9027CCF}" type="presOf" srcId="{0CD41522-3224-4006-9508-CD1384C32910}" destId="{0256E8D8-6F8B-41BC-86EC-C2408596C0D2}" srcOrd="0" destOrd="0" presId="urn:microsoft.com/office/officeart/2005/8/layout/radial1"/>
    <dgm:cxn modelId="{FCE0C500-5A60-43E2-AAEE-6B856A51419D}" type="presOf" srcId="{58AB1F60-CDB5-4665-9587-526558724924}" destId="{50DE12FF-455E-431D-9060-9C3F31F430E4}" srcOrd="0" destOrd="0" presId="urn:microsoft.com/office/officeart/2005/8/layout/radial1"/>
    <dgm:cxn modelId="{1B914DCD-7248-4B4C-9A9D-F916D08904FB}" type="presOf" srcId="{476E1BB4-97F8-4160-9206-CBE6604BF2FD}" destId="{CFB71D25-E288-4F9A-9783-77E51ED9F1CF}" srcOrd="0" destOrd="0" presId="urn:microsoft.com/office/officeart/2005/8/layout/radial1"/>
    <dgm:cxn modelId="{02848737-ACD4-4908-A6DF-20167B193580}" type="presOf" srcId="{B496B6B5-D3CF-406C-A7AA-7D1D1F4E47F7}" destId="{6E9CA7A7-1713-4CF5-AC91-EDD9075F302F}" srcOrd="1" destOrd="0" presId="urn:microsoft.com/office/officeart/2005/8/layout/radial1"/>
    <dgm:cxn modelId="{CFC292D8-3BF6-40AE-8978-82A3FB375498}" srcId="{58AB1F60-CDB5-4665-9587-526558724924}" destId="{D7B51136-AA11-4EC6-B395-4AAFDE06F169}" srcOrd="0" destOrd="0" parTransId="{B496B6B5-D3CF-406C-A7AA-7D1D1F4E47F7}" sibTransId="{E49FBBF0-FF12-4622-8D04-BEDD6A187700}"/>
    <dgm:cxn modelId="{51570A85-6C81-4712-9743-FE9045B805D7}" type="presOf" srcId="{476E1BB4-97F8-4160-9206-CBE6604BF2FD}" destId="{33804A01-1282-409A-A0D5-99A8269C438A}" srcOrd="1" destOrd="0" presId="urn:microsoft.com/office/officeart/2005/8/layout/radial1"/>
    <dgm:cxn modelId="{216AF6AA-5794-40F0-B06A-C9B97C76C2DC}" srcId="{AAD112DD-1925-4868-994C-625A6BAF1141}" destId="{58AB1F60-CDB5-4665-9587-526558724924}" srcOrd="0" destOrd="0" parTransId="{4A2F59A6-E313-4EF9-8B2C-2F84B1D8323C}" sibTransId="{9E097911-F790-4D63-9906-203B30925B1C}"/>
    <dgm:cxn modelId="{6225510B-6A5A-48AB-A55F-A24583E6A0B3}" type="presOf" srcId="{AAD112DD-1925-4868-994C-625A6BAF1141}" destId="{DB83E7A6-C36D-47F8-BD6B-A0F394FD9A85}" srcOrd="0" destOrd="0" presId="urn:microsoft.com/office/officeart/2005/8/layout/radial1"/>
    <dgm:cxn modelId="{10A271B0-A020-4498-9DB6-5ED4BC79E96D}" type="presOf" srcId="{65EEBB30-2F71-4031-B45E-94977279A652}" destId="{7F3C4FE8-8D9B-4D12-AC8E-B879552B1566}" srcOrd="0" destOrd="0" presId="urn:microsoft.com/office/officeart/2005/8/layout/radial1"/>
    <dgm:cxn modelId="{2202CA34-B131-4805-B3BA-E95E8474013B}" type="presOf" srcId="{F9B16110-D703-47F4-B568-E3A9CE9C2846}" destId="{83B0BB76-A6AA-4515-A179-CD8CBCB0401D}" srcOrd="0" destOrd="0" presId="urn:microsoft.com/office/officeart/2005/8/layout/radial1"/>
    <dgm:cxn modelId="{3CFBAC0B-E4B5-43E7-A6A4-A1D48BBA8030}" type="presOf" srcId="{96507FCB-53B7-4036-8F82-4455AE52F1FF}" destId="{DD7C6913-1CFA-4C8D-9CE0-5B56B415A3B6}" srcOrd="1" destOrd="0" presId="urn:microsoft.com/office/officeart/2005/8/layout/radial1"/>
    <dgm:cxn modelId="{B2AAF0D5-262B-42D6-8915-03146F2CB4CA}" type="presOf" srcId="{B496B6B5-D3CF-406C-A7AA-7D1D1F4E47F7}" destId="{73EA0584-8BAC-4235-A501-F9FBA8A4A70C}" srcOrd="0" destOrd="0" presId="urn:microsoft.com/office/officeart/2005/8/layout/radial1"/>
    <dgm:cxn modelId="{492EF5A4-2053-47B3-8B64-558D0F72A1AA}" type="presParOf" srcId="{DB83E7A6-C36D-47F8-BD6B-A0F394FD9A85}" destId="{50DE12FF-455E-431D-9060-9C3F31F430E4}" srcOrd="0" destOrd="0" presId="urn:microsoft.com/office/officeart/2005/8/layout/radial1"/>
    <dgm:cxn modelId="{88298098-8C65-453A-B094-C4F4F33EA0C2}" type="presParOf" srcId="{DB83E7A6-C36D-47F8-BD6B-A0F394FD9A85}" destId="{73EA0584-8BAC-4235-A501-F9FBA8A4A70C}" srcOrd="1" destOrd="0" presId="urn:microsoft.com/office/officeart/2005/8/layout/radial1"/>
    <dgm:cxn modelId="{209C718D-4A79-4FE0-AD2E-EB307C094D7D}" type="presParOf" srcId="{73EA0584-8BAC-4235-A501-F9FBA8A4A70C}" destId="{6E9CA7A7-1713-4CF5-AC91-EDD9075F302F}" srcOrd="0" destOrd="0" presId="urn:microsoft.com/office/officeart/2005/8/layout/radial1"/>
    <dgm:cxn modelId="{C08B025A-5337-47E1-8BEC-102445D9A2C0}" type="presParOf" srcId="{DB83E7A6-C36D-47F8-BD6B-A0F394FD9A85}" destId="{0386350B-2EE5-4FE5-819C-86121B410034}" srcOrd="2" destOrd="0" presId="urn:microsoft.com/office/officeart/2005/8/layout/radial1"/>
    <dgm:cxn modelId="{69F8BCF7-3A04-4FC4-8F00-053D9D0D2F56}" type="presParOf" srcId="{DB83E7A6-C36D-47F8-BD6B-A0F394FD9A85}" destId="{0AC0E3E7-0298-4873-9D68-A5D8D65577A7}" srcOrd="3" destOrd="0" presId="urn:microsoft.com/office/officeart/2005/8/layout/radial1"/>
    <dgm:cxn modelId="{504B9EBC-845E-45C1-8A8C-0343C0700BF6}" type="presParOf" srcId="{0AC0E3E7-0298-4873-9D68-A5D8D65577A7}" destId="{F7AFC986-6B63-43D3-AE2D-9DCC912D4E7C}" srcOrd="0" destOrd="0" presId="urn:microsoft.com/office/officeart/2005/8/layout/radial1"/>
    <dgm:cxn modelId="{048B6E16-DB11-4A6B-8163-D012BB2685B1}" type="presParOf" srcId="{DB83E7A6-C36D-47F8-BD6B-A0F394FD9A85}" destId="{47653D9B-6D0B-4236-957D-B5CCEAFC1260}" srcOrd="4" destOrd="0" presId="urn:microsoft.com/office/officeart/2005/8/layout/radial1"/>
    <dgm:cxn modelId="{973A9AD1-841E-49E8-97C9-A40CDA2DD623}" type="presParOf" srcId="{DB83E7A6-C36D-47F8-BD6B-A0F394FD9A85}" destId="{CFB71D25-E288-4F9A-9783-77E51ED9F1CF}" srcOrd="5" destOrd="0" presId="urn:microsoft.com/office/officeart/2005/8/layout/radial1"/>
    <dgm:cxn modelId="{BB6EEF82-A2B9-4973-B618-BB8C8341D116}" type="presParOf" srcId="{CFB71D25-E288-4F9A-9783-77E51ED9F1CF}" destId="{33804A01-1282-409A-A0D5-99A8269C438A}" srcOrd="0" destOrd="0" presId="urn:microsoft.com/office/officeart/2005/8/layout/radial1"/>
    <dgm:cxn modelId="{8591CD00-9BED-4303-AB10-3603515EC744}" type="presParOf" srcId="{DB83E7A6-C36D-47F8-BD6B-A0F394FD9A85}" destId="{9B25BDC5-0614-4E27-94F2-77F9B254B777}" srcOrd="6" destOrd="0" presId="urn:microsoft.com/office/officeart/2005/8/layout/radial1"/>
    <dgm:cxn modelId="{CCA856A4-2B97-4BAB-938D-C6AF4A98EB0C}" type="presParOf" srcId="{DB83E7A6-C36D-47F8-BD6B-A0F394FD9A85}" destId="{D72D488D-49C3-4AB6-A4DB-A5663F8CE75B}" srcOrd="7" destOrd="0" presId="urn:microsoft.com/office/officeart/2005/8/layout/radial1"/>
    <dgm:cxn modelId="{A283E431-2AB1-4378-B1F1-0BEB265847BD}" type="presParOf" srcId="{D72D488D-49C3-4AB6-A4DB-A5663F8CE75B}" destId="{DD7C6913-1CFA-4C8D-9CE0-5B56B415A3B6}" srcOrd="0" destOrd="0" presId="urn:microsoft.com/office/officeart/2005/8/layout/radial1"/>
    <dgm:cxn modelId="{6D6F96CD-0387-4FF0-839B-7209C570B0EF}" type="presParOf" srcId="{DB83E7A6-C36D-47F8-BD6B-A0F394FD9A85}" destId="{7F3C4FE8-8D9B-4D12-AC8E-B879552B1566}" srcOrd="8" destOrd="0" presId="urn:microsoft.com/office/officeart/2005/8/layout/radial1"/>
    <dgm:cxn modelId="{8A695A26-1457-4B6A-9260-107660447294}" type="presParOf" srcId="{DB83E7A6-C36D-47F8-BD6B-A0F394FD9A85}" destId="{72B08432-57BE-4714-8A21-0459A7BDF1A9}" srcOrd="9" destOrd="0" presId="urn:microsoft.com/office/officeart/2005/8/layout/radial1"/>
    <dgm:cxn modelId="{2323BC6F-62A7-4F55-9753-DEDBD9B79A9E}" type="presParOf" srcId="{72B08432-57BE-4714-8A21-0459A7BDF1A9}" destId="{67E115C1-0A61-43C7-A2A6-DAF23A4B9211}" srcOrd="0" destOrd="0" presId="urn:microsoft.com/office/officeart/2005/8/layout/radial1"/>
    <dgm:cxn modelId="{8DE11C40-3278-4569-BC92-6A1D8897DAB7}" type="presParOf" srcId="{DB83E7A6-C36D-47F8-BD6B-A0F394FD9A85}" destId="{EFF9D29C-9DCF-4C6F-911E-6F7815BD0A63}" srcOrd="10" destOrd="0" presId="urn:microsoft.com/office/officeart/2005/8/layout/radial1"/>
    <dgm:cxn modelId="{318D12A7-3A36-43F1-9632-6DC14EEA4C01}" type="presParOf" srcId="{DB83E7A6-C36D-47F8-BD6B-A0F394FD9A85}" destId="{0256E8D8-6F8B-41BC-86EC-C2408596C0D2}" srcOrd="11" destOrd="0" presId="urn:microsoft.com/office/officeart/2005/8/layout/radial1"/>
    <dgm:cxn modelId="{A64C18D5-F4C8-4C38-A0ED-A44087B3161F}" type="presParOf" srcId="{0256E8D8-6F8B-41BC-86EC-C2408596C0D2}" destId="{FFA9D154-4E72-4CC7-A0AD-94AC7E4B0BA8}" srcOrd="0" destOrd="0" presId="urn:microsoft.com/office/officeart/2005/8/layout/radial1"/>
    <dgm:cxn modelId="{A7FD1658-6DD4-4D36-8090-AE9D2BD6E42E}" type="presParOf" srcId="{DB83E7A6-C36D-47F8-BD6B-A0F394FD9A85}" destId="{83B0BB76-A6AA-4515-A179-CD8CBCB0401D}"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3A111C-DE5A-4335-8F8E-1841B634048D}" type="doc">
      <dgm:prSet loTypeId="urn:microsoft.com/office/officeart/2005/8/layout/default" loCatId="list" qsTypeId="urn:microsoft.com/office/officeart/2005/8/quickstyle/3d5" qsCatId="3D" csTypeId="urn:microsoft.com/office/officeart/2005/8/colors/accent5_3" csCatId="accent5" phldr="1"/>
      <dgm:spPr/>
      <dgm:t>
        <a:bodyPr/>
        <a:lstStyle/>
        <a:p>
          <a:endParaRPr lang="en-GB"/>
        </a:p>
      </dgm:t>
    </dgm:pt>
    <dgm:pt modelId="{33D57E5F-9A01-4377-841A-028A776929A5}">
      <dgm:prSet phldrT="[Text]"/>
      <dgm:spPr/>
      <dgm:t>
        <a:bodyPr/>
        <a:lstStyle/>
        <a:p>
          <a:r>
            <a:rPr lang="en-GB" dirty="0" smtClean="0"/>
            <a:t>Physical activity</a:t>
          </a:r>
          <a:endParaRPr lang="en-GB" dirty="0"/>
        </a:p>
      </dgm:t>
    </dgm:pt>
    <dgm:pt modelId="{6E43DB95-4416-429C-89E1-9EDF8D3963A1}" type="parTrans" cxnId="{AD1788BF-949C-4135-B008-EF708E14BC0B}">
      <dgm:prSet/>
      <dgm:spPr/>
      <dgm:t>
        <a:bodyPr/>
        <a:lstStyle/>
        <a:p>
          <a:endParaRPr lang="en-GB"/>
        </a:p>
      </dgm:t>
    </dgm:pt>
    <dgm:pt modelId="{79D9645B-8994-4B14-B0BC-288624E71416}" type="sibTrans" cxnId="{AD1788BF-949C-4135-B008-EF708E14BC0B}">
      <dgm:prSet/>
      <dgm:spPr/>
      <dgm:t>
        <a:bodyPr/>
        <a:lstStyle/>
        <a:p>
          <a:endParaRPr lang="en-GB"/>
        </a:p>
      </dgm:t>
    </dgm:pt>
    <dgm:pt modelId="{654F2989-89E1-473B-B7C4-52FC04B32EB0}">
      <dgm:prSet phldrT="[Text]"/>
      <dgm:spPr/>
      <dgm:t>
        <a:bodyPr/>
        <a:lstStyle/>
        <a:p>
          <a:r>
            <a:rPr lang="en-GB" dirty="0" smtClean="0"/>
            <a:t>Diet &amp; nutrition</a:t>
          </a:r>
          <a:endParaRPr lang="en-GB" dirty="0"/>
        </a:p>
      </dgm:t>
    </dgm:pt>
    <dgm:pt modelId="{4DCE7EBE-FEB9-4C5A-916B-D054D537A4A3}" type="parTrans" cxnId="{D9D3665F-8A3A-4A78-9677-B705AD6219BD}">
      <dgm:prSet/>
      <dgm:spPr/>
      <dgm:t>
        <a:bodyPr/>
        <a:lstStyle/>
        <a:p>
          <a:endParaRPr lang="en-GB"/>
        </a:p>
      </dgm:t>
    </dgm:pt>
    <dgm:pt modelId="{3ED4D44B-2D09-4B54-9204-B3DCEBD89620}" type="sibTrans" cxnId="{D9D3665F-8A3A-4A78-9677-B705AD6219BD}">
      <dgm:prSet/>
      <dgm:spPr/>
      <dgm:t>
        <a:bodyPr/>
        <a:lstStyle/>
        <a:p>
          <a:endParaRPr lang="en-GB"/>
        </a:p>
      </dgm:t>
    </dgm:pt>
    <dgm:pt modelId="{3AB654A7-85E5-492C-BC51-3C1EB1C0BAC1}">
      <dgm:prSet phldrT="[Text]"/>
      <dgm:spPr/>
      <dgm:t>
        <a:bodyPr/>
        <a:lstStyle/>
        <a:p>
          <a:r>
            <a:rPr lang="en-GB" dirty="0" smtClean="0"/>
            <a:t>Mental wellbeing</a:t>
          </a:r>
          <a:endParaRPr lang="en-GB" dirty="0"/>
        </a:p>
      </dgm:t>
    </dgm:pt>
    <dgm:pt modelId="{060E1CB5-ADA6-4AC1-A492-5EFA42865FA9}" type="parTrans" cxnId="{A362D2BB-AEE3-4A5C-9F3D-2B15399654DF}">
      <dgm:prSet/>
      <dgm:spPr/>
      <dgm:t>
        <a:bodyPr/>
        <a:lstStyle/>
        <a:p>
          <a:endParaRPr lang="en-GB"/>
        </a:p>
      </dgm:t>
    </dgm:pt>
    <dgm:pt modelId="{C0C8435F-964B-4D90-B585-667B65B6A336}" type="sibTrans" cxnId="{A362D2BB-AEE3-4A5C-9F3D-2B15399654DF}">
      <dgm:prSet/>
      <dgm:spPr/>
      <dgm:t>
        <a:bodyPr/>
        <a:lstStyle/>
        <a:p>
          <a:endParaRPr lang="en-GB"/>
        </a:p>
      </dgm:t>
    </dgm:pt>
    <dgm:pt modelId="{56AD6178-3892-43E2-8332-2AE6B576924B}">
      <dgm:prSet phldrT="[Text]"/>
      <dgm:spPr/>
      <dgm:t>
        <a:bodyPr/>
        <a:lstStyle/>
        <a:p>
          <a:r>
            <a:rPr lang="en-GB" dirty="0" smtClean="0"/>
            <a:t>Smoking cessation</a:t>
          </a:r>
          <a:endParaRPr lang="en-GB" dirty="0"/>
        </a:p>
      </dgm:t>
    </dgm:pt>
    <dgm:pt modelId="{3D5E7729-5E26-4619-945B-9A51F37DADB2}" type="parTrans" cxnId="{9AE09BB1-B8A6-4E4D-8F97-8E2BE8F4E231}">
      <dgm:prSet/>
      <dgm:spPr/>
      <dgm:t>
        <a:bodyPr/>
        <a:lstStyle/>
        <a:p>
          <a:endParaRPr lang="en-GB"/>
        </a:p>
      </dgm:t>
    </dgm:pt>
    <dgm:pt modelId="{240657D0-5CB1-4CD1-9FDD-DFE9FF82C44D}" type="sibTrans" cxnId="{9AE09BB1-B8A6-4E4D-8F97-8E2BE8F4E231}">
      <dgm:prSet/>
      <dgm:spPr/>
      <dgm:t>
        <a:bodyPr/>
        <a:lstStyle/>
        <a:p>
          <a:endParaRPr lang="en-GB"/>
        </a:p>
      </dgm:t>
    </dgm:pt>
    <dgm:pt modelId="{79C21BA4-A771-4218-9BCF-93827F76C909}">
      <dgm:prSet phldrT="[Text]"/>
      <dgm:spPr/>
      <dgm:t>
        <a:bodyPr/>
        <a:lstStyle/>
        <a:p>
          <a:r>
            <a:rPr lang="en-GB" dirty="0" smtClean="0"/>
            <a:t>Alcohol moderation</a:t>
          </a:r>
          <a:endParaRPr lang="en-GB" dirty="0"/>
        </a:p>
      </dgm:t>
    </dgm:pt>
    <dgm:pt modelId="{379961CD-E8EF-4CC6-9BCD-87C3BBE47DC5}" type="parTrans" cxnId="{6110F70A-D505-4D78-AC21-6F6A0F2B21FA}">
      <dgm:prSet/>
      <dgm:spPr/>
      <dgm:t>
        <a:bodyPr/>
        <a:lstStyle/>
        <a:p>
          <a:endParaRPr lang="en-GB"/>
        </a:p>
      </dgm:t>
    </dgm:pt>
    <dgm:pt modelId="{26179D5B-E85B-43DF-AC57-235C5D3B7B96}" type="sibTrans" cxnId="{6110F70A-D505-4D78-AC21-6F6A0F2B21FA}">
      <dgm:prSet/>
      <dgm:spPr/>
      <dgm:t>
        <a:bodyPr/>
        <a:lstStyle/>
        <a:p>
          <a:endParaRPr lang="en-GB"/>
        </a:p>
      </dgm:t>
    </dgm:pt>
    <dgm:pt modelId="{D4B6799F-F100-4FED-8281-21B4D1CED12A}" type="pres">
      <dgm:prSet presAssocID="{F03A111C-DE5A-4335-8F8E-1841B634048D}" presName="diagram" presStyleCnt="0">
        <dgm:presLayoutVars>
          <dgm:dir/>
          <dgm:resizeHandles val="exact"/>
        </dgm:presLayoutVars>
      </dgm:prSet>
      <dgm:spPr/>
      <dgm:t>
        <a:bodyPr/>
        <a:lstStyle/>
        <a:p>
          <a:endParaRPr lang="en-GB"/>
        </a:p>
      </dgm:t>
    </dgm:pt>
    <dgm:pt modelId="{837CBAA8-A619-4BA4-91B2-73C57BBC0B68}" type="pres">
      <dgm:prSet presAssocID="{33D57E5F-9A01-4377-841A-028A776929A5}" presName="node" presStyleLbl="node1" presStyleIdx="0" presStyleCnt="5">
        <dgm:presLayoutVars>
          <dgm:bulletEnabled val="1"/>
        </dgm:presLayoutVars>
      </dgm:prSet>
      <dgm:spPr/>
      <dgm:t>
        <a:bodyPr/>
        <a:lstStyle/>
        <a:p>
          <a:endParaRPr lang="en-GB"/>
        </a:p>
      </dgm:t>
    </dgm:pt>
    <dgm:pt modelId="{48D85F8F-20B6-4443-B9E6-D08157A03779}" type="pres">
      <dgm:prSet presAssocID="{79D9645B-8994-4B14-B0BC-288624E71416}" presName="sibTrans" presStyleCnt="0"/>
      <dgm:spPr/>
    </dgm:pt>
    <dgm:pt modelId="{CD23B6D4-1254-47A1-B813-FA046D857D29}" type="pres">
      <dgm:prSet presAssocID="{56AD6178-3892-43E2-8332-2AE6B576924B}" presName="node" presStyleLbl="node1" presStyleIdx="1" presStyleCnt="5">
        <dgm:presLayoutVars>
          <dgm:bulletEnabled val="1"/>
        </dgm:presLayoutVars>
      </dgm:prSet>
      <dgm:spPr/>
      <dgm:t>
        <a:bodyPr/>
        <a:lstStyle/>
        <a:p>
          <a:endParaRPr lang="en-GB"/>
        </a:p>
      </dgm:t>
    </dgm:pt>
    <dgm:pt modelId="{17720E48-83D2-48E0-8352-BE74500E6FC5}" type="pres">
      <dgm:prSet presAssocID="{240657D0-5CB1-4CD1-9FDD-DFE9FF82C44D}" presName="sibTrans" presStyleCnt="0"/>
      <dgm:spPr/>
    </dgm:pt>
    <dgm:pt modelId="{F0E89518-10E4-499B-A222-01BFC2DA71BB}" type="pres">
      <dgm:prSet presAssocID="{79C21BA4-A771-4218-9BCF-93827F76C909}" presName="node" presStyleLbl="node1" presStyleIdx="2" presStyleCnt="5">
        <dgm:presLayoutVars>
          <dgm:bulletEnabled val="1"/>
        </dgm:presLayoutVars>
      </dgm:prSet>
      <dgm:spPr/>
      <dgm:t>
        <a:bodyPr/>
        <a:lstStyle/>
        <a:p>
          <a:endParaRPr lang="en-GB"/>
        </a:p>
      </dgm:t>
    </dgm:pt>
    <dgm:pt modelId="{15F1A885-B119-4200-A0B0-303212A36B59}" type="pres">
      <dgm:prSet presAssocID="{26179D5B-E85B-43DF-AC57-235C5D3B7B96}" presName="sibTrans" presStyleCnt="0"/>
      <dgm:spPr/>
    </dgm:pt>
    <dgm:pt modelId="{204F0CD3-CDA8-4CBE-994F-37D4EE8A17DD}" type="pres">
      <dgm:prSet presAssocID="{654F2989-89E1-473B-B7C4-52FC04B32EB0}" presName="node" presStyleLbl="node1" presStyleIdx="3" presStyleCnt="5">
        <dgm:presLayoutVars>
          <dgm:bulletEnabled val="1"/>
        </dgm:presLayoutVars>
      </dgm:prSet>
      <dgm:spPr/>
      <dgm:t>
        <a:bodyPr/>
        <a:lstStyle/>
        <a:p>
          <a:endParaRPr lang="en-GB"/>
        </a:p>
      </dgm:t>
    </dgm:pt>
    <dgm:pt modelId="{3C69C026-798C-4FE1-BDA2-D6F6B3206BE7}" type="pres">
      <dgm:prSet presAssocID="{3ED4D44B-2D09-4B54-9204-B3DCEBD89620}" presName="sibTrans" presStyleCnt="0"/>
      <dgm:spPr/>
    </dgm:pt>
    <dgm:pt modelId="{6DD1283F-8A98-45C5-A417-0802F05A0A53}" type="pres">
      <dgm:prSet presAssocID="{3AB654A7-85E5-492C-BC51-3C1EB1C0BAC1}" presName="node" presStyleLbl="node1" presStyleIdx="4" presStyleCnt="5">
        <dgm:presLayoutVars>
          <dgm:bulletEnabled val="1"/>
        </dgm:presLayoutVars>
      </dgm:prSet>
      <dgm:spPr/>
      <dgm:t>
        <a:bodyPr/>
        <a:lstStyle/>
        <a:p>
          <a:endParaRPr lang="en-GB"/>
        </a:p>
      </dgm:t>
    </dgm:pt>
  </dgm:ptLst>
  <dgm:cxnLst>
    <dgm:cxn modelId="{83982A8B-1A47-4770-9CAA-210E2AD55721}" type="presOf" srcId="{3AB654A7-85E5-492C-BC51-3C1EB1C0BAC1}" destId="{6DD1283F-8A98-45C5-A417-0802F05A0A53}" srcOrd="0" destOrd="0" presId="urn:microsoft.com/office/officeart/2005/8/layout/default"/>
    <dgm:cxn modelId="{AD1788BF-949C-4135-B008-EF708E14BC0B}" srcId="{F03A111C-DE5A-4335-8F8E-1841B634048D}" destId="{33D57E5F-9A01-4377-841A-028A776929A5}" srcOrd="0" destOrd="0" parTransId="{6E43DB95-4416-429C-89E1-9EDF8D3963A1}" sibTransId="{79D9645B-8994-4B14-B0BC-288624E71416}"/>
    <dgm:cxn modelId="{9AE09BB1-B8A6-4E4D-8F97-8E2BE8F4E231}" srcId="{F03A111C-DE5A-4335-8F8E-1841B634048D}" destId="{56AD6178-3892-43E2-8332-2AE6B576924B}" srcOrd="1" destOrd="0" parTransId="{3D5E7729-5E26-4619-945B-9A51F37DADB2}" sibTransId="{240657D0-5CB1-4CD1-9FDD-DFE9FF82C44D}"/>
    <dgm:cxn modelId="{6110F70A-D505-4D78-AC21-6F6A0F2B21FA}" srcId="{F03A111C-DE5A-4335-8F8E-1841B634048D}" destId="{79C21BA4-A771-4218-9BCF-93827F76C909}" srcOrd="2" destOrd="0" parTransId="{379961CD-E8EF-4CC6-9BCD-87C3BBE47DC5}" sibTransId="{26179D5B-E85B-43DF-AC57-235C5D3B7B96}"/>
    <dgm:cxn modelId="{D43CB414-F9EB-475F-AED9-BCFD8BF27FB7}" type="presOf" srcId="{79C21BA4-A771-4218-9BCF-93827F76C909}" destId="{F0E89518-10E4-499B-A222-01BFC2DA71BB}" srcOrd="0" destOrd="0" presId="urn:microsoft.com/office/officeart/2005/8/layout/default"/>
    <dgm:cxn modelId="{9376FC65-2FC1-43DB-A3B6-729AA261BB2F}" type="presOf" srcId="{654F2989-89E1-473B-B7C4-52FC04B32EB0}" destId="{204F0CD3-CDA8-4CBE-994F-37D4EE8A17DD}" srcOrd="0" destOrd="0" presId="urn:microsoft.com/office/officeart/2005/8/layout/default"/>
    <dgm:cxn modelId="{8F45A2AD-B6D7-45E0-8D52-66671761DA7E}" type="presOf" srcId="{56AD6178-3892-43E2-8332-2AE6B576924B}" destId="{CD23B6D4-1254-47A1-B813-FA046D857D29}" srcOrd="0" destOrd="0" presId="urn:microsoft.com/office/officeart/2005/8/layout/default"/>
    <dgm:cxn modelId="{A362D2BB-AEE3-4A5C-9F3D-2B15399654DF}" srcId="{F03A111C-DE5A-4335-8F8E-1841B634048D}" destId="{3AB654A7-85E5-492C-BC51-3C1EB1C0BAC1}" srcOrd="4" destOrd="0" parTransId="{060E1CB5-ADA6-4AC1-A492-5EFA42865FA9}" sibTransId="{C0C8435F-964B-4D90-B585-667B65B6A336}"/>
    <dgm:cxn modelId="{6EAB76F5-857F-401C-A5FD-68EA6C5DB77F}" type="presOf" srcId="{33D57E5F-9A01-4377-841A-028A776929A5}" destId="{837CBAA8-A619-4BA4-91B2-73C57BBC0B68}" srcOrd="0" destOrd="0" presId="urn:microsoft.com/office/officeart/2005/8/layout/default"/>
    <dgm:cxn modelId="{04DF90E8-7BF1-45D0-9108-C4E888D56C94}" type="presOf" srcId="{F03A111C-DE5A-4335-8F8E-1841B634048D}" destId="{D4B6799F-F100-4FED-8281-21B4D1CED12A}" srcOrd="0" destOrd="0" presId="urn:microsoft.com/office/officeart/2005/8/layout/default"/>
    <dgm:cxn modelId="{D9D3665F-8A3A-4A78-9677-B705AD6219BD}" srcId="{F03A111C-DE5A-4335-8F8E-1841B634048D}" destId="{654F2989-89E1-473B-B7C4-52FC04B32EB0}" srcOrd="3" destOrd="0" parTransId="{4DCE7EBE-FEB9-4C5A-916B-D054D537A4A3}" sibTransId="{3ED4D44B-2D09-4B54-9204-B3DCEBD89620}"/>
    <dgm:cxn modelId="{538B21EE-77F2-43C7-85EC-17A7A5E3C340}" type="presParOf" srcId="{D4B6799F-F100-4FED-8281-21B4D1CED12A}" destId="{837CBAA8-A619-4BA4-91B2-73C57BBC0B68}" srcOrd="0" destOrd="0" presId="urn:microsoft.com/office/officeart/2005/8/layout/default"/>
    <dgm:cxn modelId="{62F79D68-ED70-4D3D-A4EB-8DE78299AB82}" type="presParOf" srcId="{D4B6799F-F100-4FED-8281-21B4D1CED12A}" destId="{48D85F8F-20B6-4443-B9E6-D08157A03779}" srcOrd="1" destOrd="0" presId="urn:microsoft.com/office/officeart/2005/8/layout/default"/>
    <dgm:cxn modelId="{BBDDE7D9-609B-4F3A-B9C3-3F7C25D360FE}" type="presParOf" srcId="{D4B6799F-F100-4FED-8281-21B4D1CED12A}" destId="{CD23B6D4-1254-47A1-B813-FA046D857D29}" srcOrd="2" destOrd="0" presId="urn:microsoft.com/office/officeart/2005/8/layout/default"/>
    <dgm:cxn modelId="{1AB98FC9-52C7-4DD7-B5DB-92E7152F587C}" type="presParOf" srcId="{D4B6799F-F100-4FED-8281-21B4D1CED12A}" destId="{17720E48-83D2-48E0-8352-BE74500E6FC5}" srcOrd="3" destOrd="0" presId="urn:microsoft.com/office/officeart/2005/8/layout/default"/>
    <dgm:cxn modelId="{134C8984-9BF8-4F70-B2AF-78332CB1505D}" type="presParOf" srcId="{D4B6799F-F100-4FED-8281-21B4D1CED12A}" destId="{F0E89518-10E4-499B-A222-01BFC2DA71BB}" srcOrd="4" destOrd="0" presId="urn:microsoft.com/office/officeart/2005/8/layout/default"/>
    <dgm:cxn modelId="{D348EF09-84E0-4CD7-9E60-658CBE232C7B}" type="presParOf" srcId="{D4B6799F-F100-4FED-8281-21B4D1CED12A}" destId="{15F1A885-B119-4200-A0B0-303212A36B59}" srcOrd="5" destOrd="0" presId="urn:microsoft.com/office/officeart/2005/8/layout/default"/>
    <dgm:cxn modelId="{8B89FB45-EDCB-40C1-B3E3-31B498EE2046}" type="presParOf" srcId="{D4B6799F-F100-4FED-8281-21B4D1CED12A}" destId="{204F0CD3-CDA8-4CBE-994F-37D4EE8A17DD}" srcOrd="6" destOrd="0" presId="urn:microsoft.com/office/officeart/2005/8/layout/default"/>
    <dgm:cxn modelId="{513ABCDC-4972-4D9B-A12E-45C136D52FBB}" type="presParOf" srcId="{D4B6799F-F100-4FED-8281-21B4D1CED12A}" destId="{3C69C026-798C-4FE1-BDA2-D6F6B3206BE7}" srcOrd="7" destOrd="0" presId="urn:microsoft.com/office/officeart/2005/8/layout/default"/>
    <dgm:cxn modelId="{AC466D9A-96B0-499F-A7BA-FDDC4DDB40D8}" type="presParOf" srcId="{D4B6799F-F100-4FED-8281-21B4D1CED12A}" destId="{6DD1283F-8A98-45C5-A417-0802F05A0A53}"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E043D-4218-4525-951C-267D1D110D45}">
      <dsp:nvSpPr>
        <dsp:cNvPr id="0" name=""/>
        <dsp:cNvSpPr/>
      </dsp:nvSpPr>
      <dsp:spPr>
        <a:xfrm>
          <a:off x="2213" y="37"/>
          <a:ext cx="7988461" cy="12037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GB" sz="5400" kern="1200" dirty="0" smtClean="0"/>
            <a:t>Physical activity </a:t>
          </a:r>
          <a:endParaRPr lang="en-GB" sz="5400" kern="1200" dirty="0"/>
        </a:p>
      </dsp:txBody>
      <dsp:txXfrm>
        <a:off x="37469" y="35293"/>
        <a:ext cx="7917949" cy="1133231"/>
      </dsp:txXfrm>
    </dsp:sp>
    <dsp:sp modelId="{82237976-4333-414E-B317-34DFB5D2FCAB}">
      <dsp:nvSpPr>
        <dsp:cNvPr id="0" name=""/>
        <dsp:cNvSpPr/>
      </dsp:nvSpPr>
      <dsp:spPr>
        <a:xfrm>
          <a:off x="10010" y="1342344"/>
          <a:ext cx="3159331" cy="1203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Active living</a:t>
          </a:r>
          <a:endParaRPr lang="en-GB" sz="2000" b="1" kern="1200" dirty="0"/>
        </a:p>
      </dsp:txBody>
      <dsp:txXfrm>
        <a:off x="45266" y="1377600"/>
        <a:ext cx="3088819" cy="1133231"/>
      </dsp:txXfrm>
    </dsp:sp>
    <dsp:sp modelId="{BA8307AA-2F1C-4EAB-93D5-C292808DBB68}">
      <dsp:nvSpPr>
        <dsp:cNvPr id="0" name=""/>
        <dsp:cNvSpPr/>
      </dsp:nvSpPr>
      <dsp:spPr>
        <a:xfrm>
          <a:off x="10010" y="2684651"/>
          <a:ext cx="1024426" cy="1203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0" kern="1200" dirty="0" smtClean="0"/>
            <a:t>Schools</a:t>
          </a:r>
          <a:endParaRPr lang="en-GB" sz="1300" b="0" kern="1200" dirty="0"/>
        </a:p>
      </dsp:txBody>
      <dsp:txXfrm>
        <a:off x="40014" y="2714655"/>
        <a:ext cx="964418" cy="1143735"/>
      </dsp:txXfrm>
    </dsp:sp>
    <dsp:sp modelId="{8D6017FB-7334-427F-AC5A-F2CE6D1F1714}">
      <dsp:nvSpPr>
        <dsp:cNvPr id="0" name=""/>
        <dsp:cNvSpPr/>
      </dsp:nvSpPr>
      <dsp:spPr>
        <a:xfrm>
          <a:off x="1077463" y="2684651"/>
          <a:ext cx="1024426" cy="1203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0" kern="1200" dirty="0" smtClean="0"/>
            <a:t>Homes</a:t>
          </a:r>
          <a:endParaRPr lang="en-GB" sz="1300" b="0" kern="1200" dirty="0"/>
        </a:p>
      </dsp:txBody>
      <dsp:txXfrm>
        <a:off x="1107467" y="2714655"/>
        <a:ext cx="964418" cy="1143735"/>
      </dsp:txXfrm>
    </dsp:sp>
    <dsp:sp modelId="{D8B3C386-21D1-4C00-A27E-908BFCA9952B}">
      <dsp:nvSpPr>
        <dsp:cNvPr id="0" name=""/>
        <dsp:cNvSpPr/>
      </dsp:nvSpPr>
      <dsp:spPr>
        <a:xfrm>
          <a:off x="2144915" y="2684651"/>
          <a:ext cx="1024426" cy="1203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0" kern="1200" dirty="0" smtClean="0"/>
            <a:t>Workplaces</a:t>
          </a:r>
          <a:endParaRPr lang="en-GB" sz="1300" b="0" kern="1200" dirty="0"/>
        </a:p>
      </dsp:txBody>
      <dsp:txXfrm>
        <a:off x="2174919" y="2714655"/>
        <a:ext cx="964418" cy="1143735"/>
      </dsp:txXfrm>
    </dsp:sp>
    <dsp:sp modelId="{BFC546BA-B35B-4CDD-8E00-CAB4C3475BF4}">
      <dsp:nvSpPr>
        <dsp:cNvPr id="0" name=""/>
        <dsp:cNvSpPr/>
      </dsp:nvSpPr>
      <dsp:spPr>
        <a:xfrm>
          <a:off x="3255394" y="1342344"/>
          <a:ext cx="1024426" cy="1203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Active travel</a:t>
          </a:r>
          <a:endParaRPr lang="en-GB" sz="1800" b="1" kern="1200" dirty="0"/>
        </a:p>
      </dsp:txBody>
      <dsp:txXfrm>
        <a:off x="3285398" y="1372348"/>
        <a:ext cx="964418" cy="1143735"/>
      </dsp:txXfrm>
    </dsp:sp>
    <dsp:sp modelId="{8EFBBBD6-0F92-437D-9985-5154E1DFF31B}">
      <dsp:nvSpPr>
        <dsp:cNvPr id="0" name=""/>
        <dsp:cNvSpPr/>
      </dsp:nvSpPr>
      <dsp:spPr>
        <a:xfrm>
          <a:off x="3255394" y="2684651"/>
          <a:ext cx="1024426" cy="1203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0" kern="1200" dirty="0" smtClean="0"/>
            <a:t>Utility transport</a:t>
          </a:r>
          <a:endParaRPr lang="en-GB" sz="1300" b="0" kern="1200" dirty="0"/>
        </a:p>
      </dsp:txBody>
      <dsp:txXfrm>
        <a:off x="3285398" y="2714655"/>
        <a:ext cx="964418" cy="1143735"/>
      </dsp:txXfrm>
    </dsp:sp>
    <dsp:sp modelId="{4316AF9D-F899-42E3-ABE3-92099D86A73E}">
      <dsp:nvSpPr>
        <dsp:cNvPr id="0" name=""/>
        <dsp:cNvSpPr/>
      </dsp:nvSpPr>
      <dsp:spPr>
        <a:xfrm>
          <a:off x="4365872" y="1342344"/>
          <a:ext cx="1439073" cy="1203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Active recreation</a:t>
          </a:r>
          <a:endParaRPr lang="en-GB" sz="1800" b="1" kern="1200" dirty="0"/>
        </a:p>
      </dsp:txBody>
      <dsp:txXfrm>
        <a:off x="4401128" y="1377600"/>
        <a:ext cx="1368561" cy="1133231"/>
      </dsp:txXfrm>
    </dsp:sp>
    <dsp:sp modelId="{9CC596EB-5CD4-494D-9C22-ABF771A5E773}">
      <dsp:nvSpPr>
        <dsp:cNvPr id="0" name=""/>
        <dsp:cNvSpPr/>
      </dsp:nvSpPr>
      <dsp:spPr>
        <a:xfrm>
          <a:off x="4573196" y="2684651"/>
          <a:ext cx="1024426" cy="1203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0" kern="1200" dirty="0" smtClean="0"/>
            <a:t>Active Play</a:t>
          </a:r>
          <a:endParaRPr lang="en-GB" sz="1300" b="0" kern="1200" dirty="0"/>
        </a:p>
      </dsp:txBody>
      <dsp:txXfrm>
        <a:off x="4603200" y="2714655"/>
        <a:ext cx="964418" cy="1143735"/>
      </dsp:txXfrm>
    </dsp:sp>
    <dsp:sp modelId="{FF3571C5-5E22-42F0-A814-D417472E553E}">
      <dsp:nvSpPr>
        <dsp:cNvPr id="0" name=""/>
        <dsp:cNvSpPr/>
      </dsp:nvSpPr>
      <dsp:spPr>
        <a:xfrm>
          <a:off x="6076851" y="1342344"/>
          <a:ext cx="1720173" cy="1203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Active sport</a:t>
          </a:r>
          <a:endParaRPr lang="en-GB" sz="2000" b="1" kern="1200" dirty="0"/>
        </a:p>
      </dsp:txBody>
      <dsp:txXfrm>
        <a:off x="6112107" y="1377600"/>
        <a:ext cx="1649661" cy="1133231"/>
      </dsp:txXfrm>
    </dsp:sp>
    <dsp:sp modelId="{0A85E81D-E77F-410A-96AD-D09150C1ACC8}">
      <dsp:nvSpPr>
        <dsp:cNvPr id="0" name=""/>
        <dsp:cNvSpPr/>
      </dsp:nvSpPr>
      <dsp:spPr>
        <a:xfrm>
          <a:off x="5890998" y="2684651"/>
          <a:ext cx="1024426" cy="1203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Informal sport</a:t>
          </a:r>
          <a:endParaRPr lang="en-GB" sz="1300" kern="1200" dirty="0"/>
        </a:p>
      </dsp:txBody>
      <dsp:txXfrm>
        <a:off x="5921002" y="2714655"/>
        <a:ext cx="964418" cy="1143735"/>
      </dsp:txXfrm>
    </dsp:sp>
    <dsp:sp modelId="{A04CBB2E-CD69-40B8-888A-286DFBC4C5A1}">
      <dsp:nvSpPr>
        <dsp:cNvPr id="0" name=""/>
        <dsp:cNvSpPr/>
      </dsp:nvSpPr>
      <dsp:spPr>
        <a:xfrm>
          <a:off x="6958450" y="2684651"/>
          <a:ext cx="1024426" cy="1203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Organised sport</a:t>
          </a:r>
          <a:endParaRPr lang="en-GB" sz="1300" kern="1200" dirty="0"/>
        </a:p>
      </dsp:txBody>
      <dsp:txXfrm>
        <a:off x="6988454" y="2714655"/>
        <a:ext cx="964418" cy="1143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65D56-2D36-472C-A8A5-CACE8D9AD9C4}">
      <dsp:nvSpPr>
        <dsp:cNvPr id="0" name=""/>
        <dsp:cNvSpPr/>
      </dsp:nvSpPr>
      <dsp:spPr>
        <a:xfrm>
          <a:off x="3215" y="3666"/>
          <a:ext cx="879437" cy="46754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April</a:t>
          </a:r>
          <a:endParaRPr lang="en-US" sz="900" b="1" kern="1200" dirty="0">
            <a:solidFill>
              <a:schemeClr val="tx1"/>
            </a:solidFill>
          </a:endParaRPr>
        </a:p>
      </dsp:txBody>
      <dsp:txXfrm>
        <a:off x="3215" y="3666"/>
        <a:ext cx="762550" cy="467549"/>
      </dsp:txXfrm>
    </dsp:sp>
    <dsp:sp modelId="{CD0F2952-A194-49D0-9A23-C48C464EEB1D}">
      <dsp:nvSpPr>
        <dsp:cNvPr id="0" name=""/>
        <dsp:cNvSpPr/>
      </dsp:nvSpPr>
      <dsp:spPr>
        <a:xfrm>
          <a:off x="648878" y="3666"/>
          <a:ext cx="1283447" cy="4675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May</a:t>
          </a:r>
          <a:endParaRPr lang="en-US" sz="900" b="1" kern="1200" dirty="0">
            <a:solidFill>
              <a:schemeClr val="tx1"/>
            </a:solidFill>
          </a:endParaRPr>
        </a:p>
      </dsp:txBody>
      <dsp:txXfrm>
        <a:off x="882653" y="3666"/>
        <a:ext cx="815898" cy="467549"/>
      </dsp:txXfrm>
    </dsp:sp>
    <dsp:sp modelId="{3E65B7EC-BABD-4515-A1C1-5200C8D0D03E}">
      <dsp:nvSpPr>
        <dsp:cNvPr id="0" name=""/>
        <dsp:cNvSpPr/>
      </dsp:nvSpPr>
      <dsp:spPr>
        <a:xfrm>
          <a:off x="1698550" y="3666"/>
          <a:ext cx="970867" cy="4675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June</a:t>
          </a:r>
          <a:endParaRPr lang="en-US" sz="900" b="1" kern="1200" dirty="0">
            <a:solidFill>
              <a:schemeClr val="tx1"/>
            </a:solidFill>
          </a:endParaRPr>
        </a:p>
      </dsp:txBody>
      <dsp:txXfrm>
        <a:off x="1932325" y="3666"/>
        <a:ext cx="503318" cy="467549"/>
      </dsp:txXfrm>
    </dsp:sp>
    <dsp:sp modelId="{B1071D96-1844-4F12-8A84-CF6F6CC5951B}">
      <dsp:nvSpPr>
        <dsp:cNvPr id="0" name=""/>
        <dsp:cNvSpPr/>
      </dsp:nvSpPr>
      <dsp:spPr>
        <a:xfrm>
          <a:off x="2435642" y="3666"/>
          <a:ext cx="963362" cy="4675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July</a:t>
          </a:r>
          <a:endParaRPr lang="en-US" sz="900" b="1" kern="1200" dirty="0">
            <a:solidFill>
              <a:schemeClr val="tx1"/>
            </a:solidFill>
          </a:endParaRPr>
        </a:p>
      </dsp:txBody>
      <dsp:txXfrm>
        <a:off x="2669417" y="3666"/>
        <a:ext cx="495813" cy="467549"/>
      </dsp:txXfrm>
    </dsp:sp>
    <dsp:sp modelId="{9B6763D3-0F60-4BCC-8BC2-3AA94345078C}">
      <dsp:nvSpPr>
        <dsp:cNvPr id="0" name=""/>
        <dsp:cNvSpPr/>
      </dsp:nvSpPr>
      <dsp:spPr>
        <a:xfrm>
          <a:off x="3165231" y="3666"/>
          <a:ext cx="930342" cy="4675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August</a:t>
          </a:r>
          <a:endParaRPr lang="en-US" sz="900" b="1" kern="1200" dirty="0">
            <a:solidFill>
              <a:schemeClr val="tx1"/>
            </a:solidFill>
          </a:endParaRPr>
        </a:p>
      </dsp:txBody>
      <dsp:txXfrm>
        <a:off x="3399006" y="3666"/>
        <a:ext cx="462793" cy="467549"/>
      </dsp:txXfrm>
    </dsp:sp>
    <dsp:sp modelId="{EF217343-8C10-44AE-BC9E-65DA5AD2740D}">
      <dsp:nvSpPr>
        <dsp:cNvPr id="0" name=""/>
        <dsp:cNvSpPr/>
      </dsp:nvSpPr>
      <dsp:spPr>
        <a:xfrm>
          <a:off x="3861798" y="3666"/>
          <a:ext cx="1168874" cy="4675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September</a:t>
          </a:r>
          <a:endParaRPr lang="en-US" sz="900" b="1" kern="1200" dirty="0">
            <a:solidFill>
              <a:schemeClr val="tx1"/>
            </a:solidFill>
          </a:endParaRPr>
        </a:p>
      </dsp:txBody>
      <dsp:txXfrm>
        <a:off x="4095573" y="3666"/>
        <a:ext cx="701325" cy="467549"/>
      </dsp:txXfrm>
    </dsp:sp>
    <dsp:sp modelId="{D88610A9-1E07-4A08-B59F-532435349D3C}">
      <dsp:nvSpPr>
        <dsp:cNvPr id="0" name=""/>
        <dsp:cNvSpPr/>
      </dsp:nvSpPr>
      <dsp:spPr>
        <a:xfrm>
          <a:off x="4796897" y="3666"/>
          <a:ext cx="999808" cy="4675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October</a:t>
          </a:r>
          <a:endParaRPr lang="en-US" sz="900" b="1" kern="1200" dirty="0">
            <a:solidFill>
              <a:schemeClr val="tx1"/>
            </a:solidFill>
          </a:endParaRPr>
        </a:p>
      </dsp:txBody>
      <dsp:txXfrm>
        <a:off x="5030672" y="3666"/>
        <a:ext cx="532259" cy="467549"/>
      </dsp:txXfrm>
    </dsp:sp>
    <dsp:sp modelId="{C2B0E52B-BE8F-407E-B162-0E2F9D03B599}">
      <dsp:nvSpPr>
        <dsp:cNvPr id="0" name=""/>
        <dsp:cNvSpPr/>
      </dsp:nvSpPr>
      <dsp:spPr>
        <a:xfrm>
          <a:off x="5562931" y="3666"/>
          <a:ext cx="991310" cy="467549"/>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2"/>
              </a:solidFill>
            </a:rPr>
            <a:t>January</a:t>
          </a:r>
          <a:endParaRPr lang="en-US" sz="900" b="1" kern="1200" dirty="0">
            <a:solidFill>
              <a:schemeClr val="tx2"/>
            </a:solidFill>
          </a:endParaRPr>
        </a:p>
      </dsp:txBody>
      <dsp:txXfrm>
        <a:off x="5796706" y="3666"/>
        <a:ext cx="523761" cy="467549"/>
      </dsp:txXfrm>
    </dsp:sp>
    <dsp:sp modelId="{1095E0C4-A91C-4D8C-9787-46DD92C42E6E}">
      <dsp:nvSpPr>
        <dsp:cNvPr id="0" name=""/>
        <dsp:cNvSpPr/>
      </dsp:nvSpPr>
      <dsp:spPr>
        <a:xfrm>
          <a:off x="6320467" y="3666"/>
          <a:ext cx="1168874" cy="467549"/>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2"/>
              </a:solidFill>
            </a:rPr>
            <a:t>February</a:t>
          </a:r>
          <a:endParaRPr lang="en-US" sz="900" b="1" kern="1200" dirty="0">
            <a:solidFill>
              <a:schemeClr val="tx2"/>
            </a:solidFill>
          </a:endParaRPr>
        </a:p>
      </dsp:txBody>
      <dsp:txXfrm>
        <a:off x="6554242" y="3666"/>
        <a:ext cx="701325" cy="467549"/>
      </dsp:txXfrm>
    </dsp:sp>
    <dsp:sp modelId="{025CF193-062D-4C2D-8CFB-A99EBEF73F7E}">
      <dsp:nvSpPr>
        <dsp:cNvPr id="0" name=""/>
        <dsp:cNvSpPr/>
      </dsp:nvSpPr>
      <dsp:spPr>
        <a:xfrm>
          <a:off x="7255566" y="3666"/>
          <a:ext cx="869163" cy="467549"/>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2"/>
              </a:solidFill>
            </a:rPr>
            <a:t>March</a:t>
          </a:r>
          <a:endParaRPr lang="en-US" sz="900" b="1" kern="1200" dirty="0">
            <a:solidFill>
              <a:schemeClr val="tx2"/>
            </a:solidFill>
          </a:endParaRPr>
        </a:p>
      </dsp:txBody>
      <dsp:txXfrm>
        <a:off x="7489341" y="3666"/>
        <a:ext cx="401614" cy="467549"/>
      </dsp:txXfrm>
    </dsp:sp>
    <dsp:sp modelId="{A206DB68-3CB0-438A-B58D-5DA5A3E86CE3}">
      <dsp:nvSpPr>
        <dsp:cNvPr id="0" name=""/>
        <dsp:cNvSpPr/>
      </dsp:nvSpPr>
      <dsp:spPr>
        <a:xfrm>
          <a:off x="7890955" y="3666"/>
          <a:ext cx="874528" cy="467549"/>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2"/>
              </a:solidFill>
            </a:rPr>
            <a:t>May</a:t>
          </a:r>
          <a:endParaRPr lang="en-US" sz="900" b="1" kern="1200" dirty="0">
            <a:solidFill>
              <a:schemeClr val="tx2"/>
            </a:solidFill>
          </a:endParaRPr>
        </a:p>
      </dsp:txBody>
      <dsp:txXfrm>
        <a:off x="8124730" y="3666"/>
        <a:ext cx="406979" cy="467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65D56-2D36-472C-A8A5-CACE8D9AD9C4}">
      <dsp:nvSpPr>
        <dsp:cNvPr id="0" name=""/>
        <dsp:cNvSpPr/>
      </dsp:nvSpPr>
      <dsp:spPr>
        <a:xfrm>
          <a:off x="1940" y="0"/>
          <a:ext cx="6832069" cy="4460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2017</a:t>
          </a:r>
          <a:endParaRPr lang="en-US" sz="1800" b="1" kern="1200" dirty="0">
            <a:solidFill>
              <a:schemeClr val="tx1"/>
            </a:solidFill>
          </a:endParaRPr>
        </a:p>
      </dsp:txBody>
      <dsp:txXfrm>
        <a:off x="1940" y="0"/>
        <a:ext cx="6720562" cy="446028"/>
      </dsp:txXfrm>
    </dsp:sp>
    <dsp:sp modelId="{E3C91EF6-5D16-45B4-8C85-127496BCC4B0}">
      <dsp:nvSpPr>
        <dsp:cNvPr id="0" name=""/>
        <dsp:cNvSpPr/>
      </dsp:nvSpPr>
      <dsp:spPr>
        <a:xfrm>
          <a:off x="5467595" y="0"/>
          <a:ext cx="3242841" cy="44602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2"/>
              </a:solidFill>
            </a:rPr>
            <a:t>2018</a:t>
          </a:r>
          <a:endParaRPr lang="en-US" sz="1800" b="1" kern="1200" dirty="0">
            <a:solidFill>
              <a:schemeClr val="tx2"/>
            </a:solidFill>
          </a:endParaRPr>
        </a:p>
      </dsp:txBody>
      <dsp:txXfrm>
        <a:off x="5690609" y="0"/>
        <a:ext cx="2796813" cy="446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13ED8-30D6-4EB6-B2D4-DCA5F6AD5BAC}">
      <dsp:nvSpPr>
        <dsp:cNvPr id="0" name=""/>
        <dsp:cNvSpPr/>
      </dsp:nvSpPr>
      <dsp:spPr>
        <a:xfrm>
          <a:off x="2943655" y="0"/>
          <a:ext cx="2563963" cy="2563963"/>
        </a:xfrm>
        <a:prstGeom prst="triangl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I</a:t>
          </a:r>
        </a:p>
        <a:p>
          <a:pPr lvl="0" algn="ctr" defTabSz="1066800">
            <a:lnSpc>
              <a:spcPct val="90000"/>
            </a:lnSpc>
            <a:spcBef>
              <a:spcPct val="0"/>
            </a:spcBef>
            <a:spcAft>
              <a:spcPct val="35000"/>
            </a:spcAft>
          </a:pPr>
          <a:r>
            <a:rPr lang="en-GB" sz="2000" b="1" kern="1200" dirty="0" smtClean="0">
              <a:solidFill>
                <a:schemeClr val="bg1"/>
              </a:solidFill>
            </a:rPr>
            <a:t>ACTIVE SOCIETY</a:t>
          </a:r>
          <a:endParaRPr lang="en-US" sz="2000" b="1" kern="1200" dirty="0">
            <a:solidFill>
              <a:schemeClr val="bg1"/>
            </a:solidFill>
          </a:endParaRPr>
        </a:p>
      </dsp:txBody>
      <dsp:txXfrm>
        <a:off x="3584646" y="1281982"/>
        <a:ext cx="1281981" cy="1281981"/>
      </dsp:txXfrm>
    </dsp:sp>
    <dsp:sp modelId="{E630E0ED-7AE2-47E0-A4EA-B70E26779BFD}">
      <dsp:nvSpPr>
        <dsp:cNvPr id="0" name=""/>
        <dsp:cNvSpPr/>
      </dsp:nvSpPr>
      <dsp:spPr>
        <a:xfrm>
          <a:off x="1661673" y="2563963"/>
          <a:ext cx="2563963" cy="2563963"/>
        </a:xfrm>
        <a:prstGeom prst="triangl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III</a:t>
          </a:r>
        </a:p>
        <a:p>
          <a:pPr lvl="0" algn="ctr" defTabSz="889000">
            <a:lnSpc>
              <a:spcPct val="90000"/>
            </a:lnSpc>
            <a:spcBef>
              <a:spcPct val="0"/>
            </a:spcBef>
            <a:spcAft>
              <a:spcPct val="35000"/>
            </a:spcAft>
          </a:pPr>
          <a:r>
            <a:rPr lang="en-GB" sz="2000" b="1" kern="1200" dirty="0" smtClean="0">
              <a:solidFill>
                <a:schemeClr val="bg1"/>
              </a:solidFill>
            </a:rPr>
            <a:t>ACTIVE  PEOPLE</a:t>
          </a:r>
          <a:endParaRPr lang="en-US" sz="2000" b="1" kern="1200" dirty="0">
            <a:solidFill>
              <a:schemeClr val="bg1"/>
            </a:solidFill>
          </a:endParaRPr>
        </a:p>
      </dsp:txBody>
      <dsp:txXfrm>
        <a:off x="2302664" y="3845945"/>
        <a:ext cx="1281981" cy="1281981"/>
      </dsp:txXfrm>
    </dsp:sp>
    <dsp:sp modelId="{2FCF7A87-E170-449F-8746-A7EF31ABFB08}">
      <dsp:nvSpPr>
        <dsp:cNvPr id="0" name=""/>
        <dsp:cNvSpPr/>
      </dsp:nvSpPr>
      <dsp:spPr>
        <a:xfrm rot="10800000">
          <a:off x="2943655" y="2563963"/>
          <a:ext cx="2563963" cy="2563963"/>
        </a:xfrm>
        <a:prstGeom prst="triangl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GB" sz="2000" b="1" kern="1200" dirty="0" smtClean="0">
            <a:solidFill>
              <a:schemeClr val="bg1"/>
            </a:solidFill>
          </a:endParaRPr>
        </a:p>
        <a:p>
          <a:pPr lvl="0" algn="ctr" defTabSz="889000">
            <a:lnSpc>
              <a:spcPct val="90000"/>
            </a:lnSpc>
            <a:spcBef>
              <a:spcPct val="0"/>
            </a:spcBef>
            <a:spcAft>
              <a:spcPct val="35000"/>
            </a:spcAft>
          </a:pPr>
          <a:r>
            <a:rPr lang="en-GB" sz="2000" b="1" kern="1200" dirty="0" smtClean="0">
              <a:solidFill>
                <a:schemeClr val="bg1"/>
              </a:solidFill>
            </a:rPr>
            <a:t>IV</a:t>
          </a:r>
        </a:p>
        <a:p>
          <a:pPr lvl="0" algn="ctr" defTabSz="889000">
            <a:lnSpc>
              <a:spcPct val="90000"/>
            </a:lnSpc>
            <a:spcBef>
              <a:spcPct val="0"/>
            </a:spcBef>
            <a:spcAft>
              <a:spcPct val="35000"/>
            </a:spcAft>
          </a:pPr>
          <a:r>
            <a:rPr lang="en-GB" sz="2000" b="1" kern="1200" dirty="0" smtClean="0">
              <a:solidFill>
                <a:schemeClr val="bg1"/>
              </a:solidFill>
            </a:rPr>
            <a:t>ACTIVE SYSTEMS</a:t>
          </a:r>
        </a:p>
      </dsp:txBody>
      <dsp:txXfrm rot="10800000">
        <a:off x="3584646" y="2563963"/>
        <a:ext cx="1281981" cy="1281981"/>
      </dsp:txXfrm>
    </dsp:sp>
    <dsp:sp modelId="{A2BF9203-92B0-4E1F-8741-F7944A418339}">
      <dsp:nvSpPr>
        <dsp:cNvPr id="0" name=""/>
        <dsp:cNvSpPr/>
      </dsp:nvSpPr>
      <dsp:spPr>
        <a:xfrm>
          <a:off x="4225636" y="2563963"/>
          <a:ext cx="2563963" cy="2563963"/>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II</a:t>
          </a:r>
        </a:p>
        <a:p>
          <a:pPr lvl="0" algn="ctr" defTabSz="889000">
            <a:lnSpc>
              <a:spcPct val="90000"/>
            </a:lnSpc>
            <a:spcBef>
              <a:spcPct val="0"/>
            </a:spcBef>
            <a:spcAft>
              <a:spcPct val="35000"/>
            </a:spcAft>
          </a:pPr>
          <a:r>
            <a:rPr lang="en-GB" sz="2000" b="1" kern="1200" dirty="0" smtClean="0">
              <a:solidFill>
                <a:schemeClr val="bg1"/>
              </a:solidFill>
            </a:rPr>
            <a:t>ACTIVE ENVIRON-MENTS</a:t>
          </a:r>
          <a:endParaRPr lang="en-US" sz="2000" b="1" kern="1200" dirty="0">
            <a:solidFill>
              <a:schemeClr val="bg1"/>
            </a:solidFill>
          </a:endParaRPr>
        </a:p>
      </dsp:txBody>
      <dsp:txXfrm>
        <a:off x="4866627" y="3845945"/>
        <a:ext cx="1281981" cy="1281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07D6D-37FA-43BB-85C4-4F6ABE6012DF}">
      <dsp:nvSpPr>
        <dsp:cNvPr id="0" name=""/>
        <dsp:cNvSpPr/>
      </dsp:nvSpPr>
      <dsp:spPr>
        <a:xfrm>
          <a:off x="801" y="252760"/>
          <a:ext cx="1709521" cy="102571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196 visits to survey page</a:t>
          </a:r>
          <a:endParaRPr lang="en-GB" sz="1600" kern="1200" dirty="0"/>
        </a:p>
      </dsp:txBody>
      <dsp:txXfrm>
        <a:off x="30843" y="282802"/>
        <a:ext cx="1649437" cy="965629"/>
      </dsp:txXfrm>
    </dsp:sp>
    <dsp:sp modelId="{0CDCB83D-D362-4754-848F-A070E303A0CB}">
      <dsp:nvSpPr>
        <dsp:cNvPr id="0" name=""/>
        <dsp:cNvSpPr/>
      </dsp:nvSpPr>
      <dsp:spPr>
        <a:xfrm>
          <a:off x="1860761" y="553636"/>
          <a:ext cx="362418" cy="423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1860761" y="638428"/>
        <a:ext cx="253693" cy="254377"/>
      </dsp:txXfrm>
    </dsp:sp>
    <dsp:sp modelId="{7632E723-95C2-4313-A1A9-AD972566AEA1}">
      <dsp:nvSpPr>
        <dsp:cNvPr id="0" name=""/>
        <dsp:cNvSpPr/>
      </dsp:nvSpPr>
      <dsp:spPr>
        <a:xfrm>
          <a:off x="2394132" y="252760"/>
          <a:ext cx="1709521" cy="102571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61 submissions</a:t>
          </a:r>
          <a:endParaRPr lang="en-GB" sz="1600" kern="1200" dirty="0"/>
        </a:p>
      </dsp:txBody>
      <dsp:txXfrm>
        <a:off x="2424174" y="282802"/>
        <a:ext cx="1649437" cy="965629"/>
      </dsp:txXfrm>
    </dsp:sp>
    <dsp:sp modelId="{C6D19AFA-C2DA-44EC-8514-979506BB4758}">
      <dsp:nvSpPr>
        <dsp:cNvPr id="0" name=""/>
        <dsp:cNvSpPr/>
      </dsp:nvSpPr>
      <dsp:spPr>
        <a:xfrm rot="5400000">
          <a:off x="3067684" y="1398140"/>
          <a:ext cx="362418" cy="423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5400000">
        <a:off x="3121705" y="1428912"/>
        <a:ext cx="254377" cy="253693"/>
      </dsp:txXfrm>
    </dsp:sp>
    <dsp:sp modelId="{C937F0AE-AB9B-416B-A7EE-1F62B645EFF0}">
      <dsp:nvSpPr>
        <dsp:cNvPr id="0" name=""/>
        <dsp:cNvSpPr/>
      </dsp:nvSpPr>
      <dsp:spPr>
        <a:xfrm>
          <a:off x="2394132" y="1962282"/>
          <a:ext cx="1709521" cy="102571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45 responses from identified organisations</a:t>
          </a:r>
          <a:endParaRPr lang="en-GB" sz="1600" kern="1200" dirty="0"/>
        </a:p>
      </dsp:txBody>
      <dsp:txXfrm>
        <a:off x="2424174" y="1992324"/>
        <a:ext cx="1649437" cy="965629"/>
      </dsp:txXfrm>
    </dsp:sp>
    <dsp:sp modelId="{AB992630-16B4-47B7-81B6-220CFC174CEB}">
      <dsp:nvSpPr>
        <dsp:cNvPr id="0" name=""/>
        <dsp:cNvSpPr/>
      </dsp:nvSpPr>
      <dsp:spPr>
        <a:xfrm rot="10800000">
          <a:off x="1881275" y="2263158"/>
          <a:ext cx="362418" cy="423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1990000" y="2347950"/>
        <a:ext cx="253693" cy="254377"/>
      </dsp:txXfrm>
    </dsp:sp>
    <dsp:sp modelId="{1EC09098-1FD6-420C-B94A-ACC4718F4A5C}">
      <dsp:nvSpPr>
        <dsp:cNvPr id="0" name=""/>
        <dsp:cNvSpPr/>
      </dsp:nvSpPr>
      <dsp:spPr>
        <a:xfrm>
          <a:off x="801" y="1962282"/>
          <a:ext cx="1709521" cy="102571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22 NPHI responded</a:t>
          </a:r>
          <a:endParaRPr lang="en-GB" sz="1600" kern="1200" dirty="0"/>
        </a:p>
      </dsp:txBody>
      <dsp:txXfrm>
        <a:off x="30843" y="1992324"/>
        <a:ext cx="1649437" cy="965629"/>
      </dsp:txXfrm>
    </dsp:sp>
    <dsp:sp modelId="{7D62B788-2A46-4801-AC23-0CF6C9E0B232}">
      <dsp:nvSpPr>
        <dsp:cNvPr id="0" name=""/>
        <dsp:cNvSpPr/>
      </dsp:nvSpPr>
      <dsp:spPr>
        <a:xfrm rot="5400000">
          <a:off x="674353" y="3107662"/>
          <a:ext cx="362418" cy="423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5400000">
        <a:off x="728374" y="3138434"/>
        <a:ext cx="254377" cy="253693"/>
      </dsp:txXfrm>
    </dsp:sp>
    <dsp:sp modelId="{2ACDF36A-3C91-4A56-A5C2-DBD5FBFBDE7F}">
      <dsp:nvSpPr>
        <dsp:cNvPr id="0" name=""/>
        <dsp:cNvSpPr/>
      </dsp:nvSpPr>
      <dsp:spPr>
        <a:xfrm>
          <a:off x="801" y="3671804"/>
          <a:ext cx="1709521" cy="1808691"/>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WHO Regions represented</a:t>
          </a:r>
          <a:endParaRPr lang="en-GB" sz="1600" kern="1200" dirty="0"/>
        </a:p>
        <a:p>
          <a:pPr marL="114300" lvl="1" indent="-114300" algn="l" defTabSz="533400">
            <a:lnSpc>
              <a:spcPct val="90000"/>
            </a:lnSpc>
            <a:spcBef>
              <a:spcPct val="0"/>
            </a:spcBef>
            <a:spcAft>
              <a:spcPct val="15000"/>
            </a:spcAft>
            <a:buChar char="••"/>
          </a:pPr>
          <a:r>
            <a:rPr lang="en-GB" sz="1200" kern="1200" dirty="0" smtClean="0"/>
            <a:t>13 Europe</a:t>
          </a:r>
          <a:endParaRPr lang="en-GB" sz="1200" kern="1200" dirty="0"/>
        </a:p>
        <a:p>
          <a:pPr marL="114300" lvl="1" indent="-114300" algn="l" defTabSz="533400">
            <a:lnSpc>
              <a:spcPct val="90000"/>
            </a:lnSpc>
            <a:spcBef>
              <a:spcPct val="0"/>
            </a:spcBef>
            <a:spcAft>
              <a:spcPct val="15000"/>
            </a:spcAft>
            <a:buChar char="••"/>
          </a:pPr>
          <a:r>
            <a:rPr lang="en-GB" sz="1200" kern="1200" dirty="0" smtClean="0"/>
            <a:t>3 Western Pacific</a:t>
          </a:r>
          <a:endParaRPr lang="en-GB" sz="1200" kern="1200" dirty="0"/>
        </a:p>
        <a:p>
          <a:pPr marL="114300" lvl="1" indent="-114300" algn="l" defTabSz="533400">
            <a:lnSpc>
              <a:spcPct val="90000"/>
            </a:lnSpc>
            <a:spcBef>
              <a:spcPct val="0"/>
            </a:spcBef>
            <a:spcAft>
              <a:spcPct val="15000"/>
            </a:spcAft>
            <a:buChar char="••"/>
          </a:pPr>
          <a:r>
            <a:rPr lang="en-GB" sz="1200" kern="1200" dirty="0" smtClean="0"/>
            <a:t>3 Americas</a:t>
          </a:r>
          <a:endParaRPr lang="en-GB" sz="1200" kern="1200" dirty="0"/>
        </a:p>
        <a:p>
          <a:pPr marL="114300" lvl="1" indent="-114300" algn="l" defTabSz="533400">
            <a:lnSpc>
              <a:spcPct val="90000"/>
            </a:lnSpc>
            <a:spcBef>
              <a:spcPct val="0"/>
            </a:spcBef>
            <a:spcAft>
              <a:spcPct val="15000"/>
            </a:spcAft>
            <a:buChar char="••"/>
          </a:pPr>
          <a:r>
            <a:rPr lang="en-GB" sz="1200" kern="1200" dirty="0" smtClean="0"/>
            <a:t>2 Africa</a:t>
          </a:r>
          <a:endParaRPr lang="en-GB" sz="1200" kern="1200" dirty="0"/>
        </a:p>
        <a:p>
          <a:pPr marL="114300" lvl="1" indent="-114300" algn="l" defTabSz="533400">
            <a:lnSpc>
              <a:spcPct val="90000"/>
            </a:lnSpc>
            <a:spcBef>
              <a:spcPct val="0"/>
            </a:spcBef>
            <a:spcAft>
              <a:spcPct val="15000"/>
            </a:spcAft>
            <a:buChar char="••"/>
          </a:pPr>
          <a:r>
            <a:rPr lang="en-GB" sz="1200" kern="1200" dirty="0" smtClean="0"/>
            <a:t>1 South-East Asia</a:t>
          </a:r>
          <a:endParaRPr lang="en-GB" sz="1200" kern="1200" dirty="0"/>
        </a:p>
      </dsp:txBody>
      <dsp:txXfrm>
        <a:off x="50871" y="3721874"/>
        <a:ext cx="1609381" cy="1708551"/>
      </dsp:txXfrm>
    </dsp:sp>
    <dsp:sp modelId="{740099A1-CFB7-4615-BC21-71D372FC426D}">
      <dsp:nvSpPr>
        <dsp:cNvPr id="0" name=""/>
        <dsp:cNvSpPr/>
      </dsp:nvSpPr>
      <dsp:spPr>
        <a:xfrm>
          <a:off x="1860761" y="4364169"/>
          <a:ext cx="362418" cy="423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860761" y="4448961"/>
        <a:ext cx="253693" cy="254377"/>
      </dsp:txXfrm>
    </dsp:sp>
    <dsp:sp modelId="{58AE9745-A016-4473-A0FB-424731574B9B}">
      <dsp:nvSpPr>
        <dsp:cNvPr id="0" name=""/>
        <dsp:cNvSpPr/>
      </dsp:nvSpPr>
      <dsp:spPr>
        <a:xfrm>
          <a:off x="2394132" y="3793505"/>
          <a:ext cx="1709521" cy="156528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Country income demographic</a:t>
          </a:r>
          <a:endParaRPr lang="en-GB" sz="1600" kern="1200" dirty="0"/>
        </a:p>
        <a:p>
          <a:pPr marL="114300" lvl="1" indent="-114300" algn="l" defTabSz="533400">
            <a:lnSpc>
              <a:spcPct val="90000"/>
            </a:lnSpc>
            <a:spcBef>
              <a:spcPct val="0"/>
            </a:spcBef>
            <a:spcAft>
              <a:spcPct val="15000"/>
            </a:spcAft>
            <a:buChar char="••"/>
          </a:pPr>
          <a:r>
            <a:rPr lang="en-GB" sz="1200" kern="1200" dirty="0" smtClean="0"/>
            <a:t>11 HIC</a:t>
          </a:r>
          <a:endParaRPr lang="en-GB" sz="1200" kern="1200" dirty="0"/>
        </a:p>
        <a:p>
          <a:pPr marL="114300" lvl="1" indent="-114300" algn="l" defTabSz="533400">
            <a:lnSpc>
              <a:spcPct val="90000"/>
            </a:lnSpc>
            <a:spcBef>
              <a:spcPct val="0"/>
            </a:spcBef>
            <a:spcAft>
              <a:spcPct val="15000"/>
            </a:spcAft>
            <a:buChar char="••"/>
          </a:pPr>
          <a:r>
            <a:rPr lang="en-GB" sz="1200" kern="1200" dirty="0" smtClean="0"/>
            <a:t>5 UMIC</a:t>
          </a:r>
          <a:endParaRPr lang="en-GB" sz="1200" kern="1200" dirty="0"/>
        </a:p>
        <a:p>
          <a:pPr marL="114300" lvl="1" indent="-114300" algn="l" defTabSz="533400">
            <a:lnSpc>
              <a:spcPct val="90000"/>
            </a:lnSpc>
            <a:spcBef>
              <a:spcPct val="0"/>
            </a:spcBef>
            <a:spcAft>
              <a:spcPct val="15000"/>
            </a:spcAft>
            <a:buChar char="••"/>
          </a:pPr>
          <a:r>
            <a:rPr lang="en-GB" sz="1200" kern="1200" dirty="0" smtClean="0"/>
            <a:t>5 LMIC</a:t>
          </a:r>
          <a:endParaRPr lang="en-GB" sz="1200" kern="1200" dirty="0"/>
        </a:p>
        <a:p>
          <a:pPr marL="114300" lvl="1" indent="-114300" algn="l" defTabSz="533400">
            <a:lnSpc>
              <a:spcPct val="90000"/>
            </a:lnSpc>
            <a:spcBef>
              <a:spcPct val="0"/>
            </a:spcBef>
            <a:spcAft>
              <a:spcPct val="15000"/>
            </a:spcAft>
            <a:buChar char="••"/>
          </a:pPr>
          <a:r>
            <a:rPr lang="en-GB" sz="1200" kern="1200" dirty="0" smtClean="0"/>
            <a:t>1 LIC</a:t>
          </a:r>
          <a:endParaRPr lang="en-GB" sz="1200" kern="1200" dirty="0"/>
        </a:p>
      </dsp:txBody>
      <dsp:txXfrm>
        <a:off x="2439978" y="3839351"/>
        <a:ext cx="1617829" cy="1473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E12FF-455E-431D-9060-9C3F31F430E4}">
      <dsp:nvSpPr>
        <dsp:cNvPr id="0" name=""/>
        <dsp:cNvSpPr/>
      </dsp:nvSpPr>
      <dsp:spPr>
        <a:xfrm>
          <a:off x="3456383" y="2139426"/>
          <a:ext cx="1872208" cy="1625802"/>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tx1"/>
              </a:solidFill>
            </a:rPr>
            <a:t>Ageing</a:t>
          </a:r>
          <a:endParaRPr lang="en-GB" sz="3200" kern="1200" dirty="0">
            <a:solidFill>
              <a:schemeClr val="tx1"/>
            </a:solidFill>
          </a:endParaRPr>
        </a:p>
      </dsp:txBody>
      <dsp:txXfrm>
        <a:off x="3730562" y="2377519"/>
        <a:ext cx="1323850" cy="1149616"/>
      </dsp:txXfrm>
    </dsp:sp>
    <dsp:sp modelId="{73EA0584-8BAC-4235-A501-F9FBA8A4A70C}">
      <dsp:nvSpPr>
        <dsp:cNvPr id="0" name=""/>
        <dsp:cNvSpPr/>
      </dsp:nvSpPr>
      <dsp:spPr>
        <a:xfrm rot="16200000">
          <a:off x="4147073" y="1877356"/>
          <a:ext cx="490829" cy="33311"/>
        </a:xfrm>
        <a:custGeom>
          <a:avLst/>
          <a:gdLst/>
          <a:ahLst/>
          <a:cxnLst/>
          <a:rect l="0" t="0" r="0" b="0"/>
          <a:pathLst>
            <a:path>
              <a:moveTo>
                <a:pt x="0" y="16655"/>
              </a:moveTo>
              <a:lnTo>
                <a:pt x="490829" y="16655"/>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solidFill>
              <a:schemeClr val="tx1"/>
            </a:solidFill>
          </a:endParaRPr>
        </a:p>
      </dsp:txBody>
      <dsp:txXfrm>
        <a:off x="4380217" y="1881741"/>
        <a:ext cx="24541" cy="24541"/>
      </dsp:txXfrm>
    </dsp:sp>
    <dsp:sp modelId="{0386350B-2EE5-4FE5-819C-86121B410034}">
      <dsp:nvSpPr>
        <dsp:cNvPr id="0" name=""/>
        <dsp:cNvSpPr/>
      </dsp:nvSpPr>
      <dsp:spPr>
        <a:xfrm>
          <a:off x="3579586" y="22794"/>
          <a:ext cx="1625802" cy="1625802"/>
        </a:xfrm>
        <a:prstGeom prst="ellipse">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CVD decline</a:t>
          </a:r>
          <a:endParaRPr lang="en-GB" sz="1800" kern="1200" dirty="0">
            <a:solidFill>
              <a:schemeClr val="tx1"/>
            </a:solidFill>
          </a:endParaRPr>
        </a:p>
      </dsp:txBody>
      <dsp:txXfrm>
        <a:off x="3817679" y="260887"/>
        <a:ext cx="1149616" cy="1149616"/>
      </dsp:txXfrm>
    </dsp:sp>
    <dsp:sp modelId="{0AC0E3E7-0298-4873-9D68-A5D8D65577A7}">
      <dsp:nvSpPr>
        <dsp:cNvPr id="0" name=""/>
        <dsp:cNvSpPr/>
      </dsp:nvSpPr>
      <dsp:spPr>
        <a:xfrm rot="19800000">
          <a:off x="5144989" y="2384706"/>
          <a:ext cx="403598" cy="33311"/>
        </a:xfrm>
        <a:custGeom>
          <a:avLst/>
          <a:gdLst/>
          <a:ahLst/>
          <a:cxnLst/>
          <a:rect l="0" t="0" r="0" b="0"/>
          <a:pathLst>
            <a:path>
              <a:moveTo>
                <a:pt x="0" y="16655"/>
              </a:moveTo>
              <a:lnTo>
                <a:pt x="403598" y="16655"/>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solidFill>
              <a:schemeClr val="tx1"/>
            </a:solidFill>
          </a:endParaRPr>
        </a:p>
      </dsp:txBody>
      <dsp:txXfrm>
        <a:off x="5336698" y="2391272"/>
        <a:ext cx="20179" cy="20179"/>
      </dsp:txXfrm>
    </dsp:sp>
    <dsp:sp modelId="{47653D9B-6D0B-4236-957D-B5CCEAFC1260}">
      <dsp:nvSpPr>
        <dsp:cNvPr id="0" name=""/>
        <dsp:cNvSpPr/>
      </dsp:nvSpPr>
      <dsp:spPr>
        <a:xfrm>
          <a:off x="5412643" y="1081110"/>
          <a:ext cx="1625802" cy="1625802"/>
        </a:xfrm>
        <a:prstGeom prst="ellipse">
          <a:avLst/>
        </a:prstGeom>
        <a:solidFill>
          <a:schemeClr val="accent5">
            <a:hueOff val="523884"/>
            <a:satOff val="-11212"/>
            <a:lumOff val="784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Vascular dysfunction</a:t>
          </a:r>
          <a:endParaRPr lang="en-GB" sz="1800" kern="1200" dirty="0">
            <a:solidFill>
              <a:schemeClr val="tx1"/>
            </a:solidFill>
          </a:endParaRPr>
        </a:p>
      </dsp:txBody>
      <dsp:txXfrm>
        <a:off x="5650736" y="1319203"/>
        <a:ext cx="1149616" cy="1149616"/>
      </dsp:txXfrm>
    </dsp:sp>
    <dsp:sp modelId="{CFB71D25-E288-4F9A-9783-77E51ED9F1CF}">
      <dsp:nvSpPr>
        <dsp:cNvPr id="0" name=""/>
        <dsp:cNvSpPr/>
      </dsp:nvSpPr>
      <dsp:spPr>
        <a:xfrm rot="1800000">
          <a:off x="5144989" y="3486637"/>
          <a:ext cx="403598" cy="33311"/>
        </a:xfrm>
        <a:custGeom>
          <a:avLst/>
          <a:gdLst/>
          <a:ahLst/>
          <a:cxnLst/>
          <a:rect l="0" t="0" r="0" b="0"/>
          <a:pathLst>
            <a:path>
              <a:moveTo>
                <a:pt x="0" y="16655"/>
              </a:moveTo>
              <a:lnTo>
                <a:pt x="403598" y="16655"/>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solidFill>
              <a:schemeClr val="tx1"/>
            </a:solidFill>
          </a:endParaRPr>
        </a:p>
      </dsp:txBody>
      <dsp:txXfrm>
        <a:off x="5336698" y="3493203"/>
        <a:ext cx="20179" cy="20179"/>
      </dsp:txXfrm>
    </dsp:sp>
    <dsp:sp modelId="{9B25BDC5-0614-4E27-94F2-77F9B254B777}">
      <dsp:nvSpPr>
        <dsp:cNvPr id="0" name=""/>
        <dsp:cNvSpPr/>
      </dsp:nvSpPr>
      <dsp:spPr>
        <a:xfrm>
          <a:off x="5412643" y="3197742"/>
          <a:ext cx="1625802" cy="1625802"/>
        </a:xfrm>
        <a:prstGeom prst="ellipse">
          <a:avLst/>
        </a:prstGeom>
        <a:solidFill>
          <a:schemeClr val="accent5">
            <a:hueOff val="1047769"/>
            <a:satOff val="-22424"/>
            <a:lumOff val="1568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Cognitive decline</a:t>
          </a:r>
          <a:endParaRPr lang="en-GB" sz="1800" kern="1200" dirty="0">
            <a:solidFill>
              <a:schemeClr val="tx1"/>
            </a:solidFill>
          </a:endParaRPr>
        </a:p>
      </dsp:txBody>
      <dsp:txXfrm>
        <a:off x="5650736" y="3435835"/>
        <a:ext cx="1149616" cy="1149616"/>
      </dsp:txXfrm>
    </dsp:sp>
    <dsp:sp modelId="{D72D488D-49C3-4AB6-A4DB-A5663F8CE75B}">
      <dsp:nvSpPr>
        <dsp:cNvPr id="0" name=""/>
        <dsp:cNvSpPr/>
      </dsp:nvSpPr>
      <dsp:spPr>
        <a:xfrm rot="5400000">
          <a:off x="4147073" y="3993988"/>
          <a:ext cx="490829" cy="33311"/>
        </a:xfrm>
        <a:custGeom>
          <a:avLst/>
          <a:gdLst/>
          <a:ahLst/>
          <a:cxnLst/>
          <a:rect l="0" t="0" r="0" b="0"/>
          <a:pathLst>
            <a:path>
              <a:moveTo>
                <a:pt x="0" y="16655"/>
              </a:moveTo>
              <a:lnTo>
                <a:pt x="490829" y="16655"/>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solidFill>
              <a:schemeClr val="tx1"/>
            </a:solidFill>
          </a:endParaRPr>
        </a:p>
      </dsp:txBody>
      <dsp:txXfrm>
        <a:off x="4380217" y="3998373"/>
        <a:ext cx="24541" cy="24541"/>
      </dsp:txXfrm>
    </dsp:sp>
    <dsp:sp modelId="{7F3C4FE8-8D9B-4D12-AC8E-B879552B1566}">
      <dsp:nvSpPr>
        <dsp:cNvPr id="0" name=""/>
        <dsp:cNvSpPr/>
      </dsp:nvSpPr>
      <dsp:spPr>
        <a:xfrm>
          <a:off x="3579586" y="4256058"/>
          <a:ext cx="1625802" cy="1625802"/>
        </a:xfrm>
        <a:prstGeom prst="ellipse">
          <a:avLst/>
        </a:prstGeom>
        <a:solidFill>
          <a:schemeClr val="accent5">
            <a:hueOff val="1571653"/>
            <a:satOff val="-33637"/>
            <a:lumOff val="2352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Loss of muscle &amp; bone density</a:t>
          </a:r>
        </a:p>
      </dsp:txBody>
      <dsp:txXfrm>
        <a:off x="3817679" y="4494151"/>
        <a:ext cx="1149616" cy="1149616"/>
      </dsp:txXfrm>
    </dsp:sp>
    <dsp:sp modelId="{72B08432-57BE-4714-8A21-0459A7BDF1A9}">
      <dsp:nvSpPr>
        <dsp:cNvPr id="0" name=""/>
        <dsp:cNvSpPr/>
      </dsp:nvSpPr>
      <dsp:spPr>
        <a:xfrm rot="9000000">
          <a:off x="3236388" y="3486637"/>
          <a:ext cx="403598" cy="33311"/>
        </a:xfrm>
        <a:custGeom>
          <a:avLst/>
          <a:gdLst/>
          <a:ahLst/>
          <a:cxnLst/>
          <a:rect l="0" t="0" r="0" b="0"/>
          <a:pathLst>
            <a:path>
              <a:moveTo>
                <a:pt x="0" y="16655"/>
              </a:moveTo>
              <a:lnTo>
                <a:pt x="403598" y="16655"/>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solidFill>
              <a:schemeClr val="tx1"/>
            </a:solidFill>
          </a:endParaRPr>
        </a:p>
      </dsp:txBody>
      <dsp:txXfrm rot="10800000">
        <a:off x="3428097" y="3493203"/>
        <a:ext cx="20179" cy="20179"/>
      </dsp:txXfrm>
    </dsp:sp>
    <dsp:sp modelId="{EFF9D29C-9DCF-4C6F-911E-6F7815BD0A63}">
      <dsp:nvSpPr>
        <dsp:cNvPr id="0" name=""/>
        <dsp:cNvSpPr/>
      </dsp:nvSpPr>
      <dsp:spPr>
        <a:xfrm>
          <a:off x="1746529" y="3197742"/>
          <a:ext cx="1625802" cy="1625802"/>
        </a:xfrm>
        <a:prstGeom prst="ellipse">
          <a:avLst/>
        </a:prstGeom>
        <a:solidFill>
          <a:schemeClr val="accent5">
            <a:hueOff val="2095537"/>
            <a:satOff val="-44849"/>
            <a:lumOff val="3137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Reduced gut motility</a:t>
          </a:r>
        </a:p>
      </dsp:txBody>
      <dsp:txXfrm>
        <a:off x="1984622" y="3435835"/>
        <a:ext cx="1149616" cy="1149616"/>
      </dsp:txXfrm>
    </dsp:sp>
    <dsp:sp modelId="{0256E8D8-6F8B-41BC-86EC-C2408596C0D2}">
      <dsp:nvSpPr>
        <dsp:cNvPr id="0" name=""/>
        <dsp:cNvSpPr/>
      </dsp:nvSpPr>
      <dsp:spPr>
        <a:xfrm rot="12600000">
          <a:off x="3236388" y="2384706"/>
          <a:ext cx="403598" cy="33311"/>
        </a:xfrm>
        <a:custGeom>
          <a:avLst/>
          <a:gdLst/>
          <a:ahLst/>
          <a:cxnLst/>
          <a:rect l="0" t="0" r="0" b="0"/>
          <a:pathLst>
            <a:path>
              <a:moveTo>
                <a:pt x="0" y="16655"/>
              </a:moveTo>
              <a:lnTo>
                <a:pt x="403598" y="16655"/>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solidFill>
              <a:schemeClr val="tx1"/>
            </a:solidFill>
          </a:endParaRPr>
        </a:p>
      </dsp:txBody>
      <dsp:txXfrm rot="10800000">
        <a:off x="3428097" y="2391272"/>
        <a:ext cx="20179" cy="20179"/>
      </dsp:txXfrm>
    </dsp:sp>
    <dsp:sp modelId="{83B0BB76-A6AA-4515-A179-CD8CBCB0401D}">
      <dsp:nvSpPr>
        <dsp:cNvPr id="0" name=""/>
        <dsp:cNvSpPr/>
      </dsp:nvSpPr>
      <dsp:spPr>
        <a:xfrm>
          <a:off x="1746529" y="1081110"/>
          <a:ext cx="1625802" cy="1625802"/>
        </a:xfrm>
        <a:prstGeom prst="ellipse">
          <a:avLst/>
        </a:prstGeom>
        <a:solidFill>
          <a:schemeClr val="accent5">
            <a:hueOff val="2619422"/>
            <a:satOff val="-56061"/>
            <a:lumOff val="3921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Reduced liver &amp; kidney efficiency</a:t>
          </a:r>
        </a:p>
      </dsp:txBody>
      <dsp:txXfrm>
        <a:off x="1984622" y="1319203"/>
        <a:ext cx="1149616" cy="1149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CBAA8-A619-4BA4-91B2-73C57BBC0B68}">
      <dsp:nvSpPr>
        <dsp:cNvPr id="0" name=""/>
        <dsp:cNvSpPr/>
      </dsp:nvSpPr>
      <dsp:spPr>
        <a:xfrm>
          <a:off x="772679" y="193"/>
          <a:ext cx="1406968" cy="844181"/>
        </a:xfrm>
        <a:prstGeom prst="rect">
          <a:avLst/>
        </a:prstGeom>
        <a:solidFill>
          <a:schemeClr val="accent5">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Physical activity</a:t>
          </a:r>
          <a:endParaRPr lang="en-GB" sz="2000" kern="1200" dirty="0"/>
        </a:p>
      </dsp:txBody>
      <dsp:txXfrm>
        <a:off x="772679" y="193"/>
        <a:ext cx="1406968" cy="844181"/>
      </dsp:txXfrm>
    </dsp:sp>
    <dsp:sp modelId="{CD23B6D4-1254-47A1-B813-FA046D857D29}">
      <dsp:nvSpPr>
        <dsp:cNvPr id="0" name=""/>
        <dsp:cNvSpPr/>
      </dsp:nvSpPr>
      <dsp:spPr>
        <a:xfrm>
          <a:off x="772679" y="985071"/>
          <a:ext cx="1406968" cy="844181"/>
        </a:xfrm>
        <a:prstGeom prst="rect">
          <a:avLst/>
        </a:prstGeom>
        <a:solidFill>
          <a:schemeClr val="accent5">
            <a:shade val="80000"/>
            <a:hueOff val="-185426"/>
            <a:satOff val="-15976"/>
            <a:lumOff val="94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Smoking cessation</a:t>
          </a:r>
          <a:endParaRPr lang="en-GB" sz="2000" kern="1200" dirty="0"/>
        </a:p>
      </dsp:txBody>
      <dsp:txXfrm>
        <a:off x="772679" y="985071"/>
        <a:ext cx="1406968" cy="844181"/>
      </dsp:txXfrm>
    </dsp:sp>
    <dsp:sp modelId="{F0E89518-10E4-499B-A222-01BFC2DA71BB}">
      <dsp:nvSpPr>
        <dsp:cNvPr id="0" name=""/>
        <dsp:cNvSpPr/>
      </dsp:nvSpPr>
      <dsp:spPr>
        <a:xfrm>
          <a:off x="772679" y="1969949"/>
          <a:ext cx="1406968" cy="844181"/>
        </a:xfrm>
        <a:prstGeom prst="rect">
          <a:avLst/>
        </a:prstGeom>
        <a:solidFill>
          <a:schemeClr val="accent5">
            <a:shade val="80000"/>
            <a:hueOff val="-370853"/>
            <a:satOff val="-31951"/>
            <a:lumOff val="1893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Alcohol moderation</a:t>
          </a:r>
          <a:endParaRPr lang="en-GB" sz="2000" kern="1200" dirty="0"/>
        </a:p>
      </dsp:txBody>
      <dsp:txXfrm>
        <a:off x="772679" y="1969949"/>
        <a:ext cx="1406968" cy="844181"/>
      </dsp:txXfrm>
    </dsp:sp>
    <dsp:sp modelId="{204F0CD3-CDA8-4CBE-994F-37D4EE8A17DD}">
      <dsp:nvSpPr>
        <dsp:cNvPr id="0" name=""/>
        <dsp:cNvSpPr/>
      </dsp:nvSpPr>
      <dsp:spPr>
        <a:xfrm>
          <a:off x="772679" y="2954827"/>
          <a:ext cx="1406968" cy="844181"/>
        </a:xfrm>
        <a:prstGeom prst="rect">
          <a:avLst/>
        </a:prstGeom>
        <a:solidFill>
          <a:schemeClr val="accent5">
            <a:shade val="80000"/>
            <a:hueOff val="-556279"/>
            <a:satOff val="-47927"/>
            <a:lumOff val="283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Diet &amp; nutrition</a:t>
          </a:r>
          <a:endParaRPr lang="en-GB" sz="2000" kern="1200" dirty="0"/>
        </a:p>
      </dsp:txBody>
      <dsp:txXfrm>
        <a:off x="772679" y="2954827"/>
        <a:ext cx="1406968" cy="844181"/>
      </dsp:txXfrm>
    </dsp:sp>
    <dsp:sp modelId="{6DD1283F-8A98-45C5-A417-0802F05A0A53}">
      <dsp:nvSpPr>
        <dsp:cNvPr id="0" name=""/>
        <dsp:cNvSpPr/>
      </dsp:nvSpPr>
      <dsp:spPr>
        <a:xfrm>
          <a:off x="772679" y="3939705"/>
          <a:ext cx="1406968" cy="844181"/>
        </a:xfrm>
        <a:prstGeom prst="rect">
          <a:avLst/>
        </a:prstGeom>
        <a:solidFill>
          <a:schemeClr val="accent5">
            <a:shade val="80000"/>
            <a:hueOff val="-741705"/>
            <a:satOff val="-63903"/>
            <a:lumOff val="3786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Mental wellbeing</a:t>
          </a:r>
          <a:endParaRPr lang="en-GB" sz="2000" kern="1200" dirty="0"/>
        </a:p>
      </dsp:txBody>
      <dsp:txXfrm>
        <a:off x="772679" y="3939705"/>
        <a:ext cx="1406968" cy="8441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9246D74-7EB1-774C-817F-53DA8D4A9371}" type="datetime1">
              <a:rPr lang="en-GB" smtClean="0"/>
              <a:t>20/10/2017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7D66731-D746-154B-8470-46BBF2902244}" type="slidenum">
              <a:rPr lang="en-US" smtClean="0"/>
              <a:t>‹#›</a:t>
            </a:fld>
            <a:endParaRPr lang="en-US"/>
          </a:p>
        </p:txBody>
      </p:sp>
    </p:spTree>
    <p:extLst>
      <p:ext uri="{BB962C8B-B14F-4D97-AF65-F5344CB8AC3E}">
        <p14:creationId xmlns:p14="http://schemas.microsoft.com/office/powerpoint/2010/main" val="2547087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B3C0236-BC41-0544-BDCA-3511F268DC73}" type="datetime1">
              <a:rPr lang="en-GB" smtClean="0"/>
              <a:t>20/10/2017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AADAF11-9F1D-4A7D-9606-5482268D365D}" type="slidenum">
              <a:rPr lang="en-GB" smtClean="0"/>
              <a:t>‹#›</a:t>
            </a:fld>
            <a:endParaRPr lang="en-GB" dirty="0"/>
          </a:p>
        </p:txBody>
      </p:sp>
    </p:spTree>
    <p:extLst>
      <p:ext uri="{BB962C8B-B14F-4D97-AF65-F5344CB8AC3E}">
        <p14:creationId xmlns:p14="http://schemas.microsoft.com/office/powerpoint/2010/main" val="15048706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ADAF11-9F1D-4A7D-9606-5482268D365D}" type="slidenum">
              <a:rPr lang="en-GB" smtClean="0"/>
              <a:t>1</a:t>
            </a:fld>
            <a:endParaRPr lang="en-GB" dirty="0"/>
          </a:p>
        </p:txBody>
      </p:sp>
    </p:spTree>
    <p:extLst>
      <p:ext uri="{BB962C8B-B14F-4D97-AF65-F5344CB8AC3E}">
        <p14:creationId xmlns:p14="http://schemas.microsoft.com/office/powerpoint/2010/main" val="400009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59350" cy="3721100"/>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pPr>
              <a:defRPr/>
            </a:pPr>
            <a:fld id="{19DA5AEC-67B2-4FEF-AC3C-BC2999188CB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73056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A0A270-3380-47EA-BCC1-2A1989F5B074}" type="slidenum">
              <a:rPr lang="en-GB" smtClean="0"/>
              <a:t>25</a:t>
            </a:fld>
            <a:endParaRPr lang="en-GB"/>
          </a:p>
        </p:txBody>
      </p:sp>
    </p:spTree>
    <p:extLst>
      <p:ext uri="{BB962C8B-B14F-4D97-AF65-F5344CB8AC3E}">
        <p14:creationId xmlns:p14="http://schemas.microsoft.com/office/powerpoint/2010/main" val="144050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A0A270-3380-47EA-BCC1-2A1989F5B074}" type="slidenum">
              <a:rPr lang="en-GB" smtClean="0"/>
              <a:t>32</a:t>
            </a:fld>
            <a:endParaRPr lang="en-GB"/>
          </a:p>
        </p:txBody>
      </p:sp>
    </p:spTree>
    <p:extLst>
      <p:ext uri="{BB962C8B-B14F-4D97-AF65-F5344CB8AC3E}">
        <p14:creationId xmlns:p14="http://schemas.microsoft.com/office/powerpoint/2010/main" val="200591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atin typeface="Arial" pitchFamily="34" charset="0"/>
                <a:cs typeface="Arial"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7046912" y="6525344"/>
            <a:ext cx="2133600" cy="365125"/>
          </a:xfrm>
        </p:spPr>
        <p:txBody>
          <a:bodyPr/>
          <a:lstStyle/>
          <a:p>
            <a:fld id="{DEAB88DE-3ED1-4684-8721-E94BD2D2A0EC}" type="slidenum">
              <a:rPr lang="en-GB" smtClean="0"/>
              <a:t>‹#›</a:t>
            </a:fld>
            <a:endParaRPr lang="en-GB" dirty="0"/>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cxnSp>
        <p:nvCxnSpPr>
          <p:cNvPr id="12" name="Straight Connector 11"/>
          <p:cNvCxnSpPr/>
          <p:nvPr userDrawn="1"/>
        </p:nvCxnSpPr>
        <p:spPr>
          <a:xfrm>
            <a:off x="0" y="1556792"/>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365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08752236-A87C-40A4-A07B-8EA60A04BA96}" type="slidenum">
              <a:rPr lang="en-US">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solidFill>
                <a:prstClr val="white"/>
              </a:solidFill>
            </a:endParaRPr>
          </a:p>
        </p:txBody>
      </p:sp>
    </p:spTree>
    <p:extLst>
      <p:ext uri="{BB962C8B-B14F-4D97-AF65-F5344CB8AC3E}">
        <p14:creationId xmlns:p14="http://schemas.microsoft.com/office/powerpoint/2010/main" val="2379844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3810568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atin typeface="Calibri" panose="020F0502020204030204" pitchFamily="34" charset="0"/>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229566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7F6332-78FB-4672-BC5C-74BEBB9BC27D}" type="slidenum">
              <a:rPr lang="en-US">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solidFill>
                <a:prstClr val="white"/>
              </a:solidFill>
            </a:endParaRPr>
          </a:p>
        </p:txBody>
      </p:sp>
    </p:spTree>
    <p:extLst>
      <p:ext uri="{BB962C8B-B14F-4D97-AF65-F5344CB8AC3E}">
        <p14:creationId xmlns:p14="http://schemas.microsoft.com/office/powerpoint/2010/main" val="2902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9" descr="PHE_3268_SML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fld id="{5CB74C6A-0F2A-4B3D-9301-A5CC9267CC81}" type="slidenum">
              <a:rPr lang="en-US">
                <a:solidFill>
                  <a:prstClr val="white"/>
                </a:solidFill>
              </a:rPr>
              <a:pPr>
                <a:defRPr/>
              </a:pPr>
              <a:t>‹#›</a:t>
            </a:fld>
            <a:endParaRPr lang="en-US" dirty="0">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solidFill>
                <a:prstClr val="white"/>
              </a:solidFill>
            </a:endParaRPr>
          </a:p>
        </p:txBody>
      </p:sp>
    </p:spTree>
    <p:extLst>
      <p:ext uri="{BB962C8B-B14F-4D97-AF65-F5344CB8AC3E}">
        <p14:creationId xmlns:p14="http://schemas.microsoft.com/office/powerpoint/2010/main" val="277498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endParaRPr lang="en-US" dirty="0">
              <a:solidFill>
                <a:prstClr val="white"/>
              </a:solidFill>
            </a:endParaRPr>
          </a:p>
        </p:txBody>
      </p:sp>
      <p:pic>
        <p:nvPicPr>
          <p:cNvPr id="5" name="Picture 4"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extLst>
      <p:ext uri="{BB962C8B-B14F-4D97-AF65-F5344CB8AC3E}">
        <p14:creationId xmlns:p14="http://schemas.microsoft.com/office/powerpoint/2010/main" val="2698951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1670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7260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4637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986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52508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03798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6768752" cy="720080"/>
          </a:xfrm>
        </p:spPr>
        <p:txBody>
          <a:bodyPr lIns="0" tIns="0" rIns="0" bIns="0" anchor="ctr" anchorCtr="0">
            <a:normAutofit/>
          </a:bodyPr>
          <a:lstStyle>
            <a:lvl1pPr algn="l">
              <a:defRPr sz="3200" b="0" baseline="0">
                <a:solidFill>
                  <a:schemeClr val="accent1">
                    <a:lumMod val="75000"/>
                  </a:schemeClr>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1484784"/>
            <a:ext cx="8028000" cy="4667671"/>
          </a:xfrm>
        </p:spPr>
        <p:txBody>
          <a:bodyPr lIns="0" tIns="0" rIns="0" bIns="0"/>
          <a:lstStyle>
            <a:lvl1pPr>
              <a:spcBef>
                <a:spcPts val="1200"/>
              </a:spcBef>
              <a:defRPr sz="1800" b="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PHE_3268_SML_AW.png"/>
          <p:cNvPicPr>
            <a:picLocks noChangeAspect="1"/>
          </p:cNvPicPr>
          <p:nvPr userDrawn="1"/>
        </p:nvPicPr>
        <p:blipFill>
          <a:blip r:embed="rId2" cstate="print"/>
          <a:stretch>
            <a:fillRect/>
          </a:stretch>
        </p:blipFill>
        <p:spPr>
          <a:xfrm>
            <a:off x="395536" y="412799"/>
            <a:ext cx="1260000" cy="783953"/>
          </a:xfrm>
          <a:prstGeom prst="rect">
            <a:avLst/>
          </a:prstGeom>
        </p:spPr>
      </p:pic>
      <p:sp>
        <p:nvSpPr>
          <p:cNvPr id="8" name="Slide Number Placeholder 5"/>
          <p:cNvSpPr>
            <a:spLocks noGrp="1"/>
          </p:cNvSpPr>
          <p:nvPr>
            <p:ph type="sldNum" sz="quarter" idx="4"/>
          </p:nvPr>
        </p:nvSpPr>
        <p:spPr>
          <a:xfrm>
            <a:off x="8604448" y="6525344"/>
            <a:ext cx="432048" cy="293117"/>
          </a:xfrm>
          <a:prstGeom prst="rect">
            <a:avLst/>
          </a:prstGeom>
        </p:spPr>
        <p:txBody>
          <a:bodyPr vert="horz" lIns="91440" tIns="45720" rIns="91440" bIns="45720" rtlCol="0" anchor="ctr"/>
          <a:lstStyle>
            <a:lvl1pPr algn="r">
              <a:defRPr sz="1050">
                <a:solidFill>
                  <a:schemeClr val="bg1"/>
                </a:solidFill>
              </a:defRPr>
            </a:lvl1pPr>
          </a:lstStyle>
          <a:p>
            <a:fld id="{DEAB88DE-3ED1-4684-8721-E94BD2D2A0EC}" type="slidenum">
              <a:rPr lang="en-GB" smtClean="0"/>
              <a:pPr/>
              <a:t>‹#›</a:t>
            </a:fld>
            <a:endParaRPr lang="en-GB" dirty="0"/>
          </a:p>
        </p:txBody>
      </p:sp>
    </p:spTree>
    <p:extLst>
      <p:ext uri="{BB962C8B-B14F-4D97-AF65-F5344CB8AC3E}">
        <p14:creationId xmlns:p14="http://schemas.microsoft.com/office/powerpoint/2010/main" val="640426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881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4217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0130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32032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atin typeface="Calibri" panose="020F0502020204030204" pitchFamily="34" charset="0"/>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651145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71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4458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6266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4415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9236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6768752" cy="720080"/>
          </a:xfrm>
        </p:spPr>
        <p:txBody>
          <a:bodyPr lIns="0" tIns="0" rIns="0" bIns="0" anchor="ctr" anchorCtr="0">
            <a:normAutofit/>
          </a:bodyPr>
          <a:lstStyle>
            <a:lvl1pPr algn="l">
              <a:defRPr sz="3200" b="0" baseline="0">
                <a:solidFill>
                  <a:schemeClr val="accent1">
                    <a:lumMod val="75000"/>
                  </a:schemeClr>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1484784"/>
            <a:ext cx="8028000" cy="4667671"/>
          </a:xfrm>
        </p:spPr>
        <p:txBody>
          <a:bodyPr lIns="0" tIns="0" rIns="0" bIns="0"/>
          <a:lstStyle>
            <a:lvl1pPr>
              <a:spcBef>
                <a:spcPts val="1200"/>
              </a:spcBef>
              <a:defRPr sz="1800" b="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PHE_3268_SML_AW.png"/>
          <p:cNvPicPr>
            <a:picLocks noChangeAspect="1"/>
          </p:cNvPicPr>
          <p:nvPr userDrawn="1"/>
        </p:nvPicPr>
        <p:blipFill>
          <a:blip r:embed="rId2" cstate="print"/>
          <a:stretch>
            <a:fillRect/>
          </a:stretch>
        </p:blipFill>
        <p:spPr>
          <a:xfrm>
            <a:off x="395536" y="412799"/>
            <a:ext cx="1260000" cy="783953"/>
          </a:xfrm>
          <a:prstGeom prst="rect">
            <a:avLst/>
          </a:prstGeom>
        </p:spPr>
      </p:pic>
      <p:sp>
        <p:nvSpPr>
          <p:cNvPr id="8" name="Slide Number Placeholder 5"/>
          <p:cNvSpPr>
            <a:spLocks noGrp="1"/>
          </p:cNvSpPr>
          <p:nvPr>
            <p:ph type="sldNum" sz="quarter" idx="4"/>
          </p:nvPr>
        </p:nvSpPr>
        <p:spPr>
          <a:xfrm>
            <a:off x="8604448" y="6525344"/>
            <a:ext cx="432048" cy="293117"/>
          </a:xfrm>
          <a:prstGeom prst="rect">
            <a:avLst/>
          </a:prstGeom>
        </p:spPr>
        <p:txBody>
          <a:bodyPr vert="horz" lIns="91440" tIns="45720" rIns="91440" bIns="45720" rtlCol="0" anchor="ctr"/>
          <a:lstStyle>
            <a:lvl1pPr algn="r">
              <a:defRPr sz="1050">
                <a:solidFill>
                  <a:schemeClr val="bg1"/>
                </a:solidFill>
              </a:defRPr>
            </a:lvl1pPr>
          </a:lstStyle>
          <a:p>
            <a:fld id="{DEAB88DE-3ED1-4684-8721-E94BD2D2A0EC}" type="slidenum">
              <a:rPr lang="en-GB" smtClean="0"/>
              <a:pPr/>
              <a:t>‹#›</a:t>
            </a:fld>
            <a:endParaRPr lang="en-GB" dirty="0"/>
          </a:p>
        </p:txBody>
      </p:sp>
    </p:spTree>
    <p:extLst>
      <p:ext uri="{BB962C8B-B14F-4D97-AF65-F5344CB8AC3E}">
        <p14:creationId xmlns:p14="http://schemas.microsoft.com/office/powerpoint/2010/main" val="3240493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64097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7971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645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1444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89641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atin typeface="Calibri" panose="020F0502020204030204" pitchFamily="34" charset="0"/>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26195614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4503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8102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9632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63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116632"/>
            <a:ext cx="6120680" cy="792088"/>
          </a:xfrm>
        </p:spPr>
        <p:txBody>
          <a:bodyPr>
            <a:normAutofit/>
          </a:bodyPr>
          <a:lstStyle>
            <a:lvl1pPr algn="l">
              <a:defRPr sz="2400">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107504" y="1052736"/>
            <a:ext cx="7848872" cy="5256584"/>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8316416" y="6525344"/>
            <a:ext cx="827584" cy="365125"/>
          </a:xfrm>
        </p:spPr>
        <p:txBody>
          <a:bodyPr/>
          <a:lstStyle>
            <a:lvl1pPr>
              <a:defRPr>
                <a:solidFill>
                  <a:schemeClr val="bg1"/>
                </a:solidFill>
              </a:defRPr>
            </a:lvl1pPr>
          </a:lstStyle>
          <a:p>
            <a:fld id="{FBD3719C-EB47-4C06-9D2C-8E95200479AB}" type="slidenum">
              <a:rPr lang="en-GB" smtClean="0"/>
              <a:pPr/>
              <a:t>‹#›</a:t>
            </a:fld>
            <a:endParaRPr lang="en-GB" dirty="0"/>
          </a:p>
        </p:txBody>
      </p:sp>
    </p:spTree>
    <p:extLst>
      <p:ext uri="{BB962C8B-B14F-4D97-AF65-F5344CB8AC3E}">
        <p14:creationId xmlns:p14="http://schemas.microsoft.com/office/powerpoint/2010/main" val="1543351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125211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58052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7247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835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0038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10899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atin typeface="Calibri" panose="020F0502020204030204" pitchFamily="34" charset="0"/>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65187163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93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123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83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848872" cy="792088"/>
          </a:xfrm>
        </p:spPr>
        <p:txBody>
          <a:bodyPr>
            <a:normAutofit/>
          </a:bodyPr>
          <a:lstStyle>
            <a:lvl1pPr algn="l">
              <a:defRPr sz="2400"/>
            </a:lvl1pPr>
          </a:lstStyle>
          <a:p>
            <a:r>
              <a:rPr lang="en-US" dirty="0" smtClean="0"/>
              <a:t>Click to edit Master title style</a:t>
            </a:r>
            <a:endParaRPr lang="en-GB" dirty="0"/>
          </a:p>
        </p:txBody>
      </p:sp>
      <p:sp>
        <p:nvSpPr>
          <p:cNvPr id="3" name="Content Placeholder 2"/>
          <p:cNvSpPr>
            <a:spLocks noGrp="1"/>
          </p:cNvSpPr>
          <p:nvPr>
            <p:ph idx="1"/>
          </p:nvPr>
        </p:nvSpPr>
        <p:spPr>
          <a:xfrm>
            <a:off x="107504" y="990600"/>
            <a:ext cx="7848872" cy="5616624"/>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8316416" y="6525344"/>
            <a:ext cx="827584" cy="365125"/>
          </a:xfrm>
        </p:spPr>
        <p:txBody>
          <a:bodyPr/>
          <a:lstStyle>
            <a:lvl1pPr>
              <a:defRPr>
                <a:solidFill>
                  <a:schemeClr val="bg1"/>
                </a:solidFill>
              </a:defRPr>
            </a:lvl1pPr>
          </a:lstStyle>
          <a:p>
            <a:fld id="{FBD3719C-EB47-4C06-9D2C-8E95200479AB}" type="slidenum">
              <a:rPr lang="en-GB" smtClean="0"/>
              <a:pPr/>
              <a:t>‹#›</a:t>
            </a:fld>
            <a:endParaRPr lang="en-GB" dirty="0"/>
          </a:p>
        </p:txBody>
      </p:sp>
    </p:spTree>
    <p:extLst>
      <p:ext uri="{BB962C8B-B14F-4D97-AF65-F5344CB8AC3E}">
        <p14:creationId xmlns:p14="http://schemas.microsoft.com/office/powerpoint/2010/main" val="4001573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5025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22787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49751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6775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4389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2220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425132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atin typeface="Calibri" panose="020F0502020204030204" pitchFamily="34" charset="0"/>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1478596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65657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724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EAB88DE-3ED1-4684-8721-E94BD2D2A0EC}" type="slidenum">
              <a:rPr lang="en-GB" smtClean="0"/>
              <a:t>‹#›</a:t>
            </a:fld>
            <a:endParaRPr lang="en-GB" dirty="0"/>
          </a:p>
        </p:txBody>
      </p:sp>
      <p:pic>
        <p:nvPicPr>
          <p:cNvPr id="5" name="Picture 4"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extLst>
      <p:ext uri="{BB962C8B-B14F-4D97-AF65-F5344CB8AC3E}">
        <p14:creationId xmlns:p14="http://schemas.microsoft.com/office/powerpoint/2010/main" val="1405362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6224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4059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157168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84936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01473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27341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2725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070549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atin typeface="Calibri" panose="020F0502020204030204" pitchFamily="34" charset="0"/>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39375541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887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9" descr="PHE_3268_SML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373063"/>
            <a:ext cx="1439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extLst>
      <p:ext uri="{BB962C8B-B14F-4D97-AF65-F5344CB8AC3E}">
        <p14:creationId xmlns:p14="http://schemas.microsoft.com/office/powerpoint/2010/main" val="4277747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93995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4585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15918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918137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401015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1138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89077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25025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1608432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atin typeface="Calibri" panose="020F0502020204030204" pitchFamily="34" charset="0"/>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1809536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8028000" cy="648072"/>
          </a:xfrm>
        </p:spPr>
        <p:txBody>
          <a:bodyPr anchor="t" anchorCtr="0"/>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solidFill>
                <a:prstClr val="white"/>
              </a:solidFill>
            </a:endParaRPr>
          </a:p>
        </p:txBody>
      </p:sp>
    </p:spTree>
    <p:extLst>
      <p:ext uri="{BB962C8B-B14F-4D97-AF65-F5344CB8AC3E}">
        <p14:creationId xmlns:p14="http://schemas.microsoft.com/office/powerpoint/2010/main" val="38015208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1415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33380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67616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85888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749633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124450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96221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9514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13222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77786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333375"/>
            <a:ext cx="12604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8028000" cy="1188000"/>
          </a:xfrm>
        </p:spPr>
        <p:txBody>
          <a:bodyPr anchor="t" anchorCtr="0"/>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D32DA5-9915-45CD-B9CA-4984C0777578}" type="slidenum">
              <a:rPr lang="en-US">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solidFill>
                <a:prstClr val="white"/>
              </a:solidFill>
            </a:endParaRPr>
          </a:p>
        </p:txBody>
      </p:sp>
    </p:spTree>
    <p:extLst>
      <p:ext uri="{BB962C8B-B14F-4D97-AF65-F5344CB8AC3E}">
        <p14:creationId xmlns:p14="http://schemas.microsoft.com/office/powerpoint/2010/main" val="19034607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atin typeface="Calibri" panose="020F0502020204030204" pitchFamily="34" charset="0"/>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60265237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41994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77332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14228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7742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138882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793520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5117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02723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3926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17" Type="http://schemas.openxmlformats.org/officeDocument/2006/relationships/image" Target="../media/image7.png"/><Relationship Id="rId2" Type="http://schemas.openxmlformats.org/officeDocument/2006/relationships/slideLayout" Target="../slideLayouts/slideLayout92.xml"/><Relationship Id="rId16" Type="http://schemas.openxmlformats.org/officeDocument/2006/relationships/image" Target="../media/image6.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5.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17" Type="http://schemas.openxmlformats.org/officeDocument/2006/relationships/image" Target="../media/image7.png"/><Relationship Id="rId2" Type="http://schemas.openxmlformats.org/officeDocument/2006/relationships/slideLayout" Target="../slideLayouts/slideLayout26.xml"/><Relationship Id="rId16"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37.xml"/><Relationship Id="rId16"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17" Type="http://schemas.openxmlformats.org/officeDocument/2006/relationships/image" Target="../media/image7.png"/><Relationship Id="rId2" Type="http://schemas.openxmlformats.org/officeDocument/2006/relationships/slideLayout" Target="../slideLayouts/slideLayout48.xml"/><Relationship Id="rId16" Type="http://schemas.openxmlformats.org/officeDocument/2006/relationships/image" Target="../media/image6.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17" Type="http://schemas.openxmlformats.org/officeDocument/2006/relationships/image" Target="../media/image7.png"/><Relationship Id="rId2" Type="http://schemas.openxmlformats.org/officeDocument/2006/relationships/slideLayout" Target="../slideLayouts/slideLayout59.xml"/><Relationship Id="rId16"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5.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17" Type="http://schemas.openxmlformats.org/officeDocument/2006/relationships/image" Target="../media/image7.png"/><Relationship Id="rId2" Type="http://schemas.openxmlformats.org/officeDocument/2006/relationships/slideLayout" Target="../slideLayouts/slideLayout70.xml"/><Relationship Id="rId16" Type="http://schemas.openxmlformats.org/officeDocument/2006/relationships/image" Target="../media/image6.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5.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17" Type="http://schemas.openxmlformats.org/officeDocument/2006/relationships/image" Target="../media/image7.png"/><Relationship Id="rId2" Type="http://schemas.openxmlformats.org/officeDocument/2006/relationships/slideLayout" Target="../slideLayouts/slideLayout81.xml"/><Relationship Id="rId16" Type="http://schemas.openxmlformats.org/officeDocument/2006/relationships/image" Target="../media/image6.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5.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B88DE-3ED1-4684-8721-E94BD2D2A0EC}" type="slidenum">
              <a:rPr lang="en-GB" smtClean="0"/>
              <a:t>‹#›</a:t>
            </a:fld>
            <a:endParaRPr lang="en-GB" dirty="0"/>
          </a:p>
        </p:txBody>
      </p:sp>
    </p:spTree>
    <p:extLst>
      <p:ext uri="{BB962C8B-B14F-4D97-AF65-F5344CB8AC3E}">
        <p14:creationId xmlns:p14="http://schemas.microsoft.com/office/powerpoint/2010/main" val="5763731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0" r:id="rId5"/>
    <p:sldLayoutId id="2147483655"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540717"/>
            <a:ext cx="1824456" cy="344667"/>
          </a:xfrm>
          <a:prstGeom prst="rect">
            <a:avLst/>
          </a:prstGeom>
        </p:spPr>
        <p:txBody>
          <a:bodyPr vert="horz" lIns="91440" tIns="45720" rIns="91440" bIns="45720" rtlCol="0" anchor="ctr"/>
          <a:lstStyle>
            <a:lvl1pPr algn="l">
              <a:defRPr sz="1200">
                <a:solidFill>
                  <a:schemeClr val="tx1">
                    <a:tint val="75000"/>
                  </a:schemeClr>
                </a:solidFill>
              </a:defRPr>
            </a:lvl1p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540717"/>
            <a:ext cx="2476048" cy="3446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540717"/>
            <a:ext cx="1824456" cy="344667"/>
          </a:xfrm>
          <a:prstGeom prst="rect">
            <a:avLst/>
          </a:prstGeom>
        </p:spPr>
        <p:txBody>
          <a:bodyPr vert="horz" lIns="91440" tIns="45720" rIns="91440" bIns="45720" rtlCol="0" anchor="ctr"/>
          <a:lstStyle>
            <a:lvl1pPr algn="r">
              <a:defRPr sz="1200">
                <a:solidFill>
                  <a:schemeClr val="tx1">
                    <a:tint val="75000"/>
                  </a:schemeClr>
                </a:solidFill>
              </a:defRPr>
            </a:lvl1p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a:spLocks noChangeArrowheads="1"/>
          </p:cNvSpPr>
          <p:nvPr/>
        </p:nvSpPr>
        <p:spPr bwMode="auto">
          <a:xfrm>
            <a:off x="0" y="6413419"/>
            <a:ext cx="9144000" cy="347664"/>
          </a:xfrm>
          <a:prstGeom prst="rect">
            <a:avLst/>
          </a:prstGeom>
          <a:gradFill>
            <a:gsLst>
              <a:gs pos="0">
                <a:srgbClr val="0A5079"/>
              </a:gs>
              <a:gs pos="100000">
                <a:srgbClr val="22A6E0"/>
              </a:gs>
            </a:gsLst>
            <a:lin ang="0" scaled="1"/>
          </a:gradFill>
          <a:ln w="9525">
            <a:noFill/>
            <a:miter lim="800000"/>
            <a:headEnd/>
            <a:tailEnd/>
          </a:ln>
          <a:effectLst/>
          <a:extLst/>
        </p:spPr>
        <p:txBody>
          <a:bodyPr wrap="none" lIns="118750" tIns="59376" rIns="118750" bIns="59376" anchor="ctr"/>
          <a:lstStyle/>
          <a:p>
            <a:pPr algn="ctr" defTabSz="1187450"/>
            <a:endParaRPr lang="en-GB" sz="2400">
              <a:solidFill>
                <a:prstClr val="black"/>
              </a:solidFill>
              <a:latin typeface="Arial" charset="0"/>
            </a:endParaRPr>
          </a:p>
        </p:txBody>
      </p:sp>
      <p:grpSp>
        <p:nvGrpSpPr>
          <p:cNvPr id="8" name="Group 81"/>
          <p:cNvGrpSpPr>
            <a:grpSpLocks/>
          </p:cNvGrpSpPr>
          <p:nvPr/>
        </p:nvGrpSpPr>
        <p:grpSpPr bwMode="auto">
          <a:xfrm>
            <a:off x="527050" y="6421358"/>
            <a:ext cx="8200550" cy="320690"/>
            <a:chOff x="341" y="2"/>
            <a:chExt cx="6041" cy="214"/>
          </a:xfrm>
        </p:grpSpPr>
        <p:pic>
          <p:nvPicPr>
            <p:cNvPr id="9" name="Picture 69" descr="WHO-AR-W-H"/>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0" descr="WHO-CH-W-H"/>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1" descr="WHO-EN-W-H"/>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WHO-SP-W-H"/>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WHO-RU-W-H"/>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descr="WHO-FR-W-H"/>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036272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fld id="{C86B923A-58CF-45E7-9FAB-ACF98641C83C}" type="slidenum">
              <a:rPr lang="en-US">
                <a:solidFill>
                  <a:prstClr val="white"/>
                </a:solidFill>
                <a:cs typeface="Arial" charset="0"/>
              </a:rPr>
              <a:pPr fontAlgn="base">
                <a:spcBef>
                  <a:spcPct val="0"/>
                </a:spcBef>
                <a:spcAft>
                  <a:spcPct val="0"/>
                </a:spcAft>
                <a:defRPr/>
              </a:pPr>
              <a:t>‹#›</a:t>
            </a:fld>
            <a:r>
              <a:rPr lang="en-US" dirty="0">
                <a:solidFill>
                  <a:prstClr val="white"/>
                </a:solidFill>
                <a:cs typeface="Arial" charset="0"/>
              </a:rPr>
              <a:t> </a:t>
            </a:r>
          </a:p>
        </p:txBody>
      </p:sp>
      <p:sp>
        <p:nvSpPr>
          <p:cNvPr id="6" name="Footer Placeholder 5"/>
          <p:cNvSpPr>
            <a:spLocks noGrp="1"/>
          </p:cNvSpPr>
          <p:nvPr>
            <p:ph type="ftr" sz="quarter" idx="3"/>
          </p:nvPr>
        </p:nvSpPr>
        <p:spPr>
          <a:xfrm>
            <a:off x="900113" y="6308725"/>
            <a:ext cx="7704137"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cs typeface="+mn-cs"/>
              </a:defRPr>
            </a:lvl1pPr>
          </a:lstStyle>
          <a:p>
            <a:pPr>
              <a:defRPr/>
            </a:pPr>
            <a:endParaRPr lang="en-US" dirty="0">
              <a:solidFill>
                <a:prstClr val="white"/>
              </a:solidFill>
            </a:endParaRPr>
          </a:p>
        </p:txBody>
      </p:sp>
    </p:spTree>
    <p:extLst>
      <p:ext uri="{BB962C8B-B14F-4D97-AF65-F5344CB8AC3E}">
        <p14:creationId xmlns:p14="http://schemas.microsoft.com/office/powerpoint/2010/main" val="13130448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l" rtl="0" eaLnBrk="0" fontAlgn="base" hangingPunct="0">
        <a:spcBef>
          <a:spcPct val="0"/>
        </a:spcBef>
        <a:spcAft>
          <a:spcPct val="0"/>
        </a:spcAft>
        <a:defRPr sz="4000" kern="1200" spc="-15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ts val="1200"/>
        </a:spcBef>
        <a:spcAft>
          <a:spcPct val="0"/>
        </a:spcAft>
        <a:buFont typeface="Arial" charset="0"/>
        <a:defRPr kern="1200">
          <a:solidFill>
            <a:schemeClr val="tx2"/>
          </a:solidFill>
          <a:latin typeface="Arial" pitchFamily="34" charset="0"/>
          <a:ea typeface="+mn-ea"/>
          <a:cs typeface="+mn-cs"/>
        </a:defRPr>
      </a:lvl1pPr>
      <a:lvl2pPr marL="742950" indent="-285750" algn="l" rtl="0" eaLnBrk="0" fontAlgn="base" hangingPunct="0">
        <a:spcBef>
          <a:spcPts val="600"/>
        </a:spcBef>
        <a:spcAft>
          <a:spcPct val="0"/>
        </a:spcAft>
        <a:defRPr kern="1200">
          <a:solidFill>
            <a:schemeClr val="tx1"/>
          </a:solidFill>
          <a:latin typeface="Arial" pitchFamily="34" charset="0"/>
          <a:ea typeface="+mn-ea"/>
          <a:cs typeface="+mn-cs"/>
        </a:defRPr>
      </a:lvl2pPr>
      <a:lvl3pPr marL="215900" indent="-215900" algn="l" rtl="0" eaLnBrk="0" fontAlgn="base" hangingPunct="0">
        <a:spcBef>
          <a:spcPts val="600"/>
        </a:spcBef>
        <a:spcAft>
          <a:spcPct val="0"/>
        </a:spcAft>
        <a:buFont typeface="Arial" charset="0"/>
        <a:buChar char="•"/>
        <a:defRPr kern="1200">
          <a:solidFill>
            <a:schemeClr val="tx1"/>
          </a:solidFill>
          <a:latin typeface="Arial" pitchFamily="34" charset="0"/>
          <a:ea typeface="+mn-ea"/>
          <a:cs typeface="+mn-cs"/>
        </a:defRPr>
      </a:lvl3pPr>
      <a:lvl4pPr marL="898525" indent="-287338" algn="l" rtl="0" eaLnBrk="0" fontAlgn="base" hangingPunct="0">
        <a:spcBef>
          <a:spcPts val="600"/>
        </a:spcBef>
        <a:spcAft>
          <a:spcPct val="0"/>
        </a:spcAft>
        <a:buFont typeface="Arial" charset="0"/>
        <a:buChar char="–"/>
        <a:defRPr sz="1600" kern="1200">
          <a:solidFill>
            <a:schemeClr val="tx1"/>
          </a:solidFill>
          <a:latin typeface="Arial" pitchFamily="34" charset="0"/>
          <a:ea typeface="+mn-ea"/>
          <a:cs typeface="+mn-cs"/>
        </a:defRPr>
      </a:lvl4pPr>
      <a:lvl5pPr marL="898525" indent="-287338" algn="l" rtl="0" eaLnBrk="0" fontAlgn="base" hangingPunct="0">
        <a:spcBef>
          <a:spcPct val="20000"/>
        </a:spcBef>
        <a:spcAft>
          <a:spcPct val="0"/>
        </a:spcAft>
        <a:buFont typeface="Arial" charset="0"/>
        <a:buAutoNum type="arabicPeriod"/>
        <a:defRPr sz="1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540717"/>
            <a:ext cx="1824456" cy="344667"/>
          </a:xfrm>
          <a:prstGeom prst="rect">
            <a:avLst/>
          </a:prstGeom>
        </p:spPr>
        <p:txBody>
          <a:bodyPr vert="horz" lIns="91440" tIns="45720" rIns="91440" bIns="45720" rtlCol="0" anchor="ctr"/>
          <a:lstStyle>
            <a:lvl1pPr algn="l">
              <a:defRPr sz="1200">
                <a:solidFill>
                  <a:schemeClr val="tx1">
                    <a:tint val="75000"/>
                  </a:schemeClr>
                </a:solidFill>
              </a:defRPr>
            </a:lvl1p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540717"/>
            <a:ext cx="2476048" cy="3446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540717"/>
            <a:ext cx="1824456" cy="344667"/>
          </a:xfrm>
          <a:prstGeom prst="rect">
            <a:avLst/>
          </a:prstGeom>
        </p:spPr>
        <p:txBody>
          <a:bodyPr vert="horz" lIns="91440" tIns="45720" rIns="91440" bIns="45720" rtlCol="0" anchor="ctr"/>
          <a:lstStyle>
            <a:lvl1pPr algn="r">
              <a:defRPr sz="1200">
                <a:solidFill>
                  <a:schemeClr val="tx1">
                    <a:tint val="75000"/>
                  </a:schemeClr>
                </a:solidFill>
              </a:defRPr>
            </a:lvl1p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a:spLocks noChangeArrowheads="1"/>
          </p:cNvSpPr>
          <p:nvPr/>
        </p:nvSpPr>
        <p:spPr bwMode="auto">
          <a:xfrm>
            <a:off x="0" y="6413419"/>
            <a:ext cx="9144000" cy="347664"/>
          </a:xfrm>
          <a:prstGeom prst="rect">
            <a:avLst/>
          </a:prstGeom>
          <a:gradFill>
            <a:gsLst>
              <a:gs pos="0">
                <a:srgbClr val="0A5079"/>
              </a:gs>
              <a:gs pos="100000">
                <a:srgbClr val="22A6E0"/>
              </a:gs>
            </a:gsLst>
            <a:lin ang="0" scaled="1"/>
          </a:gradFill>
          <a:ln w="9525">
            <a:noFill/>
            <a:miter lim="800000"/>
            <a:headEnd/>
            <a:tailEnd/>
          </a:ln>
          <a:effectLst/>
          <a:extLst/>
        </p:spPr>
        <p:txBody>
          <a:bodyPr wrap="none" lIns="118750" tIns="59376" rIns="118750" bIns="59376" anchor="ctr"/>
          <a:lstStyle/>
          <a:p>
            <a:pPr algn="ctr" defTabSz="1187450"/>
            <a:endParaRPr lang="en-GB" sz="2400">
              <a:solidFill>
                <a:prstClr val="black"/>
              </a:solidFill>
              <a:latin typeface="Arial" charset="0"/>
            </a:endParaRPr>
          </a:p>
        </p:txBody>
      </p:sp>
      <p:grpSp>
        <p:nvGrpSpPr>
          <p:cNvPr id="8" name="Group 81"/>
          <p:cNvGrpSpPr>
            <a:grpSpLocks/>
          </p:cNvGrpSpPr>
          <p:nvPr/>
        </p:nvGrpSpPr>
        <p:grpSpPr bwMode="auto">
          <a:xfrm>
            <a:off x="527050" y="6421358"/>
            <a:ext cx="8200550" cy="320690"/>
            <a:chOff x="341" y="2"/>
            <a:chExt cx="6041" cy="214"/>
          </a:xfrm>
        </p:grpSpPr>
        <p:pic>
          <p:nvPicPr>
            <p:cNvPr id="9" name="Picture 69" descr="WHO-AR-W-H"/>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0" descr="WHO-CH-W-H"/>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1" descr="WHO-EN-W-H"/>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WHO-SP-W-H"/>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WHO-RU-W-H"/>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descr="WHO-FR-W-H"/>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07490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540717"/>
            <a:ext cx="1824456" cy="344667"/>
          </a:xfrm>
          <a:prstGeom prst="rect">
            <a:avLst/>
          </a:prstGeom>
        </p:spPr>
        <p:txBody>
          <a:bodyPr vert="horz" lIns="91440" tIns="45720" rIns="91440" bIns="45720" rtlCol="0" anchor="ctr"/>
          <a:lstStyle>
            <a:lvl1pPr algn="l">
              <a:defRPr sz="1200">
                <a:solidFill>
                  <a:schemeClr val="tx1">
                    <a:tint val="75000"/>
                  </a:schemeClr>
                </a:solidFill>
              </a:defRPr>
            </a:lvl1p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540717"/>
            <a:ext cx="2476048" cy="3446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540717"/>
            <a:ext cx="1824456" cy="344667"/>
          </a:xfrm>
          <a:prstGeom prst="rect">
            <a:avLst/>
          </a:prstGeom>
        </p:spPr>
        <p:txBody>
          <a:bodyPr vert="horz" lIns="91440" tIns="45720" rIns="91440" bIns="45720" rtlCol="0" anchor="ctr"/>
          <a:lstStyle>
            <a:lvl1pPr algn="r">
              <a:defRPr sz="1200">
                <a:solidFill>
                  <a:schemeClr val="tx1">
                    <a:tint val="75000"/>
                  </a:schemeClr>
                </a:solidFill>
              </a:defRPr>
            </a:lvl1p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a:spLocks noChangeArrowheads="1"/>
          </p:cNvSpPr>
          <p:nvPr/>
        </p:nvSpPr>
        <p:spPr bwMode="auto">
          <a:xfrm>
            <a:off x="0" y="6413419"/>
            <a:ext cx="9144000" cy="347664"/>
          </a:xfrm>
          <a:prstGeom prst="rect">
            <a:avLst/>
          </a:prstGeom>
          <a:gradFill>
            <a:gsLst>
              <a:gs pos="0">
                <a:srgbClr val="0A5079"/>
              </a:gs>
              <a:gs pos="100000">
                <a:srgbClr val="22A6E0"/>
              </a:gs>
            </a:gsLst>
            <a:lin ang="0" scaled="1"/>
          </a:gradFill>
          <a:ln w="9525">
            <a:noFill/>
            <a:miter lim="800000"/>
            <a:headEnd/>
            <a:tailEnd/>
          </a:ln>
          <a:effectLst/>
          <a:extLst/>
        </p:spPr>
        <p:txBody>
          <a:bodyPr wrap="none" lIns="118750" tIns="59376" rIns="118750" bIns="59376" anchor="ctr"/>
          <a:lstStyle/>
          <a:p>
            <a:pPr algn="ctr" defTabSz="1187450"/>
            <a:endParaRPr lang="en-GB" sz="2400">
              <a:solidFill>
                <a:prstClr val="black"/>
              </a:solidFill>
              <a:latin typeface="Arial" charset="0"/>
            </a:endParaRPr>
          </a:p>
        </p:txBody>
      </p:sp>
      <p:grpSp>
        <p:nvGrpSpPr>
          <p:cNvPr id="8" name="Group 81"/>
          <p:cNvGrpSpPr>
            <a:grpSpLocks/>
          </p:cNvGrpSpPr>
          <p:nvPr/>
        </p:nvGrpSpPr>
        <p:grpSpPr bwMode="auto">
          <a:xfrm>
            <a:off x="527050" y="6421358"/>
            <a:ext cx="8200550" cy="320690"/>
            <a:chOff x="341" y="2"/>
            <a:chExt cx="6041" cy="214"/>
          </a:xfrm>
        </p:grpSpPr>
        <p:pic>
          <p:nvPicPr>
            <p:cNvPr id="9" name="Picture 69" descr="WHO-AR-W-H"/>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0" descr="WHO-CH-W-H"/>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1" descr="WHO-EN-W-H"/>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WHO-SP-W-H"/>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WHO-RU-W-H"/>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descr="WHO-FR-W-H"/>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09370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540717"/>
            <a:ext cx="1824456" cy="344667"/>
          </a:xfrm>
          <a:prstGeom prst="rect">
            <a:avLst/>
          </a:prstGeom>
        </p:spPr>
        <p:txBody>
          <a:bodyPr vert="horz" lIns="91440" tIns="45720" rIns="91440" bIns="45720" rtlCol="0" anchor="ctr"/>
          <a:lstStyle>
            <a:lvl1pPr algn="l">
              <a:defRPr sz="1200">
                <a:solidFill>
                  <a:schemeClr val="tx1">
                    <a:tint val="75000"/>
                  </a:schemeClr>
                </a:solidFill>
              </a:defRPr>
            </a:lvl1p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540717"/>
            <a:ext cx="2476048" cy="3446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540717"/>
            <a:ext cx="1824456" cy="344667"/>
          </a:xfrm>
          <a:prstGeom prst="rect">
            <a:avLst/>
          </a:prstGeom>
        </p:spPr>
        <p:txBody>
          <a:bodyPr vert="horz" lIns="91440" tIns="45720" rIns="91440" bIns="45720" rtlCol="0" anchor="ctr"/>
          <a:lstStyle>
            <a:lvl1pPr algn="r">
              <a:defRPr sz="1200">
                <a:solidFill>
                  <a:schemeClr val="tx1">
                    <a:tint val="75000"/>
                  </a:schemeClr>
                </a:solidFill>
              </a:defRPr>
            </a:lvl1p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a:spLocks noChangeArrowheads="1"/>
          </p:cNvSpPr>
          <p:nvPr/>
        </p:nvSpPr>
        <p:spPr bwMode="auto">
          <a:xfrm>
            <a:off x="0" y="6413419"/>
            <a:ext cx="9144000" cy="347664"/>
          </a:xfrm>
          <a:prstGeom prst="rect">
            <a:avLst/>
          </a:prstGeom>
          <a:gradFill>
            <a:gsLst>
              <a:gs pos="0">
                <a:srgbClr val="0A5079"/>
              </a:gs>
              <a:gs pos="100000">
                <a:srgbClr val="22A6E0"/>
              </a:gs>
            </a:gsLst>
            <a:lin ang="0" scaled="1"/>
          </a:gradFill>
          <a:ln w="9525">
            <a:noFill/>
            <a:miter lim="800000"/>
            <a:headEnd/>
            <a:tailEnd/>
          </a:ln>
          <a:effectLst/>
          <a:extLst/>
        </p:spPr>
        <p:txBody>
          <a:bodyPr wrap="none" lIns="118750" tIns="59376" rIns="118750" bIns="59376" anchor="ctr"/>
          <a:lstStyle/>
          <a:p>
            <a:pPr algn="ctr" defTabSz="1187450"/>
            <a:endParaRPr lang="en-GB" sz="2400">
              <a:solidFill>
                <a:prstClr val="black"/>
              </a:solidFill>
              <a:latin typeface="Arial" charset="0"/>
            </a:endParaRPr>
          </a:p>
        </p:txBody>
      </p:sp>
      <p:grpSp>
        <p:nvGrpSpPr>
          <p:cNvPr id="8" name="Group 81"/>
          <p:cNvGrpSpPr>
            <a:grpSpLocks/>
          </p:cNvGrpSpPr>
          <p:nvPr/>
        </p:nvGrpSpPr>
        <p:grpSpPr bwMode="auto">
          <a:xfrm>
            <a:off x="527050" y="6421358"/>
            <a:ext cx="8200550" cy="320690"/>
            <a:chOff x="341" y="2"/>
            <a:chExt cx="6041" cy="214"/>
          </a:xfrm>
        </p:grpSpPr>
        <p:pic>
          <p:nvPicPr>
            <p:cNvPr id="9" name="Picture 69" descr="WHO-AR-W-H"/>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0" descr="WHO-CH-W-H"/>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1" descr="WHO-EN-W-H"/>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WHO-SP-W-H"/>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WHO-RU-W-H"/>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descr="WHO-FR-W-H"/>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77237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540717"/>
            <a:ext cx="1824456" cy="344667"/>
          </a:xfrm>
          <a:prstGeom prst="rect">
            <a:avLst/>
          </a:prstGeom>
        </p:spPr>
        <p:txBody>
          <a:bodyPr vert="horz" lIns="91440" tIns="45720" rIns="91440" bIns="45720" rtlCol="0" anchor="ctr"/>
          <a:lstStyle>
            <a:lvl1pPr algn="l">
              <a:defRPr sz="1200">
                <a:solidFill>
                  <a:schemeClr val="tx1">
                    <a:tint val="75000"/>
                  </a:schemeClr>
                </a:solidFill>
              </a:defRPr>
            </a:lvl1p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540717"/>
            <a:ext cx="2476048" cy="3446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540717"/>
            <a:ext cx="1824456" cy="344667"/>
          </a:xfrm>
          <a:prstGeom prst="rect">
            <a:avLst/>
          </a:prstGeom>
        </p:spPr>
        <p:txBody>
          <a:bodyPr vert="horz" lIns="91440" tIns="45720" rIns="91440" bIns="45720" rtlCol="0" anchor="ctr"/>
          <a:lstStyle>
            <a:lvl1pPr algn="r">
              <a:defRPr sz="1200">
                <a:solidFill>
                  <a:schemeClr val="tx1">
                    <a:tint val="75000"/>
                  </a:schemeClr>
                </a:solidFill>
              </a:defRPr>
            </a:lvl1p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a:spLocks noChangeArrowheads="1"/>
          </p:cNvSpPr>
          <p:nvPr/>
        </p:nvSpPr>
        <p:spPr bwMode="auto">
          <a:xfrm>
            <a:off x="0" y="6413419"/>
            <a:ext cx="9144000" cy="347664"/>
          </a:xfrm>
          <a:prstGeom prst="rect">
            <a:avLst/>
          </a:prstGeom>
          <a:gradFill>
            <a:gsLst>
              <a:gs pos="0">
                <a:srgbClr val="0A5079"/>
              </a:gs>
              <a:gs pos="100000">
                <a:srgbClr val="22A6E0"/>
              </a:gs>
            </a:gsLst>
            <a:lin ang="0" scaled="1"/>
          </a:gradFill>
          <a:ln w="9525">
            <a:noFill/>
            <a:miter lim="800000"/>
            <a:headEnd/>
            <a:tailEnd/>
          </a:ln>
          <a:effectLst/>
          <a:extLst/>
        </p:spPr>
        <p:txBody>
          <a:bodyPr wrap="none" lIns="118750" tIns="59376" rIns="118750" bIns="59376" anchor="ctr"/>
          <a:lstStyle/>
          <a:p>
            <a:pPr algn="ctr" defTabSz="1187450"/>
            <a:endParaRPr lang="en-GB" sz="2400">
              <a:solidFill>
                <a:prstClr val="black"/>
              </a:solidFill>
              <a:latin typeface="Arial" charset="0"/>
            </a:endParaRPr>
          </a:p>
        </p:txBody>
      </p:sp>
      <p:grpSp>
        <p:nvGrpSpPr>
          <p:cNvPr id="8" name="Group 81"/>
          <p:cNvGrpSpPr>
            <a:grpSpLocks/>
          </p:cNvGrpSpPr>
          <p:nvPr/>
        </p:nvGrpSpPr>
        <p:grpSpPr bwMode="auto">
          <a:xfrm>
            <a:off x="527050" y="6421358"/>
            <a:ext cx="8200550" cy="320690"/>
            <a:chOff x="341" y="2"/>
            <a:chExt cx="6041" cy="214"/>
          </a:xfrm>
        </p:grpSpPr>
        <p:pic>
          <p:nvPicPr>
            <p:cNvPr id="9" name="Picture 69" descr="WHO-AR-W-H"/>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0" descr="WHO-CH-W-H"/>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1" descr="WHO-EN-W-H"/>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WHO-SP-W-H"/>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WHO-RU-W-H"/>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descr="WHO-FR-W-H"/>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836327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540717"/>
            <a:ext cx="1824456" cy="344667"/>
          </a:xfrm>
          <a:prstGeom prst="rect">
            <a:avLst/>
          </a:prstGeom>
        </p:spPr>
        <p:txBody>
          <a:bodyPr vert="horz" lIns="91440" tIns="45720" rIns="91440" bIns="45720" rtlCol="0" anchor="ctr"/>
          <a:lstStyle>
            <a:lvl1pPr algn="l">
              <a:defRPr sz="1200">
                <a:solidFill>
                  <a:schemeClr val="tx1">
                    <a:tint val="75000"/>
                  </a:schemeClr>
                </a:solidFill>
              </a:defRPr>
            </a:lvl1p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540717"/>
            <a:ext cx="2476048" cy="3446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540717"/>
            <a:ext cx="1824456" cy="344667"/>
          </a:xfrm>
          <a:prstGeom prst="rect">
            <a:avLst/>
          </a:prstGeom>
        </p:spPr>
        <p:txBody>
          <a:bodyPr vert="horz" lIns="91440" tIns="45720" rIns="91440" bIns="45720" rtlCol="0" anchor="ctr"/>
          <a:lstStyle>
            <a:lvl1pPr algn="r">
              <a:defRPr sz="1200">
                <a:solidFill>
                  <a:schemeClr val="tx1">
                    <a:tint val="75000"/>
                  </a:schemeClr>
                </a:solidFill>
              </a:defRPr>
            </a:lvl1p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a:spLocks noChangeArrowheads="1"/>
          </p:cNvSpPr>
          <p:nvPr/>
        </p:nvSpPr>
        <p:spPr bwMode="auto">
          <a:xfrm>
            <a:off x="0" y="6413419"/>
            <a:ext cx="9144000" cy="347664"/>
          </a:xfrm>
          <a:prstGeom prst="rect">
            <a:avLst/>
          </a:prstGeom>
          <a:gradFill>
            <a:gsLst>
              <a:gs pos="0">
                <a:srgbClr val="0A5079"/>
              </a:gs>
              <a:gs pos="100000">
                <a:srgbClr val="22A6E0"/>
              </a:gs>
            </a:gsLst>
            <a:lin ang="0" scaled="1"/>
          </a:gradFill>
          <a:ln w="9525">
            <a:noFill/>
            <a:miter lim="800000"/>
            <a:headEnd/>
            <a:tailEnd/>
          </a:ln>
          <a:effectLst/>
          <a:extLst/>
        </p:spPr>
        <p:txBody>
          <a:bodyPr wrap="none" lIns="118750" tIns="59376" rIns="118750" bIns="59376" anchor="ctr"/>
          <a:lstStyle/>
          <a:p>
            <a:pPr algn="ctr" defTabSz="1187450"/>
            <a:endParaRPr lang="en-GB" sz="2400">
              <a:solidFill>
                <a:prstClr val="black"/>
              </a:solidFill>
              <a:latin typeface="Arial" charset="0"/>
            </a:endParaRPr>
          </a:p>
        </p:txBody>
      </p:sp>
      <p:grpSp>
        <p:nvGrpSpPr>
          <p:cNvPr id="8" name="Group 81"/>
          <p:cNvGrpSpPr>
            <a:grpSpLocks/>
          </p:cNvGrpSpPr>
          <p:nvPr/>
        </p:nvGrpSpPr>
        <p:grpSpPr bwMode="auto">
          <a:xfrm>
            <a:off x="527050" y="6421358"/>
            <a:ext cx="8200550" cy="320690"/>
            <a:chOff x="341" y="2"/>
            <a:chExt cx="6041" cy="214"/>
          </a:xfrm>
        </p:grpSpPr>
        <p:pic>
          <p:nvPicPr>
            <p:cNvPr id="9" name="Picture 69" descr="WHO-AR-W-H"/>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0" descr="WHO-CH-W-H"/>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1" descr="WHO-EN-W-H"/>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WHO-SP-W-H"/>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WHO-RU-W-H"/>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descr="WHO-FR-W-H"/>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6737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540717"/>
            <a:ext cx="1824456" cy="344667"/>
          </a:xfrm>
          <a:prstGeom prst="rect">
            <a:avLst/>
          </a:prstGeom>
        </p:spPr>
        <p:txBody>
          <a:bodyPr vert="horz" lIns="91440" tIns="45720" rIns="91440" bIns="45720" rtlCol="0" anchor="ctr"/>
          <a:lstStyle>
            <a:lvl1pPr algn="l">
              <a:defRPr sz="1200">
                <a:solidFill>
                  <a:schemeClr val="tx1">
                    <a:tint val="75000"/>
                  </a:schemeClr>
                </a:solidFill>
              </a:defRPr>
            </a:lvl1p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540717"/>
            <a:ext cx="2476048" cy="3446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540717"/>
            <a:ext cx="1824456" cy="344667"/>
          </a:xfrm>
          <a:prstGeom prst="rect">
            <a:avLst/>
          </a:prstGeom>
        </p:spPr>
        <p:txBody>
          <a:bodyPr vert="horz" lIns="91440" tIns="45720" rIns="91440" bIns="45720" rtlCol="0" anchor="ctr"/>
          <a:lstStyle>
            <a:lvl1pPr algn="r">
              <a:defRPr sz="1200">
                <a:solidFill>
                  <a:schemeClr val="tx1">
                    <a:tint val="75000"/>
                  </a:schemeClr>
                </a:solidFill>
              </a:defRPr>
            </a:lvl1p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a:spLocks noChangeArrowheads="1"/>
          </p:cNvSpPr>
          <p:nvPr/>
        </p:nvSpPr>
        <p:spPr bwMode="auto">
          <a:xfrm>
            <a:off x="0" y="6413419"/>
            <a:ext cx="9144000" cy="347664"/>
          </a:xfrm>
          <a:prstGeom prst="rect">
            <a:avLst/>
          </a:prstGeom>
          <a:gradFill>
            <a:gsLst>
              <a:gs pos="0">
                <a:srgbClr val="0A5079"/>
              </a:gs>
              <a:gs pos="100000">
                <a:srgbClr val="22A6E0"/>
              </a:gs>
            </a:gsLst>
            <a:lin ang="0" scaled="1"/>
          </a:gradFill>
          <a:ln w="9525">
            <a:noFill/>
            <a:miter lim="800000"/>
            <a:headEnd/>
            <a:tailEnd/>
          </a:ln>
          <a:effectLst/>
          <a:extLst/>
        </p:spPr>
        <p:txBody>
          <a:bodyPr wrap="none" lIns="118750" tIns="59376" rIns="118750" bIns="59376" anchor="ctr"/>
          <a:lstStyle/>
          <a:p>
            <a:pPr algn="ctr" defTabSz="1187450"/>
            <a:endParaRPr lang="en-GB" sz="2400">
              <a:solidFill>
                <a:prstClr val="black"/>
              </a:solidFill>
              <a:latin typeface="Arial" charset="0"/>
            </a:endParaRPr>
          </a:p>
        </p:txBody>
      </p:sp>
      <p:grpSp>
        <p:nvGrpSpPr>
          <p:cNvPr id="8" name="Group 81"/>
          <p:cNvGrpSpPr>
            <a:grpSpLocks/>
          </p:cNvGrpSpPr>
          <p:nvPr/>
        </p:nvGrpSpPr>
        <p:grpSpPr bwMode="auto">
          <a:xfrm>
            <a:off x="527050" y="6421358"/>
            <a:ext cx="8200550" cy="320690"/>
            <a:chOff x="341" y="2"/>
            <a:chExt cx="6041" cy="214"/>
          </a:xfrm>
        </p:grpSpPr>
        <p:pic>
          <p:nvPicPr>
            <p:cNvPr id="9" name="Picture 69" descr="WHO-AR-W-H"/>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0" descr="WHO-CH-W-H"/>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1" descr="WHO-EN-W-H"/>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WHO-SP-W-H"/>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WHO-RU-W-H"/>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descr="WHO-FR-W-H"/>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024920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540717"/>
            <a:ext cx="1824456" cy="344667"/>
          </a:xfrm>
          <a:prstGeom prst="rect">
            <a:avLst/>
          </a:prstGeom>
        </p:spPr>
        <p:txBody>
          <a:bodyPr vert="horz" lIns="91440" tIns="45720" rIns="91440" bIns="45720" rtlCol="0" anchor="ctr"/>
          <a:lstStyle>
            <a:lvl1pPr algn="l">
              <a:defRPr sz="1200">
                <a:solidFill>
                  <a:schemeClr val="tx1">
                    <a:tint val="75000"/>
                  </a:schemeClr>
                </a:solidFill>
              </a:defRPr>
            </a:lvl1pPr>
          </a:lstStyle>
          <a:p>
            <a:fld id="{930838E6-6717-45C4-8BF1-11B8FC58B6EF}" type="datetimeFigureOut">
              <a:rPr lang="en-GB" smtClean="0">
                <a:solidFill>
                  <a:prstClr val="black">
                    <a:tint val="75000"/>
                  </a:prstClr>
                </a:solidFill>
              </a:rPr>
              <a:pPr/>
              <a:t>20/10/2017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540717"/>
            <a:ext cx="2476048" cy="3446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540717"/>
            <a:ext cx="1824456" cy="344667"/>
          </a:xfrm>
          <a:prstGeom prst="rect">
            <a:avLst/>
          </a:prstGeom>
        </p:spPr>
        <p:txBody>
          <a:bodyPr vert="horz" lIns="91440" tIns="45720" rIns="91440" bIns="45720" rtlCol="0" anchor="ctr"/>
          <a:lstStyle>
            <a:lvl1pPr algn="r">
              <a:defRPr sz="1200">
                <a:solidFill>
                  <a:schemeClr val="tx1">
                    <a:tint val="75000"/>
                  </a:schemeClr>
                </a:solidFill>
              </a:defRPr>
            </a:lvl1p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a:spLocks noChangeArrowheads="1"/>
          </p:cNvSpPr>
          <p:nvPr/>
        </p:nvSpPr>
        <p:spPr bwMode="auto">
          <a:xfrm>
            <a:off x="0" y="6413419"/>
            <a:ext cx="9144000" cy="347664"/>
          </a:xfrm>
          <a:prstGeom prst="rect">
            <a:avLst/>
          </a:prstGeom>
          <a:gradFill>
            <a:gsLst>
              <a:gs pos="0">
                <a:srgbClr val="0A5079"/>
              </a:gs>
              <a:gs pos="100000">
                <a:srgbClr val="22A6E0"/>
              </a:gs>
            </a:gsLst>
            <a:lin ang="0" scaled="1"/>
          </a:gradFill>
          <a:ln w="9525">
            <a:noFill/>
            <a:miter lim="800000"/>
            <a:headEnd/>
            <a:tailEnd/>
          </a:ln>
          <a:effectLst/>
          <a:extLst/>
        </p:spPr>
        <p:txBody>
          <a:bodyPr wrap="none" lIns="118750" tIns="59376" rIns="118750" bIns="59376" anchor="ctr"/>
          <a:lstStyle/>
          <a:p>
            <a:pPr algn="ctr" defTabSz="1187450"/>
            <a:endParaRPr lang="en-GB" sz="2400">
              <a:solidFill>
                <a:prstClr val="black"/>
              </a:solidFill>
              <a:latin typeface="Arial" charset="0"/>
            </a:endParaRPr>
          </a:p>
        </p:txBody>
      </p:sp>
      <p:grpSp>
        <p:nvGrpSpPr>
          <p:cNvPr id="8" name="Group 81"/>
          <p:cNvGrpSpPr>
            <a:grpSpLocks/>
          </p:cNvGrpSpPr>
          <p:nvPr/>
        </p:nvGrpSpPr>
        <p:grpSpPr bwMode="auto">
          <a:xfrm>
            <a:off x="527050" y="6421358"/>
            <a:ext cx="8200550" cy="320690"/>
            <a:chOff x="341" y="2"/>
            <a:chExt cx="6041" cy="214"/>
          </a:xfrm>
        </p:grpSpPr>
        <p:pic>
          <p:nvPicPr>
            <p:cNvPr id="9" name="Picture 69" descr="WHO-AR-W-H"/>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0" descr="WHO-CH-W-H"/>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1" descr="WHO-EN-W-H"/>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WHO-SP-W-H"/>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WHO-RU-W-H"/>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descr="WHO-FR-W-H"/>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501296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s.uk/change4life-beta/activities" TargetMode="External"/><Relationship Id="rId2" Type="http://schemas.openxmlformats.org/officeDocument/2006/relationships/hyperlink" Target="http://www.jiankang121.cn/" TargetMode="External"/><Relationship Id="rId1" Type="http://schemas.openxmlformats.org/officeDocument/2006/relationships/slideLayout" Target="../slideLayouts/slideLayout2.xml"/><Relationship Id="rId6" Type="http://schemas.openxmlformats.org/officeDocument/2006/relationships/hyperlink" Target="http://www.lcsd.gov.hk/en/healthy" TargetMode="External"/><Relationship Id="rId5" Type="http://schemas.openxmlformats.org/officeDocument/2006/relationships/hyperlink" Target="https://www.in-form.de/" TargetMode="External"/><Relationship Id="rId4" Type="http://schemas.openxmlformats.org/officeDocument/2006/relationships/hyperlink" Target="https://www.nhs.uk/oneyou/active10/home#fbICGRSDw3BBKADj.9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wmf"/><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5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wmf"/><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h/url?sa=i&amp;rct=j&amp;q=&amp;esrc=s&amp;source=images&amp;cd=&amp;cad=rja&amp;uact=8&amp;ved=0ahUKEwiR9qOf4tjVAhXLWhQKHXtXDX0QjRwIBw&amp;url=http://www.who.int/mediacentre/events/governance/eb/en/&amp;psig=AFQjCNGblyrSWIPjpWDkJKKfW4_u5RUbWA&amp;ust=1502870279478530"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2856"/>
            <a:ext cx="8262472" cy="2084543"/>
          </a:xfrm>
        </p:spPr>
        <p:txBody>
          <a:bodyPr wrap="square" numCol="1" anchorCtr="0" compatLnSpc="1">
            <a:prstTxWarp prst="textNoShape">
              <a:avLst/>
            </a:prstTxWarp>
          </a:bodyPr>
          <a:lstStyle/>
          <a:p>
            <a:pPr eaLnBrk="1" hangingPunct="1">
              <a:defRPr/>
            </a:pPr>
            <a:r>
              <a:rPr lang="en-US" sz="4000" dirty="0" smtClean="0"/>
              <a:t>IANPHI and the WHO Global Action Plan on Physical Activity</a:t>
            </a:r>
            <a:r>
              <a:rPr lang="en-US" sz="3600" dirty="0" smtClean="0"/>
              <a:t/>
            </a:r>
            <a:br>
              <a:rPr lang="en-US" sz="3600" dirty="0" smtClean="0"/>
            </a:br>
            <a:r>
              <a:rPr lang="en-US" sz="3200" dirty="0" smtClean="0"/>
              <a:t/>
            </a:r>
            <a:br>
              <a:rPr lang="en-US" sz="3200" dirty="0" smtClean="0"/>
            </a:br>
            <a:endParaRPr lang="en-US" sz="3200" dirty="0" smtClean="0"/>
          </a:p>
        </p:txBody>
      </p:sp>
      <p:sp>
        <p:nvSpPr>
          <p:cNvPr id="3" name="Subtitle 2"/>
          <p:cNvSpPr>
            <a:spLocks noGrp="1"/>
          </p:cNvSpPr>
          <p:nvPr>
            <p:ph type="subTitle" idx="1"/>
          </p:nvPr>
        </p:nvSpPr>
        <p:spPr>
          <a:xfrm>
            <a:off x="467544" y="4941168"/>
            <a:ext cx="5832648" cy="1584176"/>
          </a:xfrm>
        </p:spPr>
        <p:txBody>
          <a:bodyPr>
            <a:noAutofit/>
          </a:bodyPr>
          <a:lstStyle/>
          <a:p>
            <a:r>
              <a:rPr lang="en-US" dirty="0" smtClean="0">
                <a:latin typeface="+mj-lt"/>
              </a:rPr>
              <a:t>Dr Justin Varney </a:t>
            </a:r>
          </a:p>
          <a:p>
            <a:r>
              <a:rPr lang="en-US" dirty="0" smtClean="0">
                <a:latin typeface="+mj-lt"/>
              </a:rPr>
              <a:t>National Lead for Adult Health and Wellbeing</a:t>
            </a:r>
          </a:p>
          <a:p>
            <a:r>
              <a:rPr lang="en-US" dirty="0" smtClean="0">
                <a:latin typeface="+mj-lt"/>
              </a:rPr>
              <a:t>Public Health England</a:t>
            </a:r>
          </a:p>
          <a:p>
            <a:r>
              <a:rPr lang="en-US" dirty="0" smtClean="0">
                <a:latin typeface="+mj-lt"/>
              </a:rPr>
              <a:t>Justin.varney@phe.gov.uk</a:t>
            </a:r>
          </a:p>
        </p:txBody>
      </p:sp>
    </p:spTree>
    <p:extLst>
      <p:ext uri="{BB962C8B-B14F-4D97-AF65-F5344CB8AC3E}">
        <p14:creationId xmlns:p14="http://schemas.microsoft.com/office/powerpoint/2010/main" val="711354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2"/>
          <p:cNvSpPr txBox="1">
            <a:spLocks noChangeArrowheads="1"/>
          </p:cNvSpPr>
          <p:nvPr/>
        </p:nvSpPr>
        <p:spPr bwMode="auto">
          <a:xfrm>
            <a:off x="-4034" y="90190"/>
            <a:ext cx="9148034" cy="961010"/>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solidFill>
                <a:prstClr val="white"/>
              </a:solidFill>
              <a:latin typeface="Calibri" pitchFamily="34" charset="0"/>
              <a:cs typeface="Arial" charset="0"/>
            </a:endParaRPr>
          </a:p>
        </p:txBody>
      </p:sp>
      <p:sp>
        <p:nvSpPr>
          <p:cNvPr id="4" name="Title 3"/>
          <p:cNvSpPr>
            <a:spLocks noGrp="1"/>
          </p:cNvSpPr>
          <p:nvPr>
            <p:ph type="title"/>
          </p:nvPr>
        </p:nvSpPr>
        <p:spPr>
          <a:xfrm>
            <a:off x="795600" y="338707"/>
            <a:ext cx="7772400" cy="590094"/>
          </a:xfrm>
        </p:spPr>
        <p:txBody>
          <a:bodyPr>
            <a:normAutofit/>
          </a:bodyPr>
          <a:lstStyle/>
          <a:p>
            <a:r>
              <a:rPr lang="en-US" sz="2800" dirty="0">
                <a:solidFill>
                  <a:schemeClr val="bg1"/>
                </a:solidFill>
              </a:rPr>
              <a:t>Part 2: </a:t>
            </a:r>
            <a:r>
              <a:rPr lang="en-US" sz="2800" dirty="0" smtClean="0">
                <a:solidFill>
                  <a:schemeClr val="bg1"/>
                </a:solidFill>
              </a:rPr>
              <a:t>Vision and Goal (</a:t>
            </a:r>
            <a:r>
              <a:rPr lang="en-US" sz="2800" dirty="0">
                <a:solidFill>
                  <a:schemeClr val="bg1"/>
                </a:solidFill>
              </a:rPr>
              <a:t>Para </a:t>
            </a:r>
            <a:r>
              <a:rPr lang="en-US" sz="2800" dirty="0" smtClean="0">
                <a:solidFill>
                  <a:schemeClr val="bg1"/>
                </a:solidFill>
              </a:rPr>
              <a:t>45-46)</a:t>
            </a:r>
            <a:endParaRPr lang="en-US" sz="3100" dirty="0">
              <a:solidFill>
                <a:schemeClr val="bg1"/>
              </a:solidFill>
            </a:endParaRPr>
          </a:p>
        </p:txBody>
      </p:sp>
      <p:sp>
        <p:nvSpPr>
          <p:cNvPr id="9" name="TextBox 8"/>
          <p:cNvSpPr txBox="1"/>
          <p:nvPr/>
        </p:nvSpPr>
        <p:spPr>
          <a:xfrm>
            <a:off x="669600" y="1195199"/>
            <a:ext cx="7898400" cy="4862870"/>
          </a:xfrm>
          <a:prstGeom prst="rect">
            <a:avLst/>
          </a:prstGeom>
          <a:noFill/>
        </p:spPr>
        <p:txBody>
          <a:bodyPr wrap="square" rtlCol="0">
            <a:spAutoFit/>
          </a:bodyPr>
          <a:lstStyle/>
          <a:p>
            <a:r>
              <a:rPr lang="en-US" sz="3600" b="1" dirty="0" smtClean="0">
                <a:solidFill>
                  <a:srgbClr val="336699"/>
                </a:solidFill>
              </a:rPr>
              <a:t>Vision (para 45)</a:t>
            </a:r>
            <a:endParaRPr lang="en-US" sz="3600" dirty="0">
              <a:solidFill>
                <a:srgbClr val="336699"/>
              </a:solidFill>
            </a:endParaRPr>
          </a:p>
          <a:p>
            <a:pPr>
              <a:spcBef>
                <a:spcPts val="600"/>
              </a:spcBef>
            </a:pPr>
            <a:r>
              <a:rPr lang="en-US" sz="2400" dirty="0">
                <a:solidFill>
                  <a:srgbClr val="1F497D"/>
                </a:solidFill>
              </a:rPr>
              <a:t>A world where all countries provide the enabling environments and opportunities for all </a:t>
            </a:r>
            <a:r>
              <a:rPr lang="en-US" sz="2400" dirty="0" smtClean="0">
                <a:solidFill>
                  <a:srgbClr val="1F497D"/>
                </a:solidFill>
              </a:rPr>
              <a:t>citizens to </a:t>
            </a:r>
            <a:r>
              <a:rPr lang="en-US" sz="2400" dirty="0">
                <a:solidFill>
                  <a:srgbClr val="1F497D"/>
                </a:solidFill>
              </a:rPr>
              <a:t>be physically active and through this enhance the social, cultural, economic development and wellbeing of </a:t>
            </a:r>
            <a:r>
              <a:rPr lang="en-US" sz="2400" dirty="0" smtClean="0">
                <a:solidFill>
                  <a:srgbClr val="1F497D"/>
                </a:solidFill>
              </a:rPr>
              <a:t>nations</a:t>
            </a:r>
          </a:p>
          <a:p>
            <a:endParaRPr lang="en-GB" dirty="0" smtClean="0">
              <a:solidFill>
                <a:prstClr val="black"/>
              </a:solidFill>
            </a:endParaRPr>
          </a:p>
          <a:p>
            <a:endParaRPr lang="en-US" dirty="0">
              <a:solidFill>
                <a:prstClr val="black"/>
              </a:solidFill>
            </a:endParaRPr>
          </a:p>
          <a:p>
            <a:r>
              <a:rPr lang="en-US" sz="3600" b="1" dirty="0">
                <a:solidFill>
                  <a:srgbClr val="336699"/>
                </a:solidFill>
              </a:rPr>
              <a:t>Goal </a:t>
            </a:r>
            <a:r>
              <a:rPr lang="en-US" sz="3600" b="1" dirty="0" smtClean="0">
                <a:solidFill>
                  <a:srgbClr val="336699"/>
                </a:solidFill>
              </a:rPr>
              <a:t>(para 46)</a:t>
            </a:r>
            <a:endParaRPr lang="en-US" sz="3600" dirty="0">
              <a:solidFill>
                <a:srgbClr val="336699"/>
              </a:solidFill>
            </a:endParaRPr>
          </a:p>
          <a:p>
            <a:pPr>
              <a:spcBef>
                <a:spcPts val="600"/>
              </a:spcBef>
            </a:pPr>
            <a:r>
              <a:rPr lang="en-US" sz="2400" dirty="0">
                <a:solidFill>
                  <a:srgbClr val="1F497D"/>
                </a:solidFill>
              </a:rPr>
              <a:t>One hundred million people more active by </a:t>
            </a:r>
            <a:r>
              <a:rPr lang="en-US" sz="2400" dirty="0" smtClean="0">
                <a:solidFill>
                  <a:srgbClr val="1F497D"/>
                </a:solidFill>
              </a:rPr>
              <a:t>2030</a:t>
            </a:r>
          </a:p>
          <a:p>
            <a:endParaRPr lang="en-GB" dirty="0" smtClean="0">
              <a:solidFill>
                <a:prstClr val="black"/>
              </a:solidFill>
            </a:endParaRPr>
          </a:p>
          <a:p>
            <a:r>
              <a:rPr lang="en-GB" i="1" dirty="0" smtClean="0">
                <a:solidFill>
                  <a:prstClr val="white">
                    <a:lumMod val="65000"/>
                  </a:prstClr>
                </a:solidFill>
              </a:rPr>
              <a:t>(a calculation based on the number of adult population in 2030 that needs to be more active to achieve 10% target)  </a:t>
            </a:r>
            <a:endParaRPr lang="en-GB" i="1" dirty="0">
              <a:solidFill>
                <a:prstClr val="white">
                  <a:lumMod val="65000"/>
                </a:prstClr>
              </a:solidFill>
            </a:endParaRPr>
          </a:p>
          <a:p>
            <a:endParaRPr lang="en-GB" dirty="0">
              <a:solidFill>
                <a:prstClr val="black"/>
              </a:solidFill>
            </a:endParaRPr>
          </a:p>
        </p:txBody>
      </p:sp>
    </p:spTree>
    <p:extLst>
      <p:ext uri="{BB962C8B-B14F-4D97-AF65-F5344CB8AC3E}">
        <p14:creationId xmlns:p14="http://schemas.microsoft.com/office/powerpoint/2010/main" val="3189895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2"/>
          <p:cNvSpPr txBox="1">
            <a:spLocks noChangeArrowheads="1"/>
          </p:cNvSpPr>
          <p:nvPr/>
        </p:nvSpPr>
        <p:spPr bwMode="auto">
          <a:xfrm>
            <a:off x="-4034" y="90190"/>
            <a:ext cx="9148034" cy="961010"/>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solidFill>
                <a:prstClr val="white"/>
              </a:solidFill>
              <a:latin typeface="Calibri" pitchFamily="34" charset="0"/>
              <a:cs typeface="Arial" charset="0"/>
            </a:endParaRPr>
          </a:p>
        </p:txBody>
      </p:sp>
      <p:sp>
        <p:nvSpPr>
          <p:cNvPr id="4" name="Title 3"/>
          <p:cNvSpPr>
            <a:spLocks noGrp="1"/>
          </p:cNvSpPr>
          <p:nvPr>
            <p:ph type="title"/>
          </p:nvPr>
        </p:nvSpPr>
        <p:spPr>
          <a:xfrm>
            <a:off x="795600" y="338707"/>
            <a:ext cx="7772400" cy="590094"/>
          </a:xfrm>
        </p:spPr>
        <p:txBody>
          <a:bodyPr>
            <a:normAutofit/>
          </a:bodyPr>
          <a:lstStyle/>
          <a:p>
            <a:r>
              <a:rPr lang="en-US" sz="2800" dirty="0" smtClean="0">
                <a:solidFill>
                  <a:schemeClr val="bg1"/>
                </a:solidFill>
              </a:rPr>
              <a:t>Part 2: guiding </a:t>
            </a:r>
            <a:r>
              <a:rPr lang="en-US" sz="2800" dirty="0">
                <a:solidFill>
                  <a:schemeClr val="bg1"/>
                </a:solidFill>
              </a:rPr>
              <a:t>Principles (Para 47)</a:t>
            </a:r>
          </a:p>
        </p:txBody>
      </p:sp>
      <p:sp>
        <p:nvSpPr>
          <p:cNvPr id="9" name="TextBox 8"/>
          <p:cNvSpPr txBox="1"/>
          <p:nvPr/>
        </p:nvSpPr>
        <p:spPr>
          <a:xfrm>
            <a:off x="277091" y="1195199"/>
            <a:ext cx="8437418" cy="4755148"/>
          </a:xfrm>
          <a:prstGeom prst="rect">
            <a:avLst/>
          </a:prstGeom>
          <a:noFill/>
        </p:spPr>
        <p:txBody>
          <a:bodyPr wrap="square" rtlCol="0">
            <a:spAutoFit/>
          </a:bodyPr>
          <a:lstStyle/>
          <a:p>
            <a:r>
              <a:rPr lang="en-US" sz="3600" b="1" dirty="0" smtClean="0">
                <a:solidFill>
                  <a:srgbClr val="336699"/>
                </a:solidFill>
              </a:rPr>
              <a:t>Eight Principles</a:t>
            </a:r>
          </a:p>
          <a:p>
            <a:pPr marL="457200" indent="-457200">
              <a:spcBef>
                <a:spcPts val="1200"/>
              </a:spcBef>
              <a:buFont typeface="+mj-lt"/>
              <a:buAutoNum type="arabicPeriod"/>
            </a:pPr>
            <a:r>
              <a:rPr lang="en-GB" sz="2400" dirty="0" smtClean="0">
                <a:solidFill>
                  <a:srgbClr val="1F497D"/>
                </a:solidFill>
              </a:rPr>
              <a:t>Life </a:t>
            </a:r>
            <a:r>
              <a:rPr lang="en-GB" sz="2400" dirty="0">
                <a:solidFill>
                  <a:srgbClr val="1F497D"/>
                </a:solidFill>
              </a:rPr>
              <a:t>course </a:t>
            </a:r>
            <a:r>
              <a:rPr lang="en-GB" sz="2400" dirty="0" smtClean="0">
                <a:solidFill>
                  <a:srgbClr val="1F497D"/>
                </a:solidFill>
              </a:rPr>
              <a:t>approach</a:t>
            </a:r>
            <a:endParaRPr lang="en-US" sz="2400" dirty="0">
              <a:solidFill>
                <a:srgbClr val="1F497D"/>
              </a:solidFill>
            </a:endParaRPr>
          </a:p>
          <a:p>
            <a:pPr marL="457200" indent="-457200">
              <a:spcBef>
                <a:spcPts val="600"/>
              </a:spcBef>
              <a:spcAft>
                <a:spcPts val="600"/>
              </a:spcAft>
              <a:buFont typeface="+mj-lt"/>
              <a:buAutoNum type="arabicPeriod"/>
            </a:pPr>
            <a:r>
              <a:rPr lang="en-GB" sz="2400" dirty="0" smtClean="0">
                <a:solidFill>
                  <a:srgbClr val="1F497D"/>
                </a:solidFill>
              </a:rPr>
              <a:t>Equity</a:t>
            </a:r>
            <a:endParaRPr lang="en-US" sz="2400" dirty="0">
              <a:solidFill>
                <a:srgbClr val="1F497D"/>
              </a:solidFill>
            </a:endParaRPr>
          </a:p>
          <a:p>
            <a:pPr marL="457200" indent="-457200">
              <a:spcBef>
                <a:spcPts val="600"/>
              </a:spcBef>
              <a:spcAft>
                <a:spcPts val="600"/>
              </a:spcAft>
              <a:buFont typeface="+mj-lt"/>
              <a:buAutoNum type="arabicPeriod"/>
            </a:pPr>
            <a:r>
              <a:rPr lang="en-GB" sz="2400" dirty="0">
                <a:solidFill>
                  <a:srgbClr val="1F497D"/>
                </a:solidFill>
              </a:rPr>
              <a:t>Empowerment of peoples, families and </a:t>
            </a:r>
            <a:r>
              <a:rPr lang="en-GB" sz="2400" dirty="0" smtClean="0">
                <a:solidFill>
                  <a:srgbClr val="1F497D"/>
                </a:solidFill>
              </a:rPr>
              <a:t>communities</a:t>
            </a:r>
          </a:p>
          <a:p>
            <a:pPr marL="457200" indent="-457200">
              <a:spcBef>
                <a:spcPts val="600"/>
              </a:spcBef>
              <a:spcAft>
                <a:spcPts val="600"/>
              </a:spcAft>
              <a:buFont typeface="+mj-lt"/>
              <a:buAutoNum type="arabicPeriod"/>
            </a:pPr>
            <a:r>
              <a:rPr lang="en-GB" sz="2400" dirty="0" smtClean="0">
                <a:solidFill>
                  <a:srgbClr val="1F497D"/>
                </a:solidFill>
              </a:rPr>
              <a:t>Human </a:t>
            </a:r>
            <a:r>
              <a:rPr lang="en-GB" sz="2400" dirty="0">
                <a:solidFill>
                  <a:srgbClr val="1F497D"/>
                </a:solidFill>
              </a:rPr>
              <a:t>Rights-based </a:t>
            </a:r>
            <a:r>
              <a:rPr lang="en-GB" sz="2400" dirty="0" smtClean="0">
                <a:solidFill>
                  <a:srgbClr val="1F497D"/>
                </a:solidFill>
              </a:rPr>
              <a:t>approach</a:t>
            </a:r>
            <a:endParaRPr lang="en-US" sz="2400" dirty="0">
              <a:solidFill>
                <a:srgbClr val="1F497D"/>
              </a:solidFill>
            </a:endParaRPr>
          </a:p>
          <a:p>
            <a:pPr marL="457200" indent="-457200">
              <a:spcBef>
                <a:spcPts val="600"/>
              </a:spcBef>
              <a:spcAft>
                <a:spcPts val="600"/>
              </a:spcAft>
              <a:buFont typeface="+mj-lt"/>
              <a:buAutoNum type="arabicPeriod"/>
            </a:pPr>
            <a:r>
              <a:rPr lang="en-GB" sz="2400" dirty="0">
                <a:solidFill>
                  <a:srgbClr val="1F497D"/>
                </a:solidFill>
              </a:rPr>
              <a:t>Evidence based </a:t>
            </a:r>
            <a:r>
              <a:rPr lang="en-GB" sz="2400" dirty="0" smtClean="0">
                <a:solidFill>
                  <a:srgbClr val="1F497D"/>
                </a:solidFill>
              </a:rPr>
              <a:t>practice</a:t>
            </a:r>
          </a:p>
          <a:p>
            <a:pPr marL="457200" indent="-457200">
              <a:spcBef>
                <a:spcPts val="600"/>
              </a:spcBef>
              <a:spcAft>
                <a:spcPts val="600"/>
              </a:spcAft>
              <a:buFont typeface="+mj-lt"/>
              <a:buAutoNum type="arabicPeriod"/>
            </a:pPr>
            <a:r>
              <a:rPr lang="en-GB" sz="2400" dirty="0" smtClean="0">
                <a:solidFill>
                  <a:srgbClr val="1F497D"/>
                </a:solidFill>
              </a:rPr>
              <a:t>Cross-sectoral </a:t>
            </a:r>
            <a:r>
              <a:rPr lang="en-GB" sz="2400" dirty="0">
                <a:solidFill>
                  <a:srgbClr val="1F497D"/>
                </a:solidFill>
              </a:rPr>
              <a:t>Engagement and Partnership for Joint </a:t>
            </a:r>
            <a:r>
              <a:rPr lang="en-GB" sz="2400" dirty="0" smtClean="0">
                <a:solidFill>
                  <a:srgbClr val="1F497D"/>
                </a:solidFill>
              </a:rPr>
              <a:t>Action</a:t>
            </a:r>
          </a:p>
          <a:p>
            <a:pPr marL="457200" indent="-457200">
              <a:spcBef>
                <a:spcPts val="600"/>
              </a:spcBef>
              <a:spcAft>
                <a:spcPts val="600"/>
              </a:spcAft>
              <a:buFont typeface="+mj-lt"/>
              <a:buAutoNum type="arabicPeriod"/>
            </a:pPr>
            <a:r>
              <a:rPr lang="en-GB" sz="2400" dirty="0" smtClean="0">
                <a:solidFill>
                  <a:srgbClr val="1F497D"/>
                </a:solidFill>
              </a:rPr>
              <a:t>Policy coherence</a:t>
            </a:r>
            <a:endParaRPr lang="en-US" sz="2400" dirty="0">
              <a:solidFill>
                <a:srgbClr val="1F497D"/>
              </a:solidFill>
            </a:endParaRPr>
          </a:p>
          <a:p>
            <a:pPr marL="457200" indent="-457200">
              <a:spcBef>
                <a:spcPts val="600"/>
              </a:spcBef>
              <a:spcAft>
                <a:spcPts val="600"/>
              </a:spcAft>
              <a:buFont typeface="+mj-lt"/>
              <a:buAutoNum type="arabicPeriod"/>
            </a:pPr>
            <a:r>
              <a:rPr lang="en-CA" sz="2400" dirty="0">
                <a:solidFill>
                  <a:srgbClr val="1F497D"/>
                </a:solidFill>
              </a:rPr>
              <a:t>Universal health </a:t>
            </a:r>
            <a:r>
              <a:rPr lang="en-CA" sz="2400" dirty="0" smtClean="0">
                <a:solidFill>
                  <a:srgbClr val="1F497D"/>
                </a:solidFill>
              </a:rPr>
              <a:t>coverage</a:t>
            </a:r>
            <a:endParaRPr lang="en-GB" b="1" dirty="0" smtClean="0">
              <a:solidFill>
                <a:prstClr val="black"/>
              </a:solidFill>
            </a:endParaRPr>
          </a:p>
        </p:txBody>
      </p:sp>
    </p:spTree>
    <p:extLst>
      <p:ext uri="{BB962C8B-B14F-4D97-AF65-F5344CB8AC3E}">
        <p14:creationId xmlns:p14="http://schemas.microsoft.com/office/powerpoint/2010/main" val="95187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929721944"/>
              </p:ext>
            </p:extLst>
          </p:nvPr>
        </p:nvGraphicFramePr>
        <p:xfrm>
          <a:off x="346364" y="1086717"/>
          <a:ext cx="8451273" cy="5127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Box 22"/>
          <p:cNvSpPr txBox="1">
            <a:spLocks noChangeArrowheads="1"/>
          </p:cNvSpPr>
          <p:nvPr/>
        </p:nvSpPr>
        <p:spPr bwMode="auto">
          <a:xfrm>
            <a:off x="-4034" y="90190"/>
            <a:ext cx="9148034" cy="961010"/>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solidFill>
                <a:prstClr val="white"/>
              </a:solidFill>
              <a:latin typeface="Calibri" pitchFamily="34" charset="0"/>
              <a:cs typeface="Arial" charset="0"/>
            </a:endParaRPr>
          </a:p>
        </p:txBody>
      </p:sp>
      <p:sp>
        <p:nvSpPr>
          <p:cNvPr id="10" name="Title 3"/>
          <p:cNvSpPr>
            <a:spLocks noGrp="1"/>
          </p:cNvSpPr>
          <p:nvPr>
            <p:ph type="title"/>
          </p:nvPr>
        </p:nvSpPr>
        <p:spPr>
          <a:xfrm>
            <a:off x="795600" y="338707"/>
            <a:ext cx="7772400" cy="590094"/>
          </a:xfrm>
        </p:spPr>
        <p:txBody>
          <a:bodyPr>
            <a:normAutofit/>
          </a:bodyPr>
          <a:lstStyle/>
          <a:p>
            <a:pPr algn="l"/>
            <a:r>
              <a:rPr lang="en-GB" sz="2800" b="1" dirty="0" smtClean="0">
                <a:solidFill>
                  <a:schemeClr val="bg1"/>
                </a:solidFill>
              </a:rPr>
              <a:t>PART 3: </a:t>
            </a:r>
            <a:r>
              <a:rPr lang="en-GB" sz="2800" b="1" dirty="0">
                <a:solidFill>
                  <a:schemeClr val="bg1"/>
                </a:solidFill>
              </a:rPr>
              <a:t>F</a:t>
            </a:r>
            <a:r>
              <a:rPr lang="en-GB" sz="2800" b="1" dirty="0" smtClean="0">
                <a:solidFill>
                  <a:schemeClr val="bg1"/>
                </a:solidFill>
              </a:rPr>
              <a:t>OUR </a:t>
            </a:r>
            <a:r>
              <a:rPr lang="en-GB" sz="2800" b="1" dirty="0">
                <a:solidFill>
                  <a:schemeClr val="bg1"/>
                </a:solidFill>
              </a:rPr>
              <a:t>STRATEGIC OBJECTIVES</a:t>
            </a:r>
            <a:endParaRPr lang="en-US" sz="2800" b="1" dirty="0">
              <a:solidFill>
                <a:schemeClr val="bg1"/>
              </a:solidFill>
            </a:endParaRPr>
          </a:p>
        </p:txBody>
      </p:sp>
    </p:spTree>
    <p:extLst>
      <p:ext uri="{BB962C8B-B14F-4D97-AF65-F5344CB8AC3E}">
        <p14:creationId xmlns:p14="http://schemas.microsoft.com/office/powerpoint/2010/main" val="374100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253" y="1591588"/>
            <a:ext cx="2574453" cy="380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51748" y="3372154"/>
            <a:ext cx="1835759" cy="830997"/>
          </a:xfrm>
          <a:prstGeom prst="rect">
            <a:avLst/>
          </a:prstGeom>
          <a:noFill/>
        </p:spPr>
        <p:txBody>
          <a:bodyPr wrap="none" rtlCol="0">
            <a:spAutoFit/>
          </a:bodyPr>
          <a:lstStyle/>
          <a:p>
            <a:r>
              <a:rPr lang="en-GB" sz="4800" dirty="0" smtClean="0">
                <a:solidFill>
                  <a:prstClr val="white"/>
                </a:solidFill>
                <a:effectLst>
                  <a:outerShdw blurRad="38100" dist="38100" dir="2700000" algn="tl">
                    <a:srgbClr val="000000">
                      <a:alpha val="43137"/>
                    </a:srgbClr>
                  </a:outerShdw>
                </a:effectLst>
              </a:rPr>
              <a:t>DRAFT</a:t>
            </a:r>
            <a:endParaRPr lang="en-US" sz="4800"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5169438" y="1144902"/>
            <a:ext cx="3998363" cy="830997"/>
          </a:xfrm>
          <a:prstGeom prst="rect">
            <a:avLst/>
          </a:prstGeom>
          <a:noFill/>
        </p:spPr>
        <p:txBody>
          <a:bodyPr wrap="square" rtlCol="0">
            <a:spAutoFit/>
          </a:bodyPr>
          <a:lstStyle/>
          <a:p>
            <a:pPr algn="ctr"/>
            <a:r>
              <a:rPr lang="en-GB" sz="2400" dirty="0" smtClean="0">
                <a:solidFill>
                  <a:srgbClr val="002060"/>
                </a:solidFill>
              </a:rPr>
              <a:t>Align as Supporting tool for Global Action Plan</a:t>
            </a:r>
            <a:endParaRPr lang="en-US" sz="2400" dirty="0">
              <a:solidFill>
                <a:srgbClr val="002060"/>
              </a:solidFill>
            </a:endParaRPr>
          </a:p>
        </p:txBody>
      </p:sp>
      <p:sp>
        <p:nvSpPr>
          <p:cNvPr id="10" name="TextBox 9"/>
          <p:cNvSpPr txBox="1"/>
          <p:nvPr/>
        </p:nvSpPr>
        <p:spPr>
          <a:xfrm>
            <a:off x="249802" y="5444972"/>
            <a:ext cx="3975834" cy="840230"/>
          </a:xfrm>
          <a:prstGeom prst="rect">
            <a:avLst/>
          </a:prstGeom>
          <a:noFill/>
        </p:spPr>
        <p:txBody>
          <a:bodyPr wrap="square" rtlCol="0">
            <a:spAutoFit/>
          </a:bodyPr>
          <a:lstStyle/>
          <a:p>
            <a:pPr algn="ctr">
              <a:lnSpc>
                <a:spcPct val="90000"/>
              </a:lnSpc>
            </a:pPr>
            <a:r>
              <a:rPr lang="en-GB" dirty="0" smtClean="0">
                <a:solidFill>
                  <a:srgbClr val="336699"/>
                </a:solidFill>
              </a:rPr>
              <a:t>Structure sections by Settings/Sectors for ease of use by sectors but with emphasis on joint action </a:t>
            </a:r>
            <a:endParaRPr lang="en-US" dirty="0">
              <a:solidFill>
                <a:srgbClr val="336699"/>
              </a:solidFill>
            </a:endParaRPr>
          </a:p>
        </p:txBody>
      </p:sp>
      <p:sp>
        <p:nvSpPr>
          <p:cNvPr id="11" name="TextBox 10"/>
          <p:cNvSpPr txBox="1"/>
          <p:nvPr/>
        </p:nvSpPr>
        <p:spPr>
          <a:xfrm>
            <a:off x="5386785" y="3908833"/>
            <a:ext cx="3563668" cy="830997"/>
          </a:xfrm>
          <a:prstGeom prst="rect">
            <a:avLst/>
          </a:prstGeom>
          <a:noFill/>
        </p:spPr>
        <p:txBody>
          <a:bodyPr wrap="none" rtlCol="0">
            <a:spAutoFit/>
          </a:bodyPr>
          <a:lstStyle/>
          <a:p>
            <a:pPr algn="ctr"/>
            <a:r>
              <a:rPr lang="en-GB" sz="2400" dirty="0" smtClean="0">
                <a:solidFill>
                  <a:srgbClr val="002060"/>
                </a:solidFill>
              </a:rPr>
              <a:t>Training  Resources &amp; Tools</a:t>
            </a:r>
          </a:p>
          <a:p>
            <a:pPr algn="ctr"/>
            <a:r>
              <a:rPr lang="en-GB" sz="2400" dirty="0" smtClean="0">
                <a:solidFill>
                  <a:srgbClr val="002060"/>
                </a:solidFill>
              </a:rPr>
              <a:t>2018/2019</a:t>
            </a:r>
            <a:endParaRPr lang="en-US" sz="2400" dirty="0">
              <a:solidFill>
                <a:srgbClr val="002060"/>
              </a:solidFill>
            </a:endParaRPr>
          </a:p>
        </p:txBody>
      </p:sp>
      <p:sp>
        <p:nvSpPr>
          <p:cNvPr id="12" name="Plus 11"/>
          <p:cNvSpPr/>
          <p:nvPr/>
        </p:nvSpPr>
        <p:spPr bwMode="auto">
          <a:xfrm>
            <a:off x="6809524" y="2016977"/>
            <a:ext cx="439580" cy="483092"/>
          </a:xfrm>
          <a:prstGeom prst="mathPlus">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1042988" rtl="1" fontAlgn="base">
              <a:spcBef>
                <a:spcPct val="0"/>
              </a:spcBef>
              <a:spcAft>
                <a:spcPct val="0"/>
              </a:spcAft>
            </a:pPr>
            <a:endParaRPr lang="en-US" sz="3900" b="1" smtClean="0">
              <a:solidFill>
                <a:srgbClr val="000066"/>
              </a:solidFill>
              <a:latin typeface="Arial" charset="0"/>
              <a:cs typeface="Arial" charset="0"/>
            </a:endParaRPr>
          </a:p>
        </p:txBody>
      </p:sp>
      <p:sp>
        <p:nvSpPr>
          <p:cNvPr id="13" name="TextBox 12"/>
          <p:cNvSpPr txBox="1"/>
          <p:nvPr/>
        </p:nvSpPr>
        <p:spPr>
          <a:xfrm>
            <a:off x="5208691" y="2541157"/>
            <a:ext cx="3919856" cy="830997"/>
          </a:xfrm>
          <a:prstGeom prst="rect">
            <a:avLst/>
          </a:prstGeom>
          <a:noFill/>
        </p:spPr>
        <p:txBody>
          <a:bodyPr wrap="none" rtlCol="0">
            <a:spAutoFit/>
          </a:bodyPr>
          <a:lstStyle/>
          <a:p>
            <a:pPr algn="ctr"/>
            <a:r>
              <a:rPr lang="en-GB" sz="2400" dirty="0" smtClean="0">
                <a:solidFill>
                  <a:srgbClr val="002060"/>
                </a:solidFill>
              </a:rPr>
              <a:t>Dissemination &amp; Promotional </a:t>
            </a:r>
          </a:p>
          <a:p>
            <a:pPr algn="ctr"/>
            <a:r>
              <a:rPr lang="en-GB" sz="2400" dirty="0" smtClean="0">
                <a:solidFill>
                  <a:srgbClr val="002060"/>
                </a:solidFill>
              </a:rPr>
              <a:t> Resources</a:t>
            </a:r>
            <a:r>
              <a:rPr lang="en-US" sz="2400" dirty="0" smtClean="0">
                <a:solidFill>
                  <a:srgbClr val="002060"/>
                </a:solidFill>
              </a:rPr>
              <a:t>  in 2018</a:t>
            </a:r>
            <a:endParaRPr lang="en-GB" sz="2400" dirty="0" smtClean="0">
              <a:solidFill>
                <a:srgbClr val="002060"/>
              </a:solidFill>
            </a:endParaRPr>
          </a:p>
        </p:txBody>
      </p:sp>
      <p:sp>
        <p:nvSpPr>
          <p:cNvPr id="14" name="Plus 13"/>
          <p:cNvSpPr/>
          <p:nvPr/>
        </p:nvSpPr>
        <p:spPr bwMode="auto">
          <a:xfrm>
            <a:off x="6874000" y="3431780"/>
            <a:ext cx="439580" cy="483092"/>
          </a:xfrm>
          <a:prstGeom prst="mathPlus">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1042988" rtl="1" fontAlgn="base">
              <a:spcBef>
                <a:spcPct val="0"/>
              </a:spcBef>
              <a:spcAft>
                <a:spcPct val="0"/>
              </a:spcAft>
            </a:pPr>
            <a:endParaRPr lang="en-US" sz="3900" b="1" smtClean="0">
              <a:solidFill>
                <a:srgbClr val="000066"/>
              </a:solidFill>
              <a:latin typeface="Arial" charset="0"/>
              <a:cs typeface="Arial" charset="0"/>
            </a:endParaRPr>
          </a:p>
        </p:txBody>
      </p:sp>
      <p:sp>
        <p:nvSpPr>
          <p:cNvPr id="17" name="TextBox 16"/>
          <p:cNvSpPr txBox="1"/>
          <p:nvPr/>
        </p:nvSpPr>
        <p:spPr>
          <a:xfrm>
            <a:off x="788253" y="848734"/>
            <a:ext cx="2885470" cy="461665"/>
          </a:xfrm>
          <a:prstGeom prst="rect">
            <a:avLst/>
          </a:prstGeom>
          <a:noFill/>
        </p:spPr>
        <p:txBody>
          <a:bodyPr wrap="none" rtlCol="0">
            <a:spAutoFit/>
          </a:bodyPr>
          <a:lstStyle/>
          <a:p>
            <a:r>
              <a:rPr lang="en-GB" sz="2400" dirty="0" smtClean="0">
                <a:solidFill>
                  <a:srgbClr val="1F497D"/>
                </a:solidFill>
              </a:rPr>
              <a:t>The guide to </a:t>
            </a:r>
            <a:r>
              <a:rPr lang="en-GB" sz="2400" i="1" dirty="0">
                <a:solidFill>
                  <a:srgbClr val="1F497D"/>
                </a:solidFill>
              </a:rPr>
              <a:t>h</a:t>
            </a:r>
            <a:r>
              <a:rPr lang="en-GB" sz="2400" i="1" dirty="0" smtClean="0">
                <a:solidFill>
                  <a:srgbClr val="1F497D"/>
                </a:solidFill>
              </a:rPr>
              <a:t>ow to…</a:t>
            </a:r>
            <a:endParaRPr lang="en-US" sz="2400" i="1" dirty="0">
              <a:solidFill>
                <a:srgbClr val="1F497D"/>
              </a:solidFill>
            </a:endParaRPr>
          </a:p>
        </p:txBody>
      </p:sp>
      <p:sp>
        <p:nvSpPr>
          <p:cNvPr id="19" name="TextBox 18"/>
          <p:cNvSpPr txBox="1"/>
          <p:nvPr/>
        </p:nvSpPr>
        <p:spPr>
          <a:xfrm>
            <a:off x="5386785" y="5188687"/>
            <a:ext cx="3563668" cy="1200329"/>
          </a:xfrm>
          <a:prstGeom prst="rect">
            <a:avLst/>
          </a:prstGeom>
          <a:noFill/>
        </p:spPr>
        <p:txBody>
          <a:bodyPr wrap="square" rtlCol="0">
            <a:spAutoFit/>
          </a:bodyPr>
          <a:lstStyle/>
          <a:p>
            <a:pPr algn="ctr"/>
            <a:r>
              <a:rPr lang="en-GB" sz="2400" dirty="0" smtClean="0">
                <a:solidFill>
                  <a:srgbClr val="002060"/>
                </a:solidFill>
              </a:rPr>
              <a:t>Leadership, Learning </a:t>
            </a:r>
          </a:p>
          <a:p>
            <a:pPr algn="ctr"/>
            <a:r>
              <a:rPr lang="en-GB" sz="2400" dirty="0" smtClean="0">
                <a:solidFill>
                  <a:srgbClr val="002060"/>
                </a:solidFill>
              </a:rPr>
              <a:t>Networks, Sharing</a:t>
            </a:r>
          </a:p>
          <a:p>
            <a:pPr algn="ctr"/>
            <a:r>
              <a:rPr lang="en-GB" sz="2400" dirty="0" smtClean="0">
                <a:solidFill>
                  <a:srgbClr val="002060"/>
                </a:solidFill>
              </a:rPr>
              <a:t>2018-2025</a:t>
            </a:r>
            <a:endParaRPr lang="en-US" sz="2400" dirty="0">
              <a:solidFill>
                <a:srgbClr val="002060"/>
              </a:solidFill>
            </a:endParaRPr>
          </a:p>
        </p:txBody>
      </p:sp>
      <p:sp>
        <p:nvSpPr>
          <p:cNvPr id="20" name="Plus 19"/>
          <p:cNvSpPr/>
          <p:nvPr/>
        </p:nvSpPr>
        <p:spPr bwMode="auto">
          <a:xfrm>
            <a:off x="6938476" y="4670341"/>
            <a:ext cx="439580" cy="483092"/>
          </a:xfrm>
          <a:prstGeom prst="mathPlus">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1042988" rtl="1" fontAlgn="base">
              <a:spcBef>
                <a:spcPct val="0"/>
              </a:spcBef>
              <a:spcAft>
                <a:spcPct val="0"/>
              </a:spcAft>
            </a:pPr>
            <a:endParaRPr lang="en-US" sz="3900" b="1" smtClean="0">
              <a:solidFill>
                <a:srgbClr val="000066"/>
              </a:solidFill>
              <a:latin typeface="Arial" charset="0"/>
              <a:cs typeface="Arial" charset="0"/>
            </a:endParaRPr>
          </a:p>
        </p:txBody>
      </p:sp>
      <p:sp>
        <p:nvSpPr>
          <p:cNvPr id="21" name="Text Box 22"/>
          <p:cNvSpPr txBox="1">
            <a:spLocks noChangeArrowheads="1"/>
          </p:cNvSpPr>
          <p:nvPr/>
        </p:nvSpPr>
        <p:spPr bwMode="auto">
          <a:xfrm>
            <a:off x="0" y="57631"/>
            <a:ext cx="9144000" cy="6051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solidFill>
                <a:prstClr val="white"/>
              </a:solidFill>
              <a:latin typeface="Calibri" pitchFamily="34" charset="0"/>
              <a:cs typeface="Arial" charset="0"/>
            </a:endParaRPr>
          </a:p>
        </p:txBody>
      </p:sp>
      <p:sp>
        <p:nvSpPr>
          <p:cNvPr id="22" name="Title 3"/>
          <p:cNvSpPr txBox="1">
            <a:spLocks/>
          </p:cNvSpPr>
          <p:nvPr/>
        </p:nvSpPr>
        <p:spPr>
          <a:xfrm>
            <a:off x="110836" y="-41565"/>
            <a:ext cx="8972145" cy="8312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chemeClr val="tx1"/>
                </a:solidFill>
                <a:latin typeface="Calibri" panose="020F0502020204030204" pitchFamily="34" charset="0"/>
                <a:ea typeface="+mj-ea"/>
                <a:cs typeface="+mj-cs"/>
              </a:defRPr>
            </a:lvl1pPr>
          </a:lstStyle>
          <a:p>
            <a:r>
              <a:rPr lang="en-GB" sz="2400" dirty="0" smtClean="0">
                <a:solidFill>
                  <a:prstClr val="white"/>
                </a:solidFill>
              </a:rPr>
              <a:t>GLOBAL PHYSICAL ACTIVITY TOOLKIT, RESOURCES AND TRAINING </a:t>
            </a:r>
            <a:endParaRPr lang="en-US" sz="2400" b="1" dirty="0">
              <a:solidFill>
                <a:prstClr val="white"/>
              </a:solidFill>
            </a:endParaRPr>
          </a:p>
        </p:txBody>
      </p:sp>
    </p:spTree>
    <p:extLst>
      <p:ext uri="{BB962C8B-B14F-4D97-AF65-F5344CB8AC3E}">
        <p14:creationId xmlns:p14="http://schemas.microsoft.com/office/powerpoint/2010/main" val="3309251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IANPHI Consultation Response</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To develop the IANPHI response to the consultation an online survey was developed with the support of the secretariat and approved by the executive then disseminated to members.</a:t>
            </a:r>
          </a:p>
          <a:p>
            <a:pPr marL="0" indent="0">
              <a:buNone/>
            </a:pPr>
            <a:r>
              <a:rPr lang="en-GB" dirty="0" smtClean="0"/>
              <a:t>A further member specific template was disseminated to gather more specific views on the draft global action plan</a:t>
            </a:r>
            <a:r>
              <a:rPr lang="en-GB" dirty="0" smtClean="0"/>
              <a:t>.</a:t>
            </a:r>
          </a:p>
          <a:p>
            <a:pPr marL="0" indent="0">
              <a:buNone/>
            </a:pPr>
            <a:r>
              <a:rPr lang="en-GB" dirty="0" smtClean="0"/>
              <a:t>The response was further developed with support from a small groups of IANPHI member.</a:t>
            </a:r>
            <a:endParaRPr lang="en-GB" dirty="0" smtClean="0"/>
          </a:p>
          <a:p>
            <a:pPr marL="0" indent="0">
              <a:buNone/>
            </a:pPr>
            <a:r>
              <a:rPr lang="en-GB" dirty="0" smtClean="0"/>
              <a:t>The IANPHI response highlighted:</a:t>
            </a:r>
          </a:p>
          <a:p>
            <a:r>
              <a:rPr lang="en-GB" dirty="0" smtClean="0"/>
              <a:t>Support for the aims and ambitions of the draft global action plan and core themes and approach</a:t>
            </a:r>
          </a:p>
          <a:p>
            <a:r>
              <a:rPr lang="en-GB" dirty="0" smtClean="0"/>
              <a:t>Offered opportunities to strengthen the action plan through greater focus on those who are least active, better use of data, a strong emphasis on the human right aspect of physical activity for health and being clearer about the involvement of cultural interventions.</a:t>
            </a:r>
          </a:p>
          <a:p>
            <a:r>
              <a:rPr lang="en-GB" dirty="0" smtClean="0"/>
              <a:t>We highlighted the issue of violence as a barrier to physical activity which is something that was also fed back directly to the WHO policy team as a significant gap in thinking for Low &amp; Middle Income Countries</a:t>
            </a:r>
          </a:p>
          <a:p>
            <a:pPr marL="0" indent="0">
              <a:buNone/>
            </a:pPr>
            <a:r>
              <a:rPr lang="en-GB" dirty="0" smtClean="0"/>
              <a:t>The IANPHI response was approved by the IANPHI executive and submitted before the close of the WHO consultation period.</a:t>
            </a:r>
            <a:endParaRPr lang="en-GB"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14</a:t>
            </a:fld>
            <a:endParaRPr lang="en-GB" dirty="0"/>
          </a:p>
        </p:txBody>
      </p:sp>
    </p:spTree>
    <p:extLst>
      <p:ext uri="{BB962C8B-B14F-4D97-AF65-F5344CB8AC3E}">
        <p14:creationId xmlns:p14="http://schemas.microsoft.com/office/powerpoint/2010/main" val="257322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GB" dirty="0" smtClean="0"/>
              <a:t>IANPHI PHYSICAL ACTIVITY SURVEY RESULTS</a:t>
            </a:r>
            <a:endParaRPr lang="en-GB" dirty="0"/>
          </a:p>
        </p:txBody>
      </p:sp>
      <p:sp>
        <p:nvSpPr>
          <p:cNvPr id="4" name="Slide Number Placeholder 3"/>
          <p:cNvSpPr>
            <a:spLocks noGrp="1"/>
          </p:cNvSpPr>
          <p:nvPr>
            <p:ph type="sldNum" sz="quarter" idx="10"/>
          </p:nvPr>
        </p:nvSpPr>
        <p:spPr/>
        <p:txBody>
          <a:bodyPr/>
          <a:lstStyle/>
          <a:p>
            <a:fld id="{DEAB88DE-3ED1-4684-8721-E94BD2D2A0EC}" type="slidenum">
              <a:rPr lang="en-GB" smtClean="0"/>
              <a:pPr/>
              <a:t>15</a:t>
            </a:fld>
            <a:endParaRPr lang="en-GB" dirty="0"/>
          </a:p>
        </p:txBody>
      </p:sp>
    </p:spTree>
    <p:extLst>
      <p:ext uri="{BB962C8B-B14F-4D97-AF65-F5344CB8AC3E}">
        <p14:creationId xmlns:p14="http://schemas.microsoft.com/office/powerpoint/2010/main" val="73502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IANPHI Member Survey on Physical Activity</a:t>
            </a:r>
            <a:endParaRPr lang="en-GB" dirty="0"/>
          </a:p>
        </p:txBody>
      </p:sp>
      <p:sp>
        <p:nvSpPr>
          <p:cNvPr id="3" name="Content Placeholder 2"/>
          <p:cNvSpPr>
            <a:spLocks noGrp="1"/>
          </p:cNvSpPr>
          <p:nvPr>
            <p:ph idx="1"/>
          </p:nvPr>
        </p:nvSpPr>
        <p:spPr>
          <a:xfrm>
            <a:off x="558000" y="1628800"/>
            <a:ext cx="4086008" cy="4523655"/>
          </a:xfrm>
        </p:spPr>
        <p:txBody>
          <a:bodyPr/>
          <a:lstStyle/>
          <a:p>
            <a:pPr marL="0" indent="0">
              <a:buNone/>
            </a:pPr>
            <a:r>
              <a:rPr lang="en-GB" dirty="0" smtClean="0"/>
              <a:t>Survey launched on-line on  1</a:t>
            </a:r>
            <a:r>
              <a:rPr lang="en-GB" baseline="30000" dirty="0" smtClean="0"/>
              <a:t>st</a:t>
            </a:r>
            <a:r>
              <a:rPr lang="en-GB" dirty="0" smtClean="0"/>
              <a:t> August and closed on 8</a:t>
            </a:r>
            <a:r>
              <a:rPr lang="en-GB" baseline="30000" dirty="0" smtClean="0"/>
              <a:t>th</a:t>
            </a:r>
            <a:r>
              <a:rPr lang="en-GB" dirty="0" smtClean="0"/>
              <a:t> September.</a:t>
            </a:r>
          </a:p>
          <a:p>
            <a:pPr marL="0" indent="0">
              <a:buNone/>
            </a:pPr>
            <a:r>
              <a:rPr lang="en-GB" dirty="0" smtClean="0"/>
              <a:t>A word and pdf version of the survey questions was also circulated by email to IANPHI members.</a:t>
            </a:r>
          </a:p>
          <a:p>
            <a:pPr marL="0" indent="0">
              <a:buNone/>
            </a:pPr>
            <a:r>
              <a:rPr lang="en-GB" dirty="0" smtClean="0"/>
              <a:t>Reminder prompts for participation were sent alongside prompts to participate in the WHO GAPPA webinars.</a:t>
            </a:r>
          </a:p>
          <a:p>
            <a:pPr marL="0" indent="0">
              <a:buNone/>
            </a:pPr>
            <a:r>
              <a:rPr lang="en-GB" dirty="0" smtClean="0"/>
              <a:t>The survey was only available in English and this may have limited the response from some member organisations.</a:t>
            </a:r>
          </a:p>
          <a:p>
            <a:pPr marL="0" indent="0">
              <a:buNone/>
            </a:pPr>
            <a:endParaRPr lang="en-GB"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16</a:t>
            </a:fld>
            <a:endParaRPr lang="en-GB" dirty="0"/>
          </a:p>
        </p:txBody>
      </p:sp>
      <p:graphicFrame>
        <p:nvGraphicFramePr>
          <p:cNvPr id="5" name="Diagram 4"/>
          <p:cNvGraphicFramePr/>
          <p:nvPr>
            <p:extLst>
              <p:ext uri="{D42A27DB-BD31-4B8C-83A1-F6EECF244321}">
                <p14:modId xmlns:p14="http://schemas.microsoft.com/office/powerpoint/2010/main" val="2184205638"/>
              </p:ext>
            </p:extLst>
          </p:nvPr>
        </p:nvGraphicFramePr>
        <p:xfrm>
          <a:off x="4788024" y="1124744"/>
          <a:ext cx="4104456"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9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Initial findings from survey analysis</a:t>
            </a:r>
            <a:br>
              <a:rPr lang="en-GB" dirty="0" smtClean="0"/>
            </a:br>
            <a:r>
              <a:rPr lang="en-GB" dirty="0" smtClean="0"/>
              <a:t>NPHI Focus on PA</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000" dirty="0" smtClean="0"/>
              <a:t>Only 2 countries reported that there was no national commitment to addressing population physical activity, however all were committed to implementing the global sustainable development goals</a:t>
            </a:r>
          </a:p>
          <a:p>
            <a:pPr marL="0" indent="0">
              <a:buNone/>
            </a:pPr>
            <a:r>
              <a:rPr lang="en-GB" sz="2000" dirty="0" smtClean="0"/>
              <a:t>86% of NPHI responding were doing specific work on physical activity.</a:t>
            </a:r>
          </a:p>
          <a:p>
            <a:pPr marL="0" indent="0">
              <a:buNone/>
            </a:pPr>
            <a:r>
              <a:rPr lang="en-GB" sz="2000" dirty="0" smtClean="0"/>
              <a:t>Of those specifically working on physical activity:</a:t>
            </a:r>
          </a:p>
          <a:p>
            <a:r>
              <a:rPr lang="en-GB" sz="2000" dirty="0" smtClean="0"/>
              <a:t>53% identified a specific organisational framework/strategy on physical activity</a:t>
            </a:r>
          </a:p>
          <a:p>
            <a:r>
              <a:rPr lang="en-GB" sz="2000" dirty="0" smtClean="0"/>
              <a:t>37% had no dedicated resource or programme working on physical activity</a:t>
            </a:r>
          </a:p>
          <a:p>
            <a:r>
              <a:rPr lang="en-GB" sz="2000" dirty="0" smtClean="0"/>
              <a:t>In those with dedicated resource or programmes the number of programmes specifically on physical activity ranged from 1 to 5 different programmes. Hong Kong and Finland described the most programmes.</a:t>
            </a:r>
          </a:p>
          <a:p>
            <a:pPr marL="0" indent="0">
              <a:buNone/>
            </a:pPr>
            <a:endParaRPr lang="en-GB" sz="2000" dirty="0" smtClean="0"/>
          </a:p>
          <a:p>
            <a:pPr marL="0" indent="0">
              <a:buNone/>
            </a:pPr>
            <a:endParaRPr lang="en-GB" sz="2000"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17</a:t>
            </a:fld>
            <a:endParaRPr lang="en-GB" dirty="0"/>
          </a:p>
        </p:txBody>
      </p:sp>
    </p:spTree>
    <p:extLst>
      <p:ext uri="{BB962C8B-B14F-4D97-AF65-F5344CB8AC3E}">
        <p14:creationId xmlns:p14="http://schemas.microsoft.com/office/powerpoint/2010/main" val="299825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Initial findings from survey analysis</a:t>
            </a:r>
            <a:br>
              <a:rPr lang="en-GB" dirty="0" smtClean="0"/>
            </a:br>
            <a:r>
              <a:rPr lang="en-GB" dirty="0" smtClean="0"/>
              <a:t>Campaigns on physical activity</a:t>
            </a:r>
            <a:endParaRPr lang="en-GB" dirty="0"/>
          </a:p>
        </p:txBody>
      </p:sp>
      <p:sp>
        <p:nvSpPr>
          <p:cNvPr id="3" name="Content Placeholder 2"/>
          <p:cNvSpPr>
            <a:spLocks noGrp="1"/>
          </p:cNvSpPr>
          <p:nvPr>
            <p:ph idx="1"/>
          </p:nvPr>
        </p:nvSpPr>
        <p:spPr>
          <a:xfrm>
            <a:off x="558000" y="1484785"/>
            <a:ext cx="8262472" cy="360040"/>
          </a:xfrm>
        </p:spPr>
        <p:txBody>
          <a:bodyPr/>
          <a:lstStyle/>
          <a:p>
            <a:pPr marL="0" indent="0">
              <a:buNone/>
            </a:pPr>
            <a:r>
              <a:rPr lang="en-GB" dirty="0" smtClean="0"/>
              <a:t>23% reported currently running a national campaign to promote physical activity</a:t>
            </a:r>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18</a:t>
            </a:fld>
            <a:endParaRPr lang="en-GB" dirty="0"/>
          </a:p>
        </p:txBody>
      </p:sp>
      <p:sp>
        <p:nvSpPr>
          <p:cNvPr id="5" name="TextBox 4"/>
          <p:cNvSpPr txBox="1"/>
          <p:nvPr/>
        </p:nvSpPr>
        <p:spPr>
          <a:xfrm>
            <a:off x="539552" y="1982281"/>
            <a:ext cx="2232248" cy="2031325"/>
          </a:xfrm>
          <a:prstGeom prst="rect">
            <a:avLst/>
          </a:prstGeom>
          <a:noFill/>
        </p:spPr>
        <p:txBody>
          <a:bodyPr wrap="square" rtlCol="0">
            <a:spAutoFit/>
          </a:bodyPr>
          <a:lstStyle/>
          <a:p>
            <a:pPr algn="ctr"/>
            <a:r>
              <a:rPr lang="en-GB" i="1" dirty="0" smtClean="0"/>
              <a:t>CDC China</a:t>
            </a:r>
          </a:p>
          <a:p>
            <a:pPr algn="ctr"/>
            <a:endParaRPr lang="en-GB" dirty="0"/>
          </a:p>
          <a:p>
            <a:pPr algn="ctr"/>
            <a:r>
              <a:rPr lang="en-GB" b="1" dirty="0" smtClean="0"/>
              <a:t>China </a:t>
            </a:r>
            <a:r>
              <a:rPr lang="en-GB" b="1" dirty="0"/>
              <a:t>Health Lifestyle for ALL (</a:t>
            </a:r>
            <a:r>
              <a:rPr lang="en-GB" b="1" dirty="0" smtClean="0"/>
              <a:t>HLA)</a:t>
            </a:r>
          </a:p>
          <a:p>
            <a:pPr algn="ctr"/>
            <a:r>
              <a:rPr lang="en-GB" dirty="0" smtClean="0"/>
              <a:t>Whole population</a:t>
            </a:r>
          </a:p>
          <a:p>
            <a:pPr algn="ctr"/>
            <a:r>
              <a:rPr lang="en-GB" dirty="0" smtClean="0">
                <a:hlinkClick r:id="rId2"/>
              </a:rPr>
              <a:t>www.jiankang121.cn</a:t>
            </a:r>
            <a:endParaRPr lang="en-GB" dirty="0"/>
          </a:p>
          <a:p>
            <a:pPr algn="ctr"/>
            <a:endParaRPr lang="en-GB" dirty="0"/>
          </a:p>
        </p:txBody>
      </p:sp>
      <p:sp>
        <p:nvSpPr>
          <p:cNvPr id="6" name="TextBox 5"/>
          <p:cNvSpPr txBox="1"/>
          <p:nvPr/>
        </p:nvSpPr>
        <p:spPr>
          <a:xfrm>
            <a:off x="3491880" y="1916832"/>
            <a:ext cx="2232248" cy="4801314"/>
          </a:xfrm>
          <a:prstGeom prst="rect">
            <a:avLst/>
          </a:prstGeom>
          <a:noFill/>
        </p:spPr>
        <p:txBody>
          <a:bodyPr wrap="square" rtlCol="0">
            <a:spAutoFit/>
          </a:bodyPr>
          <a:lstStyle/>
          <a:p>
            <a:pPr algn="ctr"/>
            <a:r>
              <a:rPr lang="en-GB" dirty="0" smtClean="0"/>
              <a:t>Public Health England</a:t>
            </a:r>
          </a:p>
          <a:p>
            <a:pPr algn="ctr"/>
            <a:endParaRPr lang="en-GB" dirty="0"/>
          </a:p>
          <a:p>
            <a:pPr algn="ctr"/>
            <a:r>
              <a:rPr lang="en-GB" b="1" dirty="0" smtClean="0"/>
              <a:t>Change4 Life/ 10 minute shake ups</a:t>
            </a:r>
          </a:p>
          <a:p>
            <a:pPr algn="ctr"/>
            <a:r>
              <a:rPr lang="en-GB" dirty="0" smtClean="0"/>
              <a:t>Children, Young people &amp; Families</a:t>
            </a:r>
          </a:p>
          <a:p>
            <a:pPr algn="ctr"/>
            <a:r>
              <a:rPr lang="en-GB" dirty="0">
                <a:hlinkClick r:id="rId3"/>
              </a:rPr>
              <a:t>https://</a:t>
            </a:r>
            <a:r>
              <a:rPr lang="en-GB" dirty="0" smtClean="0">
                <a:hlinkClick r:id="rId3"/>
              </a:rPr>
              <a:t>www.nhs.uk/change4life-beta/activities</a:t>
            </a:r>
            <a:r>
              <a:rPr lang="en-GB" dirty="0" smtClean="0"/>
              <a:t> </a:t>
            </a:r>
          </a:p>
          <a:p>
            <a:pPr algn="ctr"/>
            <a:endParaRPr lang="en-GB" dirty="0"/>
          </a:p>
          <a:p>
            <a:pPr algn="ctr"/>
            <a:endParaRPr lang="en-GB" dirty="0" smtClean="0"/>
          </a:p>
          <a:p>
            <a:pPr algn="ctr"/>
            <a:r>
              <a:rPr lang="en-GB" b="1" dirty="0" smtClean="0"/>
              <a:t>One You/Active 10</a:t>
            </a:r>
          </a:p>
          <a:p>
            <a:pPr algn="ctr"/>
            <a:r>
              <a:rPr lang="en-GB" dirty="0" smtClean="0"/>
              <a:t>Adults (40-60yrs)</a:t>
            </a:r>
          </a:p>
          <a:p>
            <a:pPr algn="ctr"/>
            <a:r>
              <a:rPr lang="en-GB" dirty="0">
                <a:hlinkClick r:id="rId4"/>
              </a:rPr>
              <a:t>https://</a:t>
            </a:r>
            <a:r>
              <a:rPr lang="en-GB" dirty="0" smtClean="0">
                <a:hlinkClick r:id="rId4"/>
              </a:rPr>
              <a:t>www.nhs.uk/oneyou/active10/home#fbICGRSDw3BBKADj.97</a:t>
            </a:r>
            <a:r>
              <a:rPr lang="en-GB" dirty="0" smtClean="0"/>
              <a:t> </a:t>
            </a:r>
            <a:endParaRPr lang="en-GB" dirty="0"/>
          </a:p>
        </p:txBody>
      </p:sp>
      <p:sp>
        <p:nvSpPr>
          <p:cNvPr id="7" name="TextBox 6"/>
          <p:cNvSpPr txBox="1"/>
          <p:nvPr/>
        </p:nvSpPr>
        <p:spPr>
          <a:xfrm>
            <a:off x="6156176" y="1948678"/>
            <a:ext cx="2232248" cy="1754326"/>
          </a:xfrm>
          <a:prstGeom prst="rect">
            <a:avLst/>
          </a:prstGeom>
          <a:noFill/>
        </p:spPr>
        <p:txBody>
          <a:bodyPr wrap="square" rtlCol="0">
            <a:spAutoFit/>
          </a:bodyPr>
          <a:lstStyle/>
          <a:p>
            <a:pPr algn="ctr"/>
            <a:r>
              <a:rPr lang="en-GB" i="1" dirty="0" err="1"/>
              <a:t>Sante</a:t>
            </a:r>
            <a:r>
              <a:rPr lang="en-GB" i="1" dirty="0"/>
              <a:t> </a:t>
            </a:r>
            <a:r>
              <a:rPr lang="en-GB" i="1" dirty="0" err="1"/>
              <a:t>publique</a:t>
            </a:r>
            <a:r>
              <a:rPr lang="en-GB" i="1" dirty="0"/>
              <a:t> </a:t>
            </a:r>
            <a:r>
              <a:rPr lang="en-GB" i="1" dirty="0" smtClean="0"/>
              <a:t>France</a:t>
            </a:r>
          </a:p>
          <a:p>
            <a:pPr algn="ctr"/>
            <a:endParaRPr lang="en-GB" dirty="0"/>
          </a:p>
          <a:p>
            <a:pPr algn="ctr"/>
            <a:r>
              <a:rPr lang="en-GB" b="1" dirty="0" err="1" smtClean="0"/>
              <a:t>Bouger</a:t>
            </a:r>
            <a:r>
              <a:rPr lang="en-GB" b="1" dirty="0" smtClean="0"/>
              <a:t> plus </a:t>
            </a:r>
          </a:p>
          <a:p>
            <a:pPr algn="ctr"/>
            <a:r>
              <a:rPr lang="en-GB" dirty="0" smtClean="0"/>
              <a:t>Adults </a:t>
            </a:r>
            <a:r>
              <a:rPr lang="en-GB" dirty="0"/>
              <a:t>and specific population (pregnant women, seniors</a:t>
            </a:r>
            <a:r>
              <a:rPr lang="en-GB" dirty="0" smtClean="0"/>
              <a:t>)</a:t>
            </a:r>
          </a:p>
        </p:txBody>
      </p:sp>
      <p:sp>
        <p:nvSpPr>
          <p:cNvPr id="8" name="TextBox 7"/>
          <p:cNvSpPr txBox="1"/>
          <p:nvPr/>
        </p:nvSpPr>
        <p:spPr>
          <a:xfrm>
            <a:off x="6156176" y="4509120"/>
            <a:ext cx="2232248" cy="2031325"/>
          </a:xfrm>
          <a:prstGeom prst="rect">
            <a:avLst/>
          </a:prstGeom>
          <a:noFill/>
        </p:spPr>
        <p:txBody>
          <a:bodyPr wrap="square" rtlCol="0">
            <a:spAutoFit/>
          </a:bodyPr>
          <a:lstStyle/>
          <a:p>
            <a:pPr algn="ctr"/>
            <a:r>
              <a:rPr lang="en-GB" i="1" dirty="0" smtClean="0"/>
              <a:t>Robert Koch Institute Germany</a:t>
            </a:r>
          </a:p>
          <a:p>
            <a:pPr algn="ctr"/>
            <a:endParaRPr lang="en-GB" dirty="0"/>
          </a:p>
          <a:p>
            <a:pPr algn="ctr"/>
            <a:r>
              <a:rPr lang="en-GB" b="1" dirty="0" smtClean="0"/>
              <a:t>Inform</a:t>
            </a:r>
          </a:p>
          <a:p>
            <a:pPr algn="ctr"/>
            <a:r>
              <a:rPr lang="en-GB" dirty="0" smtClean="0"/>
              <a:t>Whole Population</a:t>
            </a:r>
            <a:endParaRPr lang="en-GB" dirty="0"/>
          </a:p>
          <a:p>
            <a:pPr algn="ctr"/>
            <a:r>
              <a:rPr lang="en-GB" dirty="0" smtClean="0">
                <a:hlinkClick r:id="rId5"/>
              </a:rPr>
              <a:t>https</a:t>
            </a:r>
            <a:r>
              <a:rPr lang="en-GB" dirty="0">
                <a:hlinkClick r:id="rId5"/>
              </a:rPr>
              <a:t>://www.in-form.de</a:t>
            </a:r>
            <a:r>
              <a:rPr lang="en-GB" dirty="0" smtClean="0">
                <a:hlinkClick r:id="rId5"/>
              </a:rPr>
              <a:t>/</a:t>
            </a:r>
            <a:r>
              <a:rPr lang="en-GB" dirty="0" smtClean="0"/>
              <a:t> </a:t>
            </a:r>
          </a:p>
        </p:txBody>
      </p:sp>
      <p:sp>
        <p:nvSpPr>
          <p:cNvPr id="9" name="TextBox 8"/>
          <p:cNvSpPr txBox="1"/>
          <p:nvPr/>
        </p:nvSpPr>
        <p:spPr>
          <a:xfrm>
            <a:off x="538198" y="4232121"/>
            <a:ext cx="2456656" cy="2308324"/>
          </a:xfrm>
          <a:prstGeom prst="rect">
            <a:avLst/>
          </a:prstGeom>
          <a:noFill/>
        </p:spPr>
        <p:txBody>
          <a:bodyPr wrap="square" rtlCol="0">
            <a:spAutoFit/>
          </a:bodyPr>
          <a:lstStyle/>
          <a:p>
            <a:pPr algn="ctr"/>
            <a:r>
              <a:rPr lang="en-GB" i="1" dirty="0"/>
              <a:t>Centre for Health Protection, Department of Health, Hong Kong </a:t>
            </a:r>
            <a:endParaRPr lang="en-GB" i="1" dirty="0" smtClean="0"/>
          </a:p>
          <a:p>
            <a:pPr algn="ctr"/>
            <a:endParaRPr lang="en-GB" dirty="0"/>
          </a:p>
          <a:p>
            <a:pPr algn="ctr"/>
            <a:r>
              <a:rPr lang="en-GB" b="1" dirty="0" smtClean="0"/>
              <a:t>Healthy </a:t>
            </a:r>
            <a:r>
              <a:rPr lang="en-GB" b="1" dirty="0"/>
              <a:t>Exercise For All </a:t>
            </a:r>
            <a:endParaRPr lang="en-GB" b="1" dirty="0" smtClean="0"/>
          </a:p>
          <a:p>
            <a:pPr algn="ctr"/>
            <a:r>
              <a:rPr lang="en-GB" dirty="0" smtClean="0"/>
              <a:t>Whole population</a:t>
            </a:r>
          </a:p>
          <a:p>
            <a:pPr algn="ctr"/>
            <a:r>
              <a:rPr lang="en-GB" dirty="0" smtClean="0">
                <a:hlinkClick r:id="rId6"/>
              </a:rPr>
              <a:t>http</a:t>
            </a:r>
            <a:r>
              <a:rPr lang="en-GB" dirty="0">
                <a:hlinkClick r:id="rId6"/>
              </a:rPr>
              <a:t>://</a:t>
            </a:r>
            <a:r>
              <a:rPr lang="en-GB" dirty="0" smtClean="0">
                <a:hlinkClick r:id="rId6"/>
              </a:rPr>
              <a:t>www.lcsd.gov.hk/en/healthy</a:t>
            </a:r>
            <a:r>
              <a:rPr lang="en-GB" dirty="0" smtClean="0"/>
              <a:t> </a:t>
            </a:r>
            <a:endParaRPr lang="en-GB" dirty="0"/>
          </a:p>
        </p:txBody>
      </p:sp>
    </p:spTree>
    <p:extLst>
      <p:ext uri="{BB962C8B-B14F-4D97-AF65-F5344CB8AC3E}">
        <p14:creationId xmlns:p14="http://schemas.microsoft.com/office/powerpoint/2010/main" val="930423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Government Engagement</a:t>
            </a:r>
            <a:endParaRPr lang="en-GB" dirty="0"/>
          </a:p>
        </p:txBody>
      </p:sp>
      <p:sp>
        <p:nvSpPr>
          <p:cNvPr id="3" name="Content Placeholder 2"/>
          <p:cNvSpPr>
            <a:spLocks noGrp="1"/>
          </p:cNvSpPr>
          <p:nvPr>
            <p:ph idx="1"/>
          </p:nvPr>
        </p:nvSpPr>
        <p:spPr/>
        <p:txBody>
          <a:bodyPr>
            <a:noAutofit/>
          </a:bodyPr>
          <a:lstStyle/>
          <a:p>
            <a:pPr marL="0" indent="0">
              <a:buNone/>
            </a:pPr>
            <a:r>
              <a:rPr lang="en-GB" dirty="0" smtClean="0"/>
              <a:t>Respondents most commonly highlighted Health, Sport, Children, Education and Travel/Transport as being the most engaged and active government departments</a:t>
            </a:r>
          </a:p>
          <a:p>
            <a:pPr marL="0" indent="0">
              <a:buNone/>
            </a:pPr>
            <a:r>
              <a:rPr lang="en-GB" dirty="0"/>
              <a:t>V</a:t>
            </a:r>
            <a:r>
              <a:rPr lang="en-GB" dirty="0" smtClean="0"/>
              <a:t>ery few NPHI reported strong government engagement with their NPHI beyond Health/Public Health Ministries.</a:t>
            </a:r>
          </a:p>
          <a:p>
            <a:pPr marL="0" indent="0">
              <a:buNone/>
            </a:pPr>
            <a:r>
              <a:rPr lang="en-GB" dirty="0" smtClean="0"/>
              <a:t>In terms of national strategies:</a:t>
            </a:r>
          </a:p>
          <a:p>
            <a:pPr marL="400050" lvl="1" indent="0">
              <a:buNone/>
            </a:pPr>
            <a:r>
              <a:rPr lang="en-GB" sz="1800" dirty="0" smtClean="0"/>
              <a:t>79% reported a national physical education curriculum</a:t>
            </a:r>
          </a:p>
          <a:p>
            <a:pPr marL="400050" lvl="1" indent="0">
              <a:buNone/>
            </a:pPr>
            <a:r>
              <a:rPr lang="en-GB" sz="1800" dirty="0" smtClean="0"/>
              <a:t>79% reported a national sport strategy</a:t>
            </a:r>
          </a:p>
          <a:p>
            <a:pPr marL="400050" lvl="1" indent="0">
              <a:buNone/>
            </a:pPr>
            <a:r>
              <a:rPr lang="en-GB" sz="1800" dirty="0" smtClean="0"/>
              <a:t>68% reported a national cycling/walking infrastructure plan/strategy</a:t>
            </a:r>
          </a:p>
          <a:p>
            <a:pPr marL="400050" lvl="1" indent="0">
              <a:buNone/>
            </a:pPr>
            <a:r>
              <a:rPr lang="en-GB" sz="1800" dirty="0" smtClean="0"/>
              <a:t>64% reported a cross-government strategy or action plan on physical activity</a:t>
            </a:r>
          </a:p>
          <a:p>
            <a:pPr marL="0" indent="0">
              <a:buNone/>
            </a:pPr>
            <a:r>
              <a:rPr lang="en-GB" dirty="0" smtClean="0"/>
              <a:t>NPHI identified play as the area where there was least likely to be a national strategy or framework in place</a:t>
            </a:r>
          </a:p>
          <a:p>
            <a:pPr marL="0" indent="0">
              <a:buNone/>
            </a:pPr>
            <a:endParaRPr lang="en-GB"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19</a:t>
            </a:fld>
            <a:endParaRPr lang="en-GB" dirty="0"/>
          </a:p>
        </p:txBody>
      </p:sp>
    </p:spTree>
    <p:extLst>
      <p:ext uri="{BB962C8B-B14F-4D97-AF65-F5344CB8AC3E}">
        <p14:creationId xmlns:p14="http://schemas.microsoft.com/office/powerpoint/2010/main" val="334159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 y="-1"/>
            <a:ext cx="9151293"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186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Global Sustainable Development Goals</a:t>
            </a:r>
            <a:endParaRPr lang="en-GB" dirty="0"/>
          </a:p>
        </p:txBody>
      </p:sp>
      <p:sp>
        <p:nvSpPr>
          <p:cNvPr id="3" name="Content Placeholder 2"/>
          <p:cNvSpPr>
            <a:spLocks noGrp="1"/>
          </p:cNvSpPr>
          <p:nvPr>
            <p:ph idx="1"/>
          </p:nvPr>
        </p:nvSpPr>
        <p:spPr/>
        <p:txBody>
          <a:bodyPr/>
          <a:lstStyle/>
          <a:p>
            <a:pPr marL="0" indent="0">
              <a:buNone/>
            </a:pPr>
            <a:r>
              <a:rPr lang="en-GB" dirty="0" smtClean="0"/>
              <a:t>All NPHI reported a national commitment to delivering the global sustainable development goals.</a:t>
            </a:r>
          </a:p>
          <a:p>
            <a:pPr marL="0" indent="0">
              <a:buNone/>
            </a:pPr>
            <a:r>
              <a:rPr lang="en-GB" dirty="0" smtClean="0"/>
              <a:t>67% reported that they had a role supporting national action on SDGs</a:t>
            </a:r>
          </a:p>
          <a:p>
            <a:pPr marL="0" indent="0">
              <a:buNone/>
            </a:pPr>
            <a:r>
              <a:rPr lang="en-GB" dirty="0" smtClean="0"/>
              <a:t>31% reported an explicit link being made between SDGs and Physical Activity</a:t>
            </a:r>
          </a:p>
          <a:p>
            <a:pPr marL="0" indent="0">
              <a:buNone/>
            </a:pPr>
            <a:r>
              <a:rPr lang="en-GB" dirty="0" smtClean="0"/>
              <a:t>Just under half of respondents identified specific action plans linked to individual SDGs, however few made explicit connections to the role of physical activity in achieving the SDGs.</a:t>
            </a:r>
          </a:p>
          <a:p>
            <a:pPr marL="0" indent="0">
              <a:buNone/>
            </a:pPr>
            <a:r>
              <a:rPr lang="en-GB" dirty="0" smtClean="0"/>
              <a:t>Connection between SDG and Physical Activity was mainly reported in relation to:</a:t>
            </a:r>
          </a:p>
          <a:p>
            <a:pPr marL="400050" lvl="1" indent="0">
              <a:buNone/>
            </a:pPr>
            <a:r>
              <a:rPr lang="en-GB" sz="1800" dirty="0"/>
              <a:t>Goal 3: Good Health &amp; </a:t>
            </a:r>
            <a:r>
              <a:rPr lang="en-GB" sz="1800" dirty="0" smtClean="0"/>
              <a:t>Wellbeing</a:t>
            </a:r>
          </a:p>
          <a:p>
            <a:pPr marL="400050" lvl="1" indent="0">
              <a:buNone/>
            </a:pPr>
            <a:r>
              <a:rPr lang="en-GB" sz="1800" dirty="0"/>
              <a:t>Goal 4: Quality Education</a:t>
            </a:r>
            <a:endParaRPr lang="en-GB" sz="1800" dirty="0" smtClean="0"/>
          </a:p>
          <a:p>
            <a:pPr marL="0" indent="0">
              <a:buNone/>
            </a:pPr>
            <a:endParaRPr lang="en-GB"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20</a:t>
            </a:fld>
            <a:endParaRPr lang="en-GB" dirty="0"/>
          </a:p>
        </p:txBody>
      </p:sp>
    </p:spTree>
    <p:extLst>
      <p:ext uri="{BB962C8B-B14F-4D97-AF65-F5344CB8AC3E}">
        <p14:creationId xmlns:p14="http://schemas.microsoft.com/office/powerpoint/2010/main" val="364600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Data Collection</a:t>
            </a:r>
            <a:endParaRPr lang="en-GB" dirty="0"/>
          </a:p>
        </p:txBody>
      </p:sp>
      <p:sp>
        <p:nvSpPr>
          <p:cNvPr id="3" name="Content Placeholder 2"/>
          <p:cNvSpPr>
            <a:spLocks noGrp="1"/>
          </p:cNvSpPr>
          <p:nvPr>
            <p:ph idx="1"/>
          </p:nvPr>
        </p:nvSpPr>
        <p:spPr>
          <a:xfrm>
            <a:off x="558000" y="1484784"/>
            <a:ext cx="8028000" cy="2016223"/>
          </a:xfrm>
        </p:spPr>
        <p:txBody>
          <a:bodyPr>
            <a:normAutofit/>
          </a:bodyPr>
          <a:lstStyle/>
          <a:p>
            <a:pPr marL="0" indent="0">
              <a:buNone/>
            </a:pPr>
            <a:r>
              <a:rPr lang="en-GB" dirty="0" smtClean="0"/>
              <a:t>40% of NPHI are not actively involved in population level data collection on physical activity.</a:t>
            </a:r>
          </a:p>
          <a:p>
            <a:pPr marL="0" indent="0">
              <a:buNone/>
            </a:pPr>
            <a:r>
              <a:rPr lang="en-GB" dirty="0" smtClean="0"/>
              <a:t>Of the 60% collecting population data on physical activity, 83% make this data publically available.</a:t>
            </a:r>
          </a:p>
          <a:p>
            <a:pPr marL="0" indent="0">
              <a:buNone/>
            </a:pPr>
            <a:r>
              <a:rPr lang="en-GB" dirty="0" smtClean="0"/>
              <a:t>Use of global data was varied but most were aware they existed.</a:t>
            </a:r>
            <a:endParaRPr lang="en-GB" dirty="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21</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763498631"/>
              </p:ext>
            </p:extLst>
          </p:nvPr>
        </p:nvGraphicFramePr>
        <p:xfrm>
          <a:off x="539552" y="3645024"/>
          <a:ext cx="7992890" cy="2590800"/>
        </p:xfrm>
        <a:graphic>
          <a:graphicData uri="http://schemas.openxmlformats.org/drawingml/2006/table">
            <a:tbl>
              <a:tblPr firstRow="1" bandRow="1">
                <a:tableStyleId>{5C22544A-7EE6-4342-B048-85BDC9FD1C3A}</a:tableStyleId>
              </a:tblPr>
              <a:tblGrid>
                <a:gridCol w="2304256"/>
                <a:gridCol w="1152128"/>
                <a:gridCol w="1512168"/>
                <a:gridCol w="1656184"/>
                <a:gridCol w="1368154"/>
              </a:tblGrid>
              <a:tr h="370840">
                <a:tc>
                  <a:txBody>
                    <a:bodyPr/>
                    <a:lstStyle/>
                    <a:p>
                      <a:pPr algn="ctr"/>
                      <a:endParaRPr lang="en-GB" sz="1400" dirty="0"/>
                    </a:p>
                  </a:txBody>
                  <a:tcPr anchor="ctr"/>
                </a:tc>
                <a:tc>
                  <a:txBody>
                    <a:bodyPr/>
                    <a:lstStyle/>
                    <a:p>
                      <a:pPr algn="ctr"/>
                      <a:r>
                        <a:rPr lang="en-GB" sz="1400" dirty="0"/>
                        <a:t>Use data</a:t>
                      </a:r>
                    </a:p>
                  </a:txBody>
                  <a:tcPr anchor="ctr"/>
                </a:tc>
                <a:tc>
                  <a:txBody>
                    <a:bodyPr/>
                    <a:lstStyle/>
                    <a:p>
                      <a:pPr algn="ctr"/>
                      <a:r>
                        <a:rPr lang="en-GB" sz="1400"/>
                        <a:t>Do Not Use data</a:t>
                      </a:r>
                    </a:p>
                  </a:txBody>
                  <a:tcPr anchor="ctr"/>
                </a:tc>
                <a:tc>
                  <a:txBody>
                    <a:bodyPr/>
                    <a:lstStyle/>
                    <a:p>
                      <a:pPr algn="ctr"/>
                      <a:r>
                        <a:rPr lang="en-GB" sz="1400"/>
                        <a:t>Not Aware of this data</a:t>
                      </a:r>
                    </a:p>
                  </a:txBody>
                  <a:tcPr anchor="ctr"/>
                </a:tc>
                <a:tc>
                  <a:txBody>
                    <a:bodyPr/>
                    <a:lstStyle/>
                    <a:p>
                      <a:pPr algn="ctr"/>
                      <a:r>
                        <a:rPr lang="en-GB" sz="1400" dirty="0"/>
                        <a:t>Response Total</a:t>
                      </a:r>
                    </a:p>
                  </a:txBody>
                  <a:tcPr anchor="ctr"/>
                </a:tc>
              </a:tr>
              <a:tr h="370840">
                <a:tc>
                  <a:txBody>
                    <a:bodyPr/>
                    <a:lstStyle/>
                    <a:p>
                      <a:pPr algn="l"/>
                      <a:r>
                        <a:rPr lang="en-GB" sz="1400"/>
                        <a:t>  Adult risk factor surveillance (STEPS)</a:t>
                      </a:r>
                    </a:p>
                  </a:txBody>
                  <a:tcPr anchor="ctr"/>
                </a:tc>
                <a:tc>
                  <a:txBody>
                    <a:bodyPr/>
                    <a:lstStyle/>
                    <a:p>
                      <a:pPr algn="ctr"/>
                      <a:r>
                        <a:rPr lang="en-GB" sz="1400"/>
                        <a:t>40% (6)</a:t>
                      </a:r>
                    </a:p>
                  </a:txBody>
                  <a:tcPr anchor="ctr"/>
                </a:tc>
                <a:tc>
                  <a:txBody>
                    <a:bodyPr/>
                    <a:lstStyle/>
                    <a:p>
                      <a:pPr algn="ctr"/>
                      <a:r>
                        <a:rPr lang="en-GB" sz="1400"/>
                        <a:t>53.33% (8)</a:t>
                      </a:r>
                    </a:p>
                  </a:txBody>
                  <a:tcPr anchor="ctr"/>
                </a:tc>
                <a:tc>
                  <a:txBody>
                    <a:bodyPr/>
                    <a:lstStyle/>
                    <a:p>
                      <a:pPr algn="ctr"/>
                      <a:r>
                        <a:rPr lang="en-GB" sz="1400"/>
                        <a:t>6.67% (1)</a:t>
                      </a:r>
                    </a:p>
                  </a:txBody>
                  <a:tcPr anchor="ctr"/>
                </a:tc>
                <a:tc>
                  <a:txBody>
                    <a:bodyPr/>
                    <a:lstStyle/>
                    <a:p>
                      <a:pPr algn="ctr"/>
                      <a:r>
                        <a:rPr lang="en-GB" sz="1400"/>
                        <a:t>15</a:t>
                      </a:r>
                    </a:p>
                  </a:txBody>
                  <a:tcPr anchor="ctr"/>
                </a:tc>
              </a:tr>
              <a:tr h="370840">
                <a:tc>
                  <a:txBody>
                    <a:bodyPr/>
                    <a:lstStyle/>
                    <a:p>
                      <a:pPr algn="l"/>
                      <a:r>
                        <a:rPr lang="en-GB" sz="1400" dirty="0"/>
                        <a:t>  Global Schools Health Survey (GSHS)</a:t>
                      </a:r>
                    </a:p>
                  </a:txBody>
                  <a:tcPr anchor="ctr"/>
                </a:tc>
                <a:tc>
                  <a:txBody>
                    <a:bodyPr/>
                    <a:lstStyle/>
                    <a:p>
                      <a:pPr algn="ctr"/>
                      <a:r>
                        <a:rPr lang="en-GB" sz="1400"/>
                        <a:t>21.43% (3)</a:t>
                      </a:r>
                    </a:p>
                  </a:txBody>
                  <a:tcPr anchor="ctr"/>
                </a:tc>
                <a:tc>
                  <a:txBody>
                    <a:bodyPr/>
                    <a:lstStyle/>
                    <a:p>
                      <a:pPr algn="ctr"/>
                      <a:r>
                        <a:rPr lang="en-GB" sz="1400"/>
                        <a:t>57.14% (8)</a:t>
                      </a:r>
                    </a:p>
                  </a:txBody>
                  <a:tcPr anchor="ctr"/>
                </a:tc>
                <a:tc>
                  <a:txBody>
                    <a:bodyPr/>
                    <a:lstStyle/>
                    <a:p>
                      <a:pPr algn="ctr"/>
                      <a:r>
                        <a:rPr lang="en-GB" sz="1400"/>
                        <a:t>21.43% (3)</a:t>
                      </a:r>
                    </a:p>
                  </a:txBody>
                  <a:tcPr anchor="ctr"/>
                </a:tc>
                <a:tc>
                  <a:txBody>
                    <a:bodyPr/>
                    <a:lstStyle/>
                    <a:p>
                      <a:pPr algn="ctr"/>
                      <a:r>
                        <a:rPr lang="en-GB" sz="1400"/>
                        <a:t>14</a:t>
                      </a:r>
                    </a:p>
                  </a:txBody>
                  <a:tcPr anchor="ctr"/>
                </a:tc>
              </a:tr>
              <a:tr h="370840">
                <a:tc>
                  <a:txBody>
                    <a:bodyPr/>
                    <a:lstStyle/>
                    <a:p>
                      <a:pPr algn="l"/>
                      <a:r>
                        <a:rPr lang="en-GB" sz="1400"/>
                        <a:t>  Global School Policy Survey (G-SHPPS)</a:t>
                      </a:r>
                    </a:p>
                  </a:txBody>
                  <a:tcPr anchor="ctr"/>
                </a:tc>
                <a:tc>
                  <a:txBody>
                    <a:bodyPr/>
                    <a:lstStyle/>
                    <a:p>
                      <a:pPr algn="ctr"/>
                      <a:r>
                        <a:rPr lang="en-GB" sz="1400"/>
                        <a:t>15.38% (2)</a:t>
                      </a:r>
                    </a:p>
                  </a:txBody>
                  <a:tcPr anchor="ctr"/>
                </a:tc>
                <a:tc>
                  <a:txBody>
                    <a:bodyPr/>
                    <a:lstStyle/>
                    <a:p>
                      <a:pPr algn="ctr"/>
                      <a:r>
                        <a:rPr lang="en-GB" sz="1400"/>
                        <a:t>61.54% (8)</a:t>
                      </a:r>
                    </a:p>
                  </a:txBody>
                  <a:tcPr anchor="ctr"/>
                </a:tc>
                <a:tc>
                  <a:txBody>
                    <a:bodyPr/>
                    <a:lstStyle/>
                    <a:p>
                      <a:pPr algn="ctr"/>
                      <a:r>
                        <a:rPr lang="en-GB" sz="1400"/>
                        <a:t>23.08% (3)</a:t>
                      </a:r>
                    </a:p>
                  </a:txBody>
                  <a:tcPr anchor="ctr"/>
                </a:tc>
                <a:tc>
                  <a:txBody>
                    <a:bodyPr/>
                    <a:lstStyle/>
                    <a:p>
                      <a:pPr algn="ctr"/>
                      <a:r>
                        <a:rPr lang="en-GB" sz="1400"/>
                        <a:t>13</a:t>
                      </a:r>
                    </a:p>
                  </a:txBody>
                  <a:tcPr anchor="ctr"/>
                </a:tc>
              </a:tr>
              <a:tr h="370840">
                <a:tc>
                  <a:txBody>
                    <a:bodyPr/>
                    <a:lstStyle/>
                    <a:p>
                      <a:pPr algn="l"/>
                      <a:r>
                        <a:rPr lang="en-GB" sz="1400"/>
                        <a:t>  Country Completed Capacity Survey (NCD CCS)</a:t>
                      </a:r>
                    </a:p>
                  </a:txBody>
                  <a:tcPr anchor="ctr"/>
                </a:tc>
                <a:tc>
                  <a:txBody>
                    <a:bodyPr/>
                    <a:lstStyle/>
                    <a:p>
                      <a:pPr algn="ctr"/>
                      <a:r>
                        <a:rPr lang="en-GB" sz="1400"/>
                        <a:t>33.33% (5)</a:t>
                      </a:r>
                    </a:p>
                  </a:txBody>
                  <a:tcPr anchor="ctr"/>
                </a:tc>
                <a:tc>
                  <a:txBody>
                    <a:bodyPr/>
                    <a:lstStyle/>
                    <a:p>
                      <a:pPr algn="ctr"/>
                      <a:r>
                        <a:rPr lang="en-GB" sz="1400"/>
                        <a:t>46.67% (7)</a:t>
                      </a:r>
                    </a:p>
                  </a:txBody>
                  <a:tcPr anchor="ctr"/>
                </a:tc>
                <a:tc>
                  <a:txBody>
                    <a:bodyPr/>
                    <a:lstStyle/>
                    <a:p>
                      <a:pPr algn="ctr"/>
                      <a:r>
                        <a:rPr lang="en-GB" sz="1400"/>
                        <a:t>20% (3)</a:t>
                      </a:r>
                    </a:p>
                  </a:txBody>
                  <a:tcPr anchor="ctr"/>
                </a:tc>
                <a:tc>
                  <a:txBody>
                    <a:bodyPr/>
                    <a:lstStyle/>
                    <a:p>
                      <a:pPr algn="ctr"/>
                      <a:r>
                        <a:rPr lang="en-GB" sz="1400" dirty="0"/>
                        <a:t>15</a:t>
                      </a:r>
                    </a:p>
                  </a:txBody>
                  <a:tcPr anchor="ctr"/>
                </a:tc>
              </a:tr>
            </a:tbl>
          </a:graphicData>
        </a:graphic>
      </p:graphicFrame>
    </p:spTree>
    <p:extLst>
      <p:ext uri="{BB962C8B-B14F-4D97-AF65-F5344CB8AC3E}">
        <p14:creationId xmlns:p14="http://schemas.microsoft.com/office/powerpoint/2010/main" val="13722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Barriers &amp; Enablers</a:t>
            </a:r>
            <a:endParaRPr lang="en-GB" dirty="0"/>
          </a:p>
        </p:txBody>
      </p:sp>
      <p:sp>
        <p:nvSpPr>
          <p:cNvPr id="3" name="Content Placeholder 2"/>
          <p:cNvSpPr>
            <a:spLocks noGrp="1"/>
          </p:cNvSpPr>
          <p:nvPr>
            <p:ph idx="1"/>
          </p:nvPr>
        </p:nvSpPr>
        <p:spPr>
          <a:xfrm>
            <a:off x="558000" y="1772816"/>
            <a:ext cx="3581952" cy="4379639"/>
          </a:xfrm>
        </p:spPr>
        <p:txBody>
          <a:bodyPr/>
          <a:lstStyle/>
          <a:p>
            <a:pPr marL="0" indent="0" algn="ctr">
              <a:buNone/>
            </a:pPr>
            <a:r>
              <a:rPr lang="en-GB" sz="2800" dirty="0" smtClean="0"/>
              <a:t>Biggest Barriers</a:t>
            </a:r>
          </a:p>
          <a:p>
            <a:pPr marL="0" indent="0" algn="ctr">
              <a:buNone/>
            </a:pPr>
            <a:r>
              <a:rPr lang="en-GB" dirty="0" smtClean="0"/>
              <a:t>Political Commitment</a:t>
            </a:r>
          </a:p>
          <a:p>
            <a:pPr marL="0" indent="0" algn="ctr">
              <a:buNone/>
            </a:pPr>
            <a:r>
              <a:rPr lang="en-GB" dirty="0" smtClean="0"/>
              <a:t>Resource Mobilisation</a:t>
            </a:r>
          </a:p>
          <a:p>
            <a:pPr marL="0" indent="0" algn="ctr">
              <a:buNone/>
            </a:pPr>
            <a:r>
              <a:rPr lang="en-GB" dirty="0" smtClean="0"/>
              <a:t>Implementation Gap</a:t>
            </a:r>
          </a:p>
          <a:p>
            <a:pPr marL="0" indent="0" algn="ctr">
              <a:buNone/>
            </a:pPr>
            <a:r>
              <a:rPr lang="en-GB" dirty="0" smtClean="0"/>
              <a:t>Evidence on Cost of Inaction</a:t>
            </a:r>
          </a:p>
          <a:p>
            <a:pPr marL="0" indent="0" algn="ctr">
              <a:buNone/>
            </a:pPr>
            <a:r>
              <a:rPr lang="en-GB" dirty="0" smtClean="0"/>
              <a:t>Cross Government Working</a:t>
            </a:r>
          </a:p>
          <a:p>
            <a:pPr marL="0" indent="0" algn="ctr">
              <a:buNone/>
            </a:pPr>
            <a:r>
              <a:rPr lang="en-GB" dirty="0" smtClean="0"/>
              <a:t>Research &amp; Evidence</a:t>
            </a:r>
            <a:endParaRPr lang="en-GB"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22</a:t>
            </a:fld>
            <a:endParaRPr lang="en-GB" dirty="0"/>
          </a:p>
        </p:txBody>
      </p:sp>
      <p:sp>
        <p:nvSpPr>
          <p:cNvPr id="5" name="Content Placeholder 2"/>
          <p:cNvSpPr txBox="1">
            <a:spLocks/>
          </p:cNvSpPr>
          <p:nvPr/>
        </p:nvSpPr>
        <p:spPr>
          <a:xfrm>
            <a:off x="4860032" y="1772816"/>
            <a:ext cx="3869984" cy="4379639"/>
          </a:xfrm>
          <a:prstGeom prst="rect">
            <a:avLst/>
          </a:prstGeom>
        </p:spPr>
        <p:txBody>
          <a:bodyPr vert="horz" lIns="0" tIns="0" rIns="0" bIns="0" rtlCol="0">
            <a:normAutofit/>
          </a:bodyPr>
          <a:lstStyle>
            <a:lvl1pPr marL="342900" indent="-342900" algn="l" defTabSz="914400" rtl="0" eaLnBrk="1" latinLnBrk="0" hangingPunct="1">
              <a:spcBef>
                <a:spcPts val="1200"/>
              </a:spcBef>
              <a:buFont typeface="Arial" pitchFamily="34" charset="0"/>
              <a:buChar char="•"/>
              <a:defRPr sz="18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800" dirty="0" smtClean="0"/>
              <a:t>Biggest Enablers</a:t>
            </a:r>
          </a:p>
          <a:p>
            <a:pPr marL="0" indent="0" algn="ctr">
              <a:buNone/>
            </a:pPr>
            <a:r>
              <a:rPr lang="en-GB" sz="2000" dirty="0"/>
              <a:t>Resources to support cross government coordination </a:t>
            </a:r>
            <a:r>
              <a:rPr lang="en-GB" sz="2000" dirty="0" smtClean="0"/>
              <a:t>mechanisms</a:t>
            </a:r>
            <a:endParaRPr lang="en-GB" sz="2000" dirty="0"/>
          </a:p>
          <a:p>
            <a:pPr marL="0" indent="0" algn="ctr">
              <a:buNone/>
            </a:pPr>
            <a:r>
              <a:rPr lang="en-GB" sz="2000" dirty="0"/>
              <a:t>Research frameworks for physical </a:t>
            </a:r>
            <a:r>
              <a:rPr lang="en-GB" sz="2000" dirty="0" smtClean="0"/>
              <a:t>activity</a:t>
            </a:r>
            <a:endParaRPr lang="en-GB" sz="2000" dirty="0"/>
          </a:p>
          <a:p>
            <a:pPr marL="0" indent="0" algn="ctr">
              <a:buNone/>
            </a:pPr>
            <a:r>
              <a:rPr lang="en-GB" sz="2000" dirty="0"/>
              <a:t>Training and capacity building resources for planning and built environment sector</a:t>
            </a:r>
            <a:endParaRPr lang="en-GB" sz="2000" dirty="0" smtClean="0"/>
          </a:p>
          <a:p>
            <a:pPr marL="0" indent="0" algn="ctr">
              <a:buFont typeface="Arial" pitchFamily="34" charset="0"/>
              <a:buNone/>
            </a:pPr>
            <a:endParaRPr lang="en-GB" sz="2800" dirty="0"/>
          </a:p>
        </p:txBody>
      </p:sp>
    </p:spTree>
    <p:extLst>
      <p:ext uri="{BB962C8B-B14F-4D97-AF65-F5344CB8AC3E}">
        <p14:creationId xmlns:p14="http://schemas.microsoft.com/office/powerpoint/2010/main" val="336014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 next steps</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smtClean="0"/>
              <a:t>84% of NPHI who took part expressed an interest in continuing to work with IANPHI on physical activity.</a:t>
            </a:r>
          </a:p>
          <a:p>
            <a:pPr marL="0" indent="0">
              <a:buNone/>
            </a:pPr>
            <a:r>
              <a:rPr lang="en-GB" sz="2000" dirty="0" smtClean="0"/>
              <a:t>There were specific requests for more effort to enable Low &amp; Middle Income Countries to have access to and adapt tools and resources from High Income Countries.</a:t>
            </a:r>
          </a:p>
          <a:p>
            <a:pPr marL="0" indent="0">
              <a:buNone/>
            </a:pPr>
            <a:r>
              <a:rPr lang="en-GB" sz="2000" dirty="0" smtClean="0"/>
              <a:t>Following further analysis we aim to publish the findings from the survey either as an IANPHI report or in a peer review publication.</a:t>
            </a:r>
            <a:endParaRPr lang="en-GB" sz="2000"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23</a:t>
            </a:fld>
            <a:endParaRPr lang="en-GB" dirty="0"/>
          </a:p>
        </p:txBody>
      </p:sp>
    </p:spTree>
    <p:extLst>
      <p:ext uri="{BB962C8B-B14F-4D97-AF65-F5344CB8AC3E}">
        <p14:creationId xmlns:p14="http://schemas.microsoft.com/office/powerpoint/2010/main" val="2232497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8000" y="2348880"/>
            <a:ext cx="8028000" cy="3828720"/>
          </a:xfrm>
        </p:spPr>
        <p:txBody>
          <a:bodyPr/>
          <a:lstStyle/>
          <a:p>
            <a:r>
              <a:rPr lang="en-GB" sz="6600" dirty="0" smtClean="0"/>
              <a:t>Looking to the future</a:t>
            </a:r>
            <a:endParaRPr lang="en-GB" sz="6600" dirty="0"/>
          </a:p>
        </p:txBody>
      </p:sp>
    </p:spTree>
    <p:extLst>
      <p:ext uri="{BB962C8B-B14F-4D97-AF65-F5344CB8AC3E}">
        <p14:creationId xmlns:p14="http://schemas.microsoft.com/office/powerpoint/2010/main" val="1706985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1" y="4670257"/>
            <a:ext cx="3889319" cy="2187743"/>
          </a:xfrm>
          <a:prstGeom prst="rect">
            <a:avLst/>
          </a:prstGeom>
        </p:spPr>
      </p:pic>
      <p:sp>
        <p:nvSpPr>
          <p:cNvPr id="2" name="Title 1"/>
          <p:cNvSpPr>
            <a:spLocks noGrp="1"/>
          </p:cNvSpPr>
          <p:nvPr>
            <p:ph type="title"/>
          </p:nvPr>
        </p:nvSpPr>
        <p:spPr/>
        <p:txBody>
          <a:bodyPr/>
          <a:lstStyle/>
          <a:p>
            <a:r>
              <a:rPr lang="en-GB" dirty="0" smtClean="0"/>
              <a:t>Emerging contextual shifts</a:t>
            </a:r>
            <a:endParaRPr lang="en-GB" dirty="0"/>
          </a:p>
        </p:txBody>
      </p:sp>
      <p:sp>
        <p:nvSpPr>
          <p:cNvPr id="3" name="Content Placeholder 2"/>
          <p:cNvSpPr>
            <a:spLocks noGrp="1"/>
          </p:cNvSpPr>
          <p:nvPr>
            <p:ph idx="1"/>
          </p:nvPr>
        </p:nvSpPr>
        <p:spPr>
          <a:xfrm>
            <a:off x="558000" y="1484784"/>
            <a:ext cx="5742192" cy="4667671"/>
          </a:xfrm>
        </p:spPr>
        <p:txBody>
          <a:bodyPr>
            <a:normAutofit fontScale="85000" lnSpcReduction="10000"/>
          </a:bodyPr>
          <a:lstStyle/>
          <a:p>
            <a:pPr marL="0" indent="0"/>
            <a:r>
              <a:rPr lang="en-GB" sz="2400" dirty="0" smtClean="0"/>
              <a:t>As life </a:t>
            </a:r>
            <a:r>
              <a:rPr lang="en-GB" sz="2400" dirty="0"/>
              <a:t>expectancy continues to </a:t>
            </a:r>
            <a:r>
              <a:rPr lang="en-GB" sz="2400" dirty="0" smtClean="0"/>
              <a:t>expand </a:t>
            </a:r>
            <a:r>
              <a:rPr lang="en-GB" sz="2400" dirty="0"/>
              <a:t>so does the proportion of life lived with disease and </a:t>
            </a:r>
            <a:r>
              <a:rPr lang="en-GB" sz="2400" dirty="0" smtClean="0"/>
              <a:t>disability</a:t>
            </a:r>
          </a:p>
          <a:p>
            <a:pPr marL="0" indent="0"/>
            <a:r>
              <a:rPr lang="en-GB" sz="2400" dirty="0"/>
              <a:t>Increasing shift to city based living aligned with mobilisation of sustainable tech harmonised living</a:t>
            </a:r>
            <a:r>
              <a:rPr lang="en-GB" sz="2400" dirty="0" smtClean="0"/>
              <a:t>.</a:t>
            </a:r>
            <a:endParaRPr lang="en-GB" sz="2400" dirty="0"/>
          </a:p>
          <a:p>
            <a:pPr marL="0" indent="0"/>
            <a:r>
              <a:rPr lang="en-GB" sz="2400" dirty="0" smtClean="0"/>
              <a:t>Climate </a:t>
            </a:r>
            <a:r>
              <a:rPr lang="en-GB" sz="2400" dirty="0" smtClean="0"/>
              <a:t>change and ecological stability </a:t>
            </a:r>
          </a:p>
          <a:p>
            <a:pPr marL="0" indent="0"/>
            <a:r>
              <a:rPr lang="en-GB" sz="2400" dirty="0" smtClean="0"/>
              <a:t>Potential for instability in water/food resources</a:t>
            </a:r>
          </a:p>
          <a:p>
            <a:pPr marL="0" indent="0"/>
            <a:r>
              <a:rPr lang="en-GB" sz="2400" dirty="0" smtClean="0"/>
              <a:t>Globalised multi-nationals working with ‘crowd sourced’ businesses</a:t>
            </a:r>
          </a:p>
          <a:p>
            <a:pPr marL="0" indent="0"/>
            <a:r>
              <a:rPr lang="en-GB" sz="2400" dirty="0" smtClean="0"/>
              <a:t>Collective decision making influencing policy</a:t>
            </a:r>
          </a:p>
          <a:p>
            <a:pPr marL="0" indent="0"/>
            <a:r>
              <a:rPr lang="en-GB" sz="2400" dirty="0" smtClean="0"/>
              <a:t>Potential for increasing inequalities and social division</a:t>
            </a:r>
            <a:endParaRPr lang="en-GB" sz="2400" dirty="0"/>
          </a:p>
        </p:txBody>
      </p:sp>
      <p:sp>
        <p:nvSpPr>
          <p:cNvPr id="4" name="Slide Number Placeholder 3"/>
          <p:cNvSpPr>
            <a:spLocks noGrp="1"/>
          </p:cNvSpPr>
          <p:nvPr>
            <p:ph type="sldNum" sz="quarter" idx="4"/>
          </p:nvPr>
        </p:nvSpPr>
        <p:spPr>
          <a:prstGeom prst="rect">
            <a:avLst/>
          </a:prstGeom>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25</a:t>
            </a:fld>
            <a:endParaRPr lang="en-US" dirty="0">
              <a:solidFill>
                <a:prstClr val="white"/>
              </a:solidFill>
            </a:endParaRPr>
          </a:p>
        </p:txBody>
      </p:sp>
      <p:sp>
        <p:nvSpPr>
          <p:cNvPr id="10" name="Footer Placeholder 4"/>
          <p:cNvSpPr>
            <a:spLocks noGrp="1"/>
          </p:cNvSpPr>
          <p:nvPr>
            <p:ph type="ftr" sz="quarter" idx="4294967295"/>
          </p:nvPr>
        </p:nvSpPr>
        <p:spPr>
          <a:xfrm>
            <a:off x="1079500" y="6308725"/>
            <a:ext cx="8064500" cy="549275"/>
          </a:xfrm>
        </p:spPr>
        <p:txBody>
          <a:bodyPr/>
          <a:lstStyle/>
          <a:p>
            <a:pPr>
              <a:defRPr/>
            </a:pPr>
            <a:r>
              <a:rPr lang="en-US" dirty="0" smtClean="0">
                <a:solidFill>
                  <a:prstClr val="white"/>
                </a:solidFill>
              </a:rPr>
              <a:t>Millennials, Centennials and Rewilding Strategists</a:t>
            </a:r>
            <a:endParaRPr lang="en-US" dirty="0">
              <a:solidFill>
                <a:prstClr val="whit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1340768"/>
            <a:ext cx="2843808" cy="18958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4127" y="2780928"/>
            <a:ext cx="2952328" cy="1889329"/>
          </a:xfrm>
          <a:prstGeom prst="rect">
            <a:avLst/>
          </a:prstGeom>
        </p:spPr>
      </p:pic>
    </p:spTree>
    <p:extLst>
      <p:ext uri="{BB962C8B-B14F-4D97-AF65-F5344CB8AC3E}">
        <p14:creationId xmlns:p14="http://schemas.microsoft.com/office/powerpoint/2010/main" val="3612217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332656"/>
            <a:ext cx="6768752" cy="720080"/>
          </a:xfrm>
        </p:spPr>
        <p:txBody>
          <a:bodyPr>
            <a:normAutofit/>
          </a:bodyPr>
          <a:lstStyle/>
          <a:p>
            <a:r>
              <a:rPr lang="en-GB" dirty="0" smtClean="0"/>
              <a:t>Physiological impacts of ageing</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39394179"/>
              </p:ext>
            </p:extLst>
          </p:nvPr>
        </p:nvGraphicFramePr>
        <p:xfrm>
          <a:off x="-1044624" y="953344"/>
          <a:ext cx="878497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a:prstGeom prst="rect">
            <a:avLst/>
          </a:prstGeom>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26</a:t>
            </a:fld>
            <a:endParaRPr lang="en-US" dirty="0">
              <a:solidFill>
                <a:prstClr val="white"/>
              </a:solidFill>
            </a:endParaRPr>
          </a:p>
        </p:txBody>
      </p:sp>
      <p:graphicFrame>
        <p:nvGraphicFramePr>
          <p:cNvPr id="8" name="Diagram 7"/>
          <p:cNvGraphicFramePr/>
          <p:nvPr>
            <p:extLst>
              <p:ext uri="{D42A27DB-BD31-4B8C-83A1-F6EECF244321}">
                <p14:modId xmlns:p14="http://schemas.microsoft.com/office/powerpoint/2010/main" val="1754661446"/>
              </p:ext>
            </p:extLst>
          </p:nvPr>
        </p:nvGraphicFramePr>
        <p:xfrm>
          <a:off x="5940152" y="1700808"/>
          <a:ext cx="2952328" cy="4784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645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229"/>
            <a:ext cx="11124728" cy="695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95536" y="404664"/>
            <a:ext cx="4230024" cy="5040560"/>
          </a:xfrm>
          <a:solidFill>
            <a:schemeClr val="bg1"/>
          </a:solidFill>
        </p:spPr>
        <p:txBody>
          <a:bodyPr/>
          <a:lstStyle/>
          <a:p>
            <a:pPr marL="72000" indent="0">
              <a:buNone/>
            </a:pPr>
            <a:r>
              <a:rPr lang="en-GB" sz="2400" dirty="0"/>
              <a:t>I</a:t>
            </a:r>
            <a:r>
              <a:rPr lang="en-GB" sz="2400" dirty="0" smtClean="0"/>
              <a:t>nvesting </a:t>
            </a:r>
            <a:r>
              <a:rPr lang="en-GB" sz="2400" dirty="0"/>
              <a:t>in prevention is key at an individual level to being able to enjoy life, remain economically active and independent into later life.</a:t>
            </a:r>
          </a:p>
          <a:p>
            <a:pPr marL="72000" indent="0">
              <a:buNone/>
            </a:pPr>
            <a:r>
              <a:rPr lang="en-GB" sz="2400" dirty="0"/>
              <a:t>For the public sector, ensuring individuals are active across the life </a:t>
            </a:r>
            <a:r>
              <a:rPr lang="en-GB" sz="2400" dirty="0" smtClean="0"/>
              <a:t>course and investing in their own health </a:t>
            </a:r>
            <a:r>
              <a:rPr lang="en-GB" sz="2400" dirty="0"/>
              <a:t>is essential to the economic viability of local communities and the sustainability of the public sector</a:t>
            </a:r>
            <a:r>
              <a:rPr lang="en-GB" sz="2400" dirty="0" smtClean="0"/>
              <a:t>.</a:t>
            </a:r>
            <a:endParaRPr lang="en-GB" sz="2400" dirty="0"/>
          </a:p>
        </p:txBody>
      </p:sp>
    </p:spTree>
    <p:extLst>
      <p:ext uri="{BB962C8B-B14F-4D97-AF65-F5344CB8AC3E}">
        <p14:creationId xmlns:p14="http://schemas.microsoft.com/office/powerpoint/2010/main" val="3864344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8000" y="2348880"/>
            <a:ext cx="8028000" cy="3828720"/>
          </a:xfrm>
        </p:spPr>
        <p:txBody>
          <a:bodyPr/>
          <a:lstStyle/>
          <a:p>
            <a:r>
              <a:rPr lang="en-GB" sz="6600" dirty="0" smtClean="0"/>
              <a:t>Next Steps</a:t>
            </a:r>
            <a:endParaRPr lang="en-GB" sz="6600" dirty="0"/>
          </a:p>
        </p:txBody>
      </p:sp>
    </p:spTree>
    <p:extLst>
      <p:ext uri="{BB962C8B-B14F-4D97-AF65-F5344CB8AC3E}">
        <p14:creationId xmlns:p14="http://schemas.microsoft.com/office/powerpoint/2010/main" val="3137672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WHO Global Action Plan on Physical Activity</a:t>
            </a:r>
            <a:endParaRPr lang="en-GB" dirty="0"/>
          </a:p>
        </p:txBody>
      </p:sp>
      <p:sp>
        <p:nvSpPr>
          <p:cNvPr id="5" name="Content Placeholder 4"/>
          <p:cNvSpPr>
            <a:spLocks noGrp="1"/>
          </p:cNvSpPr>
          <p:nvPr>
            <p:ph idx="1"/>
          </p:nvPr>
        </p:nvSpPr>
        <p:spPr/>
        <p:txBody>
          <a:bodyPr>
            <a:normAutofit fontScale="92500" lnSpcReduction="10000"/>
          </a:bodyPr>
          <a:lstStyle/>
          <a:p>
            <a:pPr marL="0" indent="0">
              <a:buNone/>
            </a:pPr>
            <a:r>
              <a:rPr lang="en-GB" dirty="0" smtClean="0"/>
              <a:t>Global Action Plan on Physical Activity has been developed based on consultation responses and is being submitted into the ratification pathway in October 2017 with an aim of final publication in May 2018 supported by a suite of regional implementation toolkits.</a:t>
            </a:r>
          </a:p>
          <a:p>
            <a:pPr marL="0" indent="0">
              <a:buNone/>
            </a:pPr>
            <a:r>
              <a:rPr lang="en-GB" dirty="0" smtClean="0"/>
              <a:t>The ambition of GAPPA is:</a:t>
            </a:r>
          </a:p>
          <a:p>
            <a:pPr>
              <a:buFont typeface="+mj-lt"/>
              <a:buAutoNum type="arabicPeriod"/>
            </a:pPr>
            <a:r>
              <a:rPr lang="en-GB" dirty="0" smtClean="0"/>
              <a:t>To increase political interest, action and investment in physical activity in all countries</a:t>
            </a:r>
          </a:p>
          <a:p>
            <a:pPr>
              <a:buFont typeface="+mj-lt"/>
              <a:buAutoNum type="arabicPeriod"/>
            </a:pPr>
            <a:r>
              <a:rPr lang="en-GB" dirty="0" smtClean="0"/>
              <a:t>To enable engagement of all relevant sectors in joint actions to secure the multiple benefits of active living for health, environment, economy and </a:t>
            </a:r>
            <a:r>
              <a:rPr lang="en-GB" dirty="0"/>
              <a:t>s</a:t>
            </a:r>
            <a:r>
              <a:rPr lang="en-GB" dirty="0" smtClean="0"/>
              <a:t>ociety</a:t>
            </a:r>
          </a:p>
          <a:p>
            <a:pPr>
              <a:buFont typeface="+mj-lt"/>
              <a:buAutoNum type="arabicPeriod"/>
            </a:pPr>
            <a:r>
              <a:rPr lang="en-GB" dirty="0" smtClean="0"/>
              <a:t>To provide  a set of effective feasible policy actions to guide national planning and accelerate implementation – relevant and useable by all countries</a:t>
            </a:r>
          </a:p>
          <a:p>
            <a:pPr>
              <a:buFont typeface="+mj-lt"/>
              <a:buAutoNum type="arabicPeriod"/>
            </a:pPr>
            <a:r>
              <a:rPr lang="en-GB" dirty="0" smtClean="0"/>
              <a:t>To stimulate development of the supporting systems at national level to improve policy and practice</a:t>
            </a:r>
          </a:p>
          <a:p>
            <a:pPr>
              <a:buFont typeface="+mj-lt"/>
              <a:buAutoNum type="arabicPeriod"/>
            </a:pPr>
            <a:r>
              <a:rPr lang="en-GB" dirty="0" smtClean="0"/>
              <a:t>To create a global social movement to support  all countries to support all countries to reach the vision and goals of GAPPA</a:t>
            </a:r>
            <a:endParaRPr lang="en-GB" dirty="0"/>
          </a:p>
        </p:txBody>
      </p:sp>
      <p:sp>
        <p:nvSpPr>
          <p:cNvPr id="3" name="Slide Number Placeholder 2"/>
          <p:cNvSpPr>
            <a:spLocks noGrp="1"/>
          </p:cNvSpPr>
          <p:nvPr>
            <p:ph type="sldNum" sz="quarter" idx="4"/>
          </p:nvPr>
        </p:nvSpPr>
        <p:spPr/>
        <p:txBody>
          <a:bodyPr/>
          <a:lstStyle/>
          <a:p>
            <a:pPr>
              <a:defRPr/>
            </a:pPr>
            <a:fld id="{5CB74C6A-0F2A-4B3D-9301-A5CC9267CC81}" type="slidenum">
              <a:rPr lang="en-US" smtClean="0">
                <a:solidFill>
                  <a:prstClr val="white"/>
                </a:solidFill>
              </a:rPr>
              <a:pPr>
                <a:defRPr/>
              </a:pPr>
              <a:t>29</a:t>
            </a:fld>
            <a:endParaRPr lang="en-US" dirty="0">
              <a:solidFill>
                <a:prstClr val="white"/>
              </a:solidFill>
            </a:endParaRPr>
          </a:p>
        </p:txBody>
      </p:sp>
    </p:spTree>
    <p:extLst>
      <p:ext uri="{BB962C8B-B14F-4D97-AF65-F5344CB8AC3E}">
        <p14:creationId xmlns:p14="http://schemas.microsoft.com/office/powerpoint/2010/main" val="183186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548680"/>
            <a:ext cx="6587840" cy="648072"/>
          </a:xfrm>
        </p:spPr>
        <p:txBody>
          <a:bodyPr/>
          <a:lstStyle/>
          <a:p>
            <a:r>
              <a:rPr lang="en-GB" dirty="0" smtClean="0"/>
              <a:t>What is </a:t>
            </a:r>
            <a:r>
              <a:rPr lang="en-GB" dirty="0"/>
              <a:t>p</a:t>
            </a:r>
            <a:r>
              <a:rPr lang="en-GB" dirty="0" smtClean="0"/>
              <a:t>hysical activity?</a:t>
            </a:r>
            <a:endParaRPr lang="en-GB" dirty="0"/>
          </a:p>
        </p:txBody>
      </p:sp>
      <p:graphicFrame>
        <p:nvGraphicFramePr>
          <p:cNvPr id="6" name="Diagram 5"/>
          <p:cNvGraphicFramePr/>
          <p:nvPr>
            <p:extLst>
              <p:ext uri="{D42A27DB-BD31-4B8C-83A1-F6EECF244321}">
                <p14:modId xmlns:p14="http://schemas.microsoft.com/office/powerpoint/2010/main" val="2993397338"/>
              </p:ext>
            </p:extLst>
          </p:nvPr>
        </p:nvGraphicFramePr>
        <p:xfrm>
          <a:off x="683568" y="1484784"/>
          <a:ext cx="799288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Right Arrow 2"/>
          <p:cNvSpPr/>
          <p:nvPr/>
        </p:nvSpPr>
        <p:spPr>
          <a:xfrm>
            <a:off x="647700" y="5412804"/>
            <a:ext cx="8064896" cy="1296144"/>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91580" y="5823793"/>
            <a:ext cx="7560840" cy="461665"/>
          </a:xfrm>
          <a:prstGeom prst="rect">
            <a:avLst/>
          </a:prstGeom>
          <a:noFill/>
        </p:spPr>
        <p:txBody>
          <a:bodyPr wrap="square" rtlCol="0">
            <a:spAutoFit/>
          </a:bodyPr>
          <a:lstStyle/>
          <a:p>
            <a:pPr algn="ctr"/>
            <a:r>
              <a:rPr lang="en-GB" b="1" dirty="0" smtClean="0">
                <a:solidFill>
                  <a:schemeClr val="bg1"/>
                </a:solidFill>
              </a:rPr>
              <a:t>Important at every age across the life-course</a:t>
            </a:r>
            <a:endParaRPr lang="en-GB" b="1" dirty="0">
              <a:solidFill>
                <a:schemeClr val="bg1"/>
              </a:solidFill>
            </a:endParaRPr>
          </a:p>
        </p:txBody>
      </p:sp>
    </p:spTree>
    <p:extLst>
      <p:ext uri="{BB962C8B-B14F-4D97-AF65-F5344CB8AC3E}">
        <p14:creationId xmlns:p14="http://schemas.microsoft.com/office/powerpoint/2010/main" val="1623415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Ask of NPHI</a:t>
            </a:r>
            <a:endParaRPr lang="en-GB" dirty="0"/>
          </a:p>
        </p:txBody>
      </p:sp>
      <p:sp>
        <p:nvSpPr>
          <p:cNvPr id="3" name="Content Placeholder 2"/>
          <p:cNvSpPr>
            <a:spLocks noGrp="1"/>
          </p:cNvSpPr>
          <p:nvPr>
            <p:ph idx="1"/>
          </p:nvPr>
        </p:nvSpPr>
        <p:spPr/>
        <p:txBody>
          <a:bodyPr/>
          <a:lstStyle/>
          <a:p>
            <a:pPr marL="0" indent="0">
              <a:buNone/>
            </a:pPr>
            <a:r>
              <a:rPr lang="en-GB" dirty="0" smtClean="0"/>
              <a:t>NPHI step towards the opportunity of GAPPA to move at scale and pace across government and across the whole system and support greater action by all civic agencies.</a:t>
            </a:r>
          </a:p>
          <a:p>
            <a:pPr marL="0" indent="0">
              <a:buNone/>
            </a:pPr>
            <a:r>
              <a:rPr lang="en-GB" dirty="0" smtClean="0"/>
              <a:t>Key opportunities for NPHI:</a:t>
            </a:r>
          </a:p>
          <a:p>
            <a:r>
              <a:rPr lang="en-GB" dirty="0" smtClean="0"/>
              <a:t>Convene cross-system/sector partnerships for action</a:t>
            </a:r>
          </a:p>
          <a:p>
            <a:r>
              <a:rPr lang="en-GB" dirty="0" smtClean="0"/>
              <a:t>Matrix across government departments to find the opportunities in joined up policy</a:t>
            </a:r>
          </a:p>
          <a:p>
            <a:r>
              <a:rPr lang="en-GB" dirty="0" smtClean="0"/>
              <a:t>Use Policy Assessment Tools to help shine a light on gaps and opportunities for action</a:t>
            </a:r>
          </a:p>
          <a:p>
            <a:r>
              <a:rPr lang="en-GB" dirty="0" smtClean="0"/>
              <a:t>Help visualise inequalities and where investment in physical activity pays back to different system partners</a:t>
            </a:r>
          </a:p>
          <a:p>
            <a:r>
              <a:rPr lang="en-GB" dirty="0" smtClean="0"/>
              <a:t>Develop cross-sectoral capacity building, using physical activity as a vector for system wide action on behaviour change</a:t>
            </a:r>
          </a:p>
          <a:p>
            <a:endParaRPr lang="en-GB" dirty="0"/>
          </a:p>
        </p:txBody>
      </p:sp>
      <p:sp>
        <p:nvSpPr>
          <p:cNvPr id="4" name="Slide Number Placeholder 3"/>
          <p:cNvSpPr>
            <a:spLocks noGrp="1"/>
          </p:cNvSpPr>
          <p:nvPr>
            <p:ph type="sldNum" sz="quarter" idx="4"/>
          </p:nvPr>
        </p:nvSpPr>
        <p:spPr/>
        <p:txBody>
          <a:bodyPr/>
          <a:lstStyle/>
          <a:p>
            <a:fld id="{DEAB88DE-3ED1-4684-8721-E94BD2D2A0EC}" type="slidenum">
              <a:rPr lang="en-GB" smtClean="0"/>
              <a:pPr/>
              <a:t>30</a:t>
            </a:fld>
            <a:endParaRPr lang="en-GB" dirty="0"/>
          </a:p>
        </p:txBody>
      </p:sp>
    </p:spTree>
    <p:extLst>
      <p:ext uri="{BB962C8B-B14F-4D97-AF65-F5344CB8AC3E}">
        <p14:creationId xmlns:p14="http://schemas.microsoft.com/office/powerpoint/2010/main" val="3938916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Discussion Questions</a:t>
            </a:r>
            <a:endParaRPr lang="en-GB"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GB" sz="3200" dirty="0" smtClean="0"/>
              <a:t>How can IANPHI support NPHIs to have a strong voice on physical activity as a public health issue for NPHI globally?</a:t>
            </a:r>
          </a:p>
          <a:p>
            <a:pPr marL="514350" indent="-514350">
              <a:buFont typeface="+mj-lt"/>
              <a:buAutoNum type="arabicPeriod"/>
            </a:pPr>
            <a:r>
              <a:rPr lang="en-GB" sz="3200" dirty="0" smtClean="0"/>
              <a:t>How can IANPHI support members to take action on physical activity?</a:t>
            </a:r>
          </a:p>
          <a:p>
            <a:pPr marL="514350" indent="-514350">
              <a:buFont typeface="+mj-lt"/>
              <a:buAutoNum type="arabicPeriod"/>
            </a:pPr>
            <a:r>
              <a:rPr lang="en-GB" sz="3200" dirty="0" smtClean="0"/>
              <a:t>What would success look like for IANPHI and NPHI members in terms of physical activity?</a:t>
            </a:r>
          </a:p>
          <a:p>
            <a:pPr marL="514350" indent="-514350">
              <a:buFont typeface="+mj-lt"/>
              <a:buAutoNum type="arabicPeriod"/>
            </a:pPr>
            <a:endParaRPr lang="en-GB" sz="3200" dirty="0"/>
          </a:p>
        </p:txBody>
      </p:sp>
    </p:spTree>
    <p:extLst>
      <p:ext uri="{BB962C8B-B14F-4D97-AF65-F5344CB8AC3E}">
        <p14:creationId xmlns:p14="http://schemas.microsoft.com/office/powerpoint/2010/main" val="4273823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32</a:t>
            </a:fld>
            <a:endParaRPr lang="en-US" dirty="0">
              <a:solidFill>
                <a:prstClr val="white"/>
              </a:solidFill>
            </a:endParaRPr>
          </a:p>
        </p:txBody>
      </p:sp>
      <p:sp>
        <p:nvSpPr>
          <p:cNvPr id="5" name="Footer Placeholder 4"/>
          <p:cNvSpPr>
            <a:spLocks noGrp="1"/>
          </p:cNvSpPr>
          <p:nvPr>
            <p:ph type="ftr" sz="quarter" idx="4294967295"/>
          </p:nvPr>
        </p:nvSpPr>
        <p:spPr>
          <a:xfrm>
            <a:off x="900113" y="6308725"/>
            <a:ext cx="8064375" cy="549275"/>
          </a:xfrm>
          <a:prstGeom prst="rect">
            <a:avLst/>
          </a:prstGeom>
        </p:spPr>
        <p:txBody>
          <a:bodyPr/>
          <a:lstStyle/>
          <a:p>
            <a:pPr>
              <a:defRPr/>
            </a:pPr>
            <a:r>
              <a:rPr lang="en-US" smtClean="0">
                <a:solidFill>
                  <a:prstClr val="white"/>
                </a:solidFill>
              </a:rPr>
              <a:t>Public Health Futurology</a:t>
            </a:r>
            <a:endParaRPr 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21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Users\justin.varney\AppData\Local\Microsoft\Windows\Temporary Internet Files\Content.IE5\8XBTRYZT\Health benefi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8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GB" dirty="0" smtClean="0"/>
              <a:t>WHO GLOBAL ACTION PLAN ON PHYSICAL ACTIVITY</a:t>
            </a:r>
            <a:endParaRPr lang="en-GB" dirty="0"/>
          </a:p>
        </p:txBody>
      </p:sp>
    </p:spTree>
    <p:extLst>
      <p:ext uri="{BB962C8B-B14F-4D97-AF65-F5344CB8AC3E}">
        <p14:creationId xmlns:p14="http://schemas.microsoft.com/office/powerpoint/2010/main" val="39769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http://unicpretoria.org.za/files/2015/09/UN_Sustainable_Development_Summit_Logo.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9847" t="26252" r="13050" b="28114"/>
          <a:stretch/>
        </p:blipFill>
        <p:spPr bwMode="auto">
          <a:xfrm>
            <a:off x="6175017" y="3977421"/>
            <a:ext cx="1535228" cy="7018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lobal_strategy_frontcover"/>
          <p:cNvPicPr>
            <a:picLocks noChangeAspect="1" noChangeArrowheads="1"/>
          </p:cNvPicPr>
          <p:nvPr/>
        </p:nvPicPr>
        <p:blipFill>
          <a:blip r:embed="rId3" cstate="print"/>
          <a:srcRect/>
          <a:stretch>
            <a:fillRect/>
          </a:stretch>
        </p:blipFill>
        <p:spPr bwMode="auto">
          <a:xfrm>
            <a:off x="2688853" y="1011064"/>
            <a:ext cx="1652229" cy="2506832"/>
          </a:xfrm>
          <a:prstGeom prst="rect">
            <a:avLst/>
          </a:prstGeom>
          <a:noFill/>
          <a:ln w="9525">
            <a:solidFill>
              <a:schemeClr val="tx1"/>
            </a:solidFill>
            <a:miter lim="800000"/>
            <a:headEnd/>
            <a:tailEnd/>
          </a:ln>
          <a:effectLst>
            <a:outerShdw dist="161645" dir="8100000" algn="ctr" rotWithShape="0">
              <a:srgbClr val="808080">
                <a:alpha val="50000"/>
              </a:srgbClr>
            </a:outerShdw>
          </a:effectLst>
        </p:spPr>
      </p:pic>
      <p:pic>
        <p:nvPicPr>
          <p:cNvPr id="15" name="Picture 14" descr="Surg Gen Rpt-2000-05-02-01fla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69" y="1113687"/>
            <a:ext cx="1825197" cy="233505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7"/>
          <p:cNvPicPr>
            <a:picLocks noChangeAspect="1" noChangeArrowheads="1"/>
          </p:cNvPicPr>
          <p:nvPr/>
        </p:nvPicPr>
        <p:blipFill>
          <a:blip r:embed="rId5" cstate="print"/>
          <a:srcRect/>
          <a:stretch>
            <a:fillRect/>
          </a:stretch>
        </p:blipFill>
        <p:spPr bwMode="auto">
          <a:xfrm rot="350640">
            <a:off x="5484189" y="1182488"/>
            <a:ext cx="1154910" cy="1749195"/>
          </a:xfrm>
          <a:prstGeom prst="rect">
            <a:avLst/>
          </a:prstGeom>
          <a:noFill/>
          <a:ln w="9525">
            <a:solidFill>
              <a:schemeClr val="tx2"/>
            </a:solidFill>
            <a:miter lim="800000"/>
            <a:headEnd/>
            <a:tailEnd/>
          </a:ln>
        </p:spPr>
      </p:pic>
      <p:pic>
        <p:nvPicPr>
          <p:cNvPr id="3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30303">
            <a:off x="4559409" y="1200140"/>
            <a:ext cx="1093043" cy="1713893"/>
          </a:xfrm>
          <a:prstGeom prst="rect">
            <a:avLst/>
          </a:prstGeom>
          <a:noFill/>
          <a:ln w="952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5"/>
          <p:cNvPicPr>
            <a:picLocks noChangeAspect="1" noChangeArrowheads="1"/>
          </p:cNvPicPr>
          <p:nvPr/>
        </p:nvPicPr>
        <p:blipFill>
          <a:blip r:embed="rId7" cstate="print"/>
          <a:srcRect/>
          <a:stretch>
            <a:fillRect/>
          </a:stretch>
        </p:blipFill>
        <p:spPr bwMode="auto">
          <a:xfrm rot="21289511">
            <a:off x="5080939" y="1855141"/>
            <a:ext cx="1149045" cy="1655287"/>
          </a:xfrm>
          <a:prstGeom prst="rect">
            <a:avLst/>
          </a:prstGeom>
          <a:noFill/>
          <a:ln w="9525">
            <a:solidFill>
              <a:schemeClr val="tx2"/>
            </a:solidFill>
            <a:miter lim="800000"/>
            <a:headEnd/>
            <a:tailEnd/>
          </a:ln>
        </p:spPr>
      </p:pic>
      <p:pic>
        <p:nvPicPr>
          <p:cNvPr id="11" name="Picture 9"/>
          <p:cNvPicPr>
            <a:picLocks noChangeAspect="1" noChangeArrowheads="1"/>
          </p:cNvPicPr>
          <p:nvPr/>
        </p:nvPicPr>
        <p:blipFill>
          <a:blip r:embed="rId8" cstate="print"/>
          <a:srcRect/>
          <a:stretch>
            <a:fillRect/>
          </a:stretch>
        </p:blipFill>
        <p:spPr bwMode="auto">
          <a:xfrm>
            <a:off x="6843221" y="1069204"/>
            <a:ext cx="1975985" cy="2489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549" y="3922021"/>
            <a:ext cx="1709011" cy="22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10" cstate="print"/>
          <a:srcRect/>
          <a:stretch>
            <a:fillRect/>
          </a:stretch>
        </p:blipFill>
        <p:spPr bwMode="auto">
          <a:xfrm>
            <a:off x="2576729" y="3884795"/>
            <a:ext cx="1621295" cy="2270826"/>
          </a:xfrm>
          <a:prstGeom prst="rect">
            <a:avLst/>
          </a:prstGeom>
          <a:noFill/>
          <a:ln w="9525">
            <a:solidFill>
              <a:srgbClr val="25B2E2"/>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rot="20599543">
            <a:off x="66880" y="3676981"/>
            <a:ext cx="839038" cy="415629"/>
          </a:xfrm>
          <a:prstGeom prst="rect">
            <a:avLst/>
          </a:prstGeom>
          <a:solidFill>
            <a:srgbClr val="FFFFFF"/>
          </a:solidFill>
          <a:ln>
            <a:solidFill>
              <a:schemeClr val="tx1"/>
            </a:solidFill>
          </a:ln>
        </p:spPr>
        <p:txBody>
          <a:bodyPr wrap="square" lIns="91429" tIns="45714" rIns="91429" bIns="45714" rtlCol="0">
            <a:spAutoFit/>
          </a:bodyPr>
          <a:lstStyle/>
          <a:p>
            <a:pPr algn="ctr"/>
            <a:r>
              <a:rPr lang="en-AU" sz="2000" dirty="0">
                <a:solidFill>
                  <a:prstClr val="black"/>
                </a:solidFill>
              </a:rPr>
              <a:t>2011</a:t>
            </a:r>
          </a:p>
        </p:txBody>
      </p:sp>
      <p:sp>
        <p:nvSpPr>
          <p:cNvPr id="18" name="TextBox 17"/>
          <p:cNvSpPr txBox="1"/>
          <p:nvPr/>
        </p:nvSpPr>
        <p:spPr>
          <a:xfrm rot="20599543">
            <a:off x="2412381" y="3676981"/>
            <a:ext cx="839038" cy="415629"/>
          </a:xfrm>
          <a:prstGeom prst="rect">
            <a:avLst/>
          </a:prstGeom>
          <a:solidFill>
            <a:srgbClr val="FFFFFF"/>
          </a:solidFill>
          <a:ln>
            <a:solidFill>
              <a:schemeClr val="tx1"/>
            </a:solidFill>
          </a:ln>
        </p:spPr>
        <p:txBody>
          <a:bodyPr wrap="square" lIns="91429" tIns="45714" rIns="91429" bIns="45714" rtlCol="0">
            <a:spAutoFit/>
          </a:bodyPr>
          <a:lstStyle/>
          <a:p>
            <a:pPr algn="ctr"/>
            <a:r>
              <a:rPr lang="en-AU" sz="2000" dirty="0">
                <a:solidFill>
                  <a:prstClr val="black"/>
                </a:solidFill>
              </a:rPr>
              <a:t>2013</a:t>
            </a:r>
          </a:p>
        </p:txBody>
      </p:sp>
      <p:sp>
        <p:nvSpPr>
          <p:cNvPr id="31" name="TextBox 30"/>
          <p:cNvSpPr txBox="1"/>
          <p:nvPr/>
        </p:nvSpPr>
        <p:spPr>
          <a:xfrm rot="20599543">
            <a:off x="6049748" y="3697490"/>
            <a:ext cx="981645" cy="413239"/>
          </a:xfrm>
          <a:prstGeom prst="rect">
            <a:avLst/>
          </a:prstGeom>
          <a:solidFill>
            <a:srgbClr val="FFFFFF"/>
          </a:solidFill>
          <a:ln>
            <a:solidFill>
              <a:schemeClr val="tx1"/>
            </a:solidFill>
          </a:ln>
        </p:spPr>
        <p:txBody>
          <a:bodyPr wrap="square" lIns="104443" tIns="52221" rIns="104443" bIns="52221" rtlCol="0">
            <a:spAutoFit/>
          </a:bodyPr>
          <a:lstStyle/>
          <a:p>
            <a:pPr algn="ctr"/>
            <a:r>
              <a:rPr lang="en-AU" sz="2000" dirty="0">
                <a:solidFill>
                  <a:prstClr val="black"/>
                </a:solidFill>
              </a:rPr>
              <a:t>2015</a:t>
            </a:r>
          </a:p>
        </p:txBody>
      </p:sp>
      <p:sp>
        <p:nvSpPr>
          <p:cNvPr id="32" name="TextBox 31"/>
          <p:cNvSpPr txBox="1"/>
          <p:nvPr/>
        </p:nvSpPr>
        <p:spPr>
          <a:xfrm>
            <a:off x="7831213" y="4131657"/>
            <a:ext cx="1185532" cy="584775"/>
          </a:xfrm>
          <a:prstGeom prst="rect">
            <a:avLst/>
          </a:prstGeom>
          <a:solidFill>
            <a:srgbClr val="FFC000"/>
          </a:solidFill>
          <a:ln>
            <a:solidFill>
              <a:srgbClr val="336699"/>
            </a:solidFill>
          </a:ln>
        </p:spPr>
        <p:txBody>
          <a:bodyPr wrap="square" rtlCol="0">
            <a:spAutoFit/>
          </a:bodyPr>
          <a:lstStyle/>
          <a:p>
            <a:pPr algn="ctr"/>
            <a:r>
              <a:rPr lang="en-GB" sz="1600" b="1" dirty="0" smtClean="0">
                <a:solidFill>
                  <a:srgbClr val="1F497D"/>
                </a:solidFill>
              </a:rPr>
              <a:t>Global PA Action Plan</a:t>
            </a:r>
          </a:p>
        </p:txBody>
      </p:sp>
      <p:sp>
        <p:nvSpPr>
          <p:cNvPr id="36" name="TextBox 35"/>
          <p:cNvSpPr txBox="1"/>
          <p:nvPr/>
        </p:nvSpPr>
        <p:spPr>
          <a:xfrm>
            <a:off x="7831213" y="4774860"/>
            <a:ext cx="1201951" cy="584775"/>
          </a:xfrm>
          <a:prstGeom prst="rect">
            <a:avLst/>
          </a:prstGeom>
          <a:solidFill>
            <a:srgbClr val="FFC000"/>
          </a:solidFill>
          <a:ln>
            <a:solidFill>
              <a:srgbClr val="336699"/>
            </a:solidFill>
          </a:ln>
        </p:spPr>
        <p:txBody>
          <a:bodyPr wrap="square" rtlCol="0">
            <a:spAutoFit/>
          </a:bodyPr>
          <a:lstStyle/>
          <a:p>
            <a:pPr algn="ctr"/>
            <a:r>
              <a:rPr lang="en-GB" sz="1600" b="1" dirty="0" smtClean="0">
                <a:solidFill>
                  <a:srgbClr val="1F497D"/>
                </a:solidFill>
              </a:rPr>
              <a:t>Global PA </a:t>
            </a:r>
          </a:p>
          <a:p>
            <a:pPr algn="ctr"/>
            <a:r>
              <a:rPr lang="en-GB" sz="1600" b="1" dirty="0" smtClean="0">
                <a:solidFill>
                  <a:srgbClr val="1F497D"/>
                </a:solidFill>
              </a:rPr>
              <a:t>Tool Kit</a:t>
            </a:r>
          </a:p>
        </p:txBody>
      </p:sp>
      <p:sp>
        <p:nvSpPr>
          <p:cNvPr id="37" name="TextBox 36"/>
          <p:cNvSpPr txBox="1"/>
          <p:nvPr/>
        </p:nvSpPr>
        <p:spPr>
          <a:xfrm rot="20599543">
            <a:off x="7672345" y="3696135"/>
            <a:ext cx="1028914" cy="400097"/>
          </a:xfrm>
          <a:prstGeom prst="rect">
            <a:avLst/>
          </a:prstGeom>
          <a:solidFill>
            <a:srgbClr val="FFC000"/>
          </a:solidFill>
          <a:ln>
            <a:solidFill>
              <a:schemeClr val="tx1"/>
            </a:solidFill>
          </a:ln>
        </p:spPr>
        <p:txBody>
          <a:bodyPr wrap="square" lIns="91429" tIns="45714" rIns="91429" bIns="45714" rtlCol="0">
            <a:spAutoFit/>
          </a:bodyPr>
          <a:lstStyle/>
          <a:p>
            <a:pPr algn="ctr"/>
            <a:r>
              <a:rPr lang="en-AU" sz="2000" i="1" dirty="0" smtClean="0">
                <a:solidFill>
                  <a:prstClr val="black"/>
                </a:solidFill>
              </a:rPr>
              <a:t>2018</a:t>
            </a:r>
            <a:endParaRPr lang="en-AU" sz="2000" i="1" dirty="0">
              <a:solidFill>
                <a:prstClr val="black"/>
              </a:solidFill>
            </a:endParaRPr>
          </a:p>
        </p:txBody>
      </p:sp>
      <p:pic>
        <p:nvPicPr>
          <p:cNvPr id="39"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084" t="12982" r="12416" b="4562"/>
          <a:stretch/>
        </p:blipFill>
        <p:spPr bwMode="auto">
          <a:xfrm>
            <a:off x="4391626" y="4204245"/>
            <a:ext cx="1670018" cy="149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21497" y="4716431"/>
            <a:ext cx="1270607" cy="1242733"/>
          </a:xfrm>
          <a:prstGeom prst="rect">
            <a:avLst/>
          </a:prstGeom>
        </p:spPr>
      </p:pic>
      <p:sp>
        <p:nvSpPr>
          <p:cNvPr id="25" name="TextBox 24"/>
          <p:cNvSpPr txBox="1"/>
          <p:nvPr/>
        </p:nvSpPr>
        <p:spPr>
          <a:xfrm rot="20599543">
            <a:off x="4320181" y="3676981"/>
            <a:ext cx="839038" cy="415629"/>
          </a:xfrm>
          <a:prstGeom prst="rect">
            <a:avLst/>
          </a:prstGeom>
          <a:solidFill>
            <a:srgbClr val="FFFFFF"/>
          </a:solidFill>
          <a:ln>
            <a:solidFill>
              <a:schemeClr val="tx1"/>
            </a:solidFill>
          </a:ln>
        </p:spPr>
        <p:txBody>
          <a:bodyPr wrap="square" lIns="91429" tIns="45714" rIns="91429" bIns="45714" rtlCol="0">
            <a:spAutoFit/>
          </a:bodyPr>
          <a:lstStyle/>
          <a:p>
            <a:pPr algn="ctr"/>
            <a:r>
              <a:rPr lang="en-AU" sz="2000" dirty="0">
                <a:solidFill>
                  <a:prstClr val="black"/>
                </a:solidFill>
              </a:rPr>
              <a:t>2013</a:t>
            </a:r>
          </a:p>
        </p:txBody>
      </p:sp>
      <p:sp>
        <p:nvSpPr>
          <p:cNvPr id="3" name="Oval 2"/>
          <p:cNvSpPr/>
          <p:nvPr/>
        </p:nvSpPr>
        <p:spPr>
          <a:xfrm>
            <a:off x="4354937" y="4674867"/>
            <a:ext cx="398618" cy="293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7831213" y="5750962"/>
            <a:ext cx="1201951" cy="584775"/>
          </a:xfrm>
          <a:prstGeom prst="rect">
            <a:avLst/>
          </a:prstGeom>
          <a:solidFill>
            <a:srgbClr val="FFC000"/>
          </a:solidFill>
          <a:ln>
            <a:solidFill>
              <a:srgbClr val="336699"/>
            </a:solidFill>
          </a:ln>
        </p:spPr>
        <p:txBody>
          <a:bodyPr wrap="square" rtlCol="0">
            <a:spAutoFit/>
          </a:bodyPr>
          <a:lstStyle/>
          <a:p>
            <a:pPr algn="ctr"/>
            <a:r>
              <a:rPr lang="en-GB" sz="1600" b="1" dirty="0" smtClean="0">
                <a:solidFill>
                  <a:srgbClr val="1F497D"/>
                </a:solidFill>
              </a:rPr>
              <a:t>Global PA </a:t>
            </a:r>
          </a:p>
          <a:p>
            <a:pPr algn="ctr"/>
            <a:r>
              <a:rPr lang="en-GB" sz="1600" b="1" dirty="0" smtClean="0">
                <a:solidFill>
                  <a:srgbClr val="1F497D"/>
                </a:solidFill>
              </a:rPr>
              <a:t>Movement</a:t>
            </a:r>
          </a:p>
        </p:txBody>
      </p:sp>
      <p:sp>
        <p:nvSpPr>
          <p:cNvPr id="27" name="Text Box 22"/>
          <p:cNvSpPr txBox="1">
            <a:spLocks noChangeArrowheads="1"/>
          </p:cNvSpPr>
          <p:nvPr/>
        </p:nvSpPr>
        <p:spPr bwMode="auto">
          <a:xfrm>
            <a:off x="0" y="57631"/>
            <a:ext cx="9144000" cy="6051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solidFill>
                <a:prstClr val="white"/>
              </a:solidFill>
              <a:latin typeface="Calibri" pitchFamily="34" charset="0"/>
              <a:cs typeface="Arial" charset="0"/>
            </a:endParaRPr>
          </a:p>
        </p:txBody>
      </p:sp>
      <p:sp>
        <p:nvSpPr>
          <p:cNvPr id="29" name="Title 3"/>
          <p:cNvSpPr txBox="1">
            <a:spLocks/>
          </p:cNvSpPr>
          <p:nvPr/>
        </p:nvSpPr>
        <p:spPr>
          <a:xfrm>
            <a:off x="0" y="124695"/>
            <a:ext cx="9144000" cy="83127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b="1" dirty="0" smtClean="0">
                <a:solidFill>
                  <a:prstClr val="white"/>
                </a:solidFill>
                <a:cs typeface="Arial" panose="020B0604020202020204" pitchFamily="34" charset="0"/>
              </a:rPr>
              <a:t>KEY MILESTONES IN PHYSICAL ACTIVITY AND GLOBAL HEALTH</a:t>
            </a:r>
            <a:endParaRPr lang="en-AU" sz="2400" b="1" dirty="0">
              <a:solidFill>
                <a:prstClr val="white"/>
              </a:solidFill>
              <a:cs typeface="Arial" panose="020B0604020202020204" pitchFamily="34" charset="0"/>
            </a:endParaRPr>
          </a:p>
        </p:txBody>
      </p:sp>
      <p:sp>
        <p:nvSpPr>
          <p:cNvPr id="2" name="TextBox 1"/>
          <p:cNvSpPr txBox="1"/>
          <p:nvPr/>
        </p:nvSpPr>
        <p:spPr>
          <a:xfrm rot="20599543">
            <a:off x="136391" y="733330"/>
            <a:ext cx="839038" cy="415629"/>
          </a:xfrm>
          <a:prstGeom prst="rect">
            <a:avLst/>
          </a:prstGeom>
          <a:solidFill>
            <a:srgbClr val="FFFFFF"/>
          </a:solidFill>
          <a:ln>
            <a:solidFill>
              <a:schemeClr val="tx1"/>
            </a:solidFill>
          </a:ln>
        </p:spPr>
        <p:txBody>
          <a:bodyPr wrap="square" lIns="91429" tIns="45714" rIns="91429" bIns="45714" rtlCol="0">
            <a:spAutoFit/>
          </a:bodyPr>
          <a:lstStyle/>
          <a:p>
            <a:pPr algn="ctr"/>
            <a:r>
              <a:rPr lang="en-AU" sz="2000" dirty="0">
                <a:solidFill>
                  <a:prstClr val="black"/>
                </a:solidFill>
              </a:rPr>
              <a:t>1996</a:t>
            </a:r>
          </a:p>
        </p:txBody>
      </p:sp>
      <p:sp>
        <p:nvSpPr>
          <p:cNvPr id="20" name="TextBox 19"/>
          <p:cNvSpPr txBox="1"/>
          <p:nvPr/>
        </p:nvSpPr>
        <p:spPr>
          <a:xfrm rot="20599543">
            <a:off x="2429128" y="733330"/>
            <a:ext cx="839038" cy="415629"/>
          </a:xfrm>
          <a:prstGeom prst="rect">
            <a:avLst/>
          </a:prstGeom>
          <a:solidFill>
            <a:srgbClr val="FFFFFF"/>
          </a:solidFill>
          <a:ln>
            <a:solidFill>
              <a:schemeClr val="tx1"/>
            </a:solidFill>
          </a:ln>
        </p:spPr>
        <p:txBody>
          <a:bodyPr wrap="square" lIns="91429" tIns="45714" rIns="91429" bIns="45714" rtlCol="0">
            <a:spAutoFit/>
          </a:bodyPr>
          <a:lstStyle/>
          <a:p>
            <a:pPr algn="ctr"/>
            <a:r>
              <a:rPr lang="en-AU" sz="2000" dirty="0">
                <a:solidFill>
                  <a:prstClr val="black"/>
                </a:solidFill>
              </a:rPr>
              <a:t>2004</a:t>
            </a:r>
          </a:p>
        </p:txBody>
      </p:sp>
      <p:sp>
        <p:nvSpPr>
          <p:cNvPr id="35" name="TextBox 34"/>
          <p:cNvSpPr txBox="1"/>
          <p:nvPr/>
        </p:nvSpPr>
        <p:spPr>
          <a:xfrm rot="20599543">
            <a:off x="4491769" y="767297"/>
            <a:ext cx="1075798" cy="415629"/>
          </a:xfrm>
          <a:prstGeom prst="rect">
            <a:avLst/>
          </a:prstGeom>
          <a:solidFill>
            <a:srgbClr val="FFFFFF"/>
          </a:solidFill>
          <a:ln>
            <a:solidFill>
              <a:schemeClr val="tx1"/>
            </a:solidFill>
          </a:ln>
        </p:spPr>
        <p:txBody>
          <a:bodyPr wrap="square" lIns="91429" tIns="45714" rIns="91429" bIns="45714" rtlCol="0">
            <a:spAutoFit/>
          </a:bodyPr>
          <a:lstStyle/>
          <a:p>
            <a:pPr algn="ctr"/>
            <a:r>
              <a:rPr lang="en-AU" sz="2000" dirty="0">
                <a:solidFill>
                  <a:prstClr val="black"/>
                </a:solidFill>
              </a:rPr>
              <a:t>2006-8</a:t>
            </a:r>
          </a:p>
        </p:txBody>
      </p:sp>
      <p:sp>
        <p:nvSpPr>
          <p:cNvPr id="16" name="TextBox 15"/>
          <p:cNvSpPr txBox="1"/>
          <p:nvPr/>
        </p:nvSpPr>
        <p:spPr>
          <a:xfrm rot="20599543">
            <a:off x="6711077" y="733330"/>
            <a:ext cx="839038" cy="415629"/>
          </a:xfrm>
          <a:prstGeom prst="rect">
            <a:avLst/>
          </a:prstGeom>
          <a:solidFill>
            <a:srgbClr val="FFFFFF"/>
          </a:solidFill>
          <a:ln>
            <a:solidFill>
              <a:schemeClr val="tx1"/>
            </a:solidFill>
          </a:ln>
        </p:spPr>
        <p:txBody>
          <a:bodyPr wrap="square" lIns="91429" tIns="45714" rIns="91429" bIns="45714" rtlCol="0">
            <a:spAutoFit/>
          </a:bodyPr>
          <a:lstStyle/>
          <a:p>
            <a:pPr algn="ctr"/>
            <a:r>
              <a:rPr lang="en-AU" sz="2000" dirty="0">
                <a:solidFill>
                  <a:prstClr val="black"/>
                </a:solidFill>
              </a:rPr>
              <a:t>2010</a:t>
            </a:r>
          </a:p>
        </p:txBody>
      </p:sp>
      <p:sp>
        <p:nvSpPr>
          <p:cNvPr id="4" name="Down Arrow 3"/>
          <p:cNvSpPr/>
          <p:nvPr/>
        </p:nvSpPr>
        <p:spPr>
          <a:xfrm>
            <a:off x="8283787" y="5415055"/>
            <a:ext cx="237177" cy="2804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99332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2"/>
          <p:cNvSpPr txBox="1">
            <a:spLocks noChangeArrowheads="1"/>
          </p:cNvSpPr>
          <p:nvPr/>
        </p:nvSpPr>
        <p:spPr bwMode="auto">
          <a:xfrm>
            <a:off x="-4034" y="90190"/>
            <a:ext cx="9148034" cy="961010"/>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solidFill>
                <a:prstClr val="white"/>
              </a:solidFill>
              <a:latin typeface="Calibri" pitchFamily="34" charset="0"/>
              <a:cs typeface="Arial" charset="0"/>
            </a:endParaRPr>
          </a:p>
        </p:txBody>
      </p:sp>
      <p:sp>
        <p:nvSpPr>
          <p:cNvPr id="3" name="Rectangle 2"/>
          <p:cNvSpPr/>
          <p:nvPr/>
        </p:nvSpPr>
        <p:spPr>
          <a:xfrm>
            <a:off x="169467" y="1323359"/>
            <a:ext cx="4668982" cy="4832092"/>
          </a:xfrm>
          <a:prstGeom prst="rect">
            <a:avLst/>
          </a:prstGeom>
        </p:spPr>
        <p:txBody>
          <a:bodyPr wrap="square">
            <a:spAutoFit/>
          </a:bodyPr>
          <a:lstStyle/>
          <a:p>
            <a:pPr>
              <a:spcBef>
                <a:spcPts val="600"/>
              </a:spcBef>
            </a:pPr>
            <a:r>
              <a:rPr lang="en-US" sz="2400" b="1" dirty="0" smtClean="0">
                <a:solidFill>
                  <a:srgbClr val="1F497D"/>
                </a:solidFill>
              </a:rPr>
              <a:t>Actions on physical inactivity can contribute </a:t>
            </a:r>
            <a:r>
              <a:rPr lang="en-US" sz="2400" b="1" dirty="0">
                <a:solidFill>
                  <a:srgbClr val="1F497D"/>
                </a:solidFill>
              </a:rPr>
              <a:t>to achieving </a:t>
            </a:r>
            <a:endParaRPr lang="en-US" sz="2400" b="1" dirty="0" smtClean="0">
              <a:solidFill>
                <a:srgbClr val="1F497D"/>
              </a:solidFill>
            </a:endParaRPr>
          </a:p>
          <a:p>
            <a:pPr marL="285750" indent="-285750">
              <a:spcBef>
                <a:spcPts val="1200"/>
              </a:spcBef>
              <a:spcAft>
                <a:spcPts val="600"/>
              </a:spcAft>
              <a:buFont typeface="Wingdings" panose="05000000000000000000" pitchFamily="2" charset="2"/>
              <a:buChar char="§"/>
            </a:pPr>
            <a:r>
              <a:rPr lang="en-US" b="1" dirty="0" smtClean="0">
                <a:solidFill>
                  <a:srgbClr val="1F497D"/>
                </a:solidFill>
              </a:rPr>
              <a:t>SDG 3 </a:t>
            </a:r>
            <a:r>
              <a:rPr lang="en-US" dirty="0" smtClean="0">
                <a:solidFill>
                  <a:srgbClr val="1F497D"/>
                </a:solidFill>
              </a:rPr>
              <a:t>- Health </a:t>
            </a:r>
            <a:r>
              <a:rPr lang="en-US" dirty="0">
                <a:solidFill>
                  <a:srgbClr val="1F497D"/>
                </a:solidFill>
              </a:rPr>
              <a:t>(3.4, 3.6, and 3.9</a:t>
            </a:r>
            <a:r>
              <a:rPr lang="en-US" dirty="0" smtClean="0">
                <a:solidFill>
                  <a:srgbClr val="1F497D"/>
                </a:solidFill>
              </a:rPr>
              <a:t>)</a:t>
            </a:r>
          </a:p>
          <a:p>
            <a:pPr marL="285750" indent="-285750">
              <a:spcBef>
                <a:spcPts val="600"/>
              </a:spcBef>
              <a:spcAft>
                <a:spcPts val="600"/>
              </a:spcAft>
              <a:buFont typeface="Wingdings" panose="05000000000000000000" pitchFamily="2" charset="2"/>
              <a:buChar char="§"/>
            </a:pPr>
            <a:r>
              <a:rPr lang="en-GB" b="1" dirty="0" smtClean="0">
                <a:solidFill>
                  <a:srgbClr val="1F497D"/>
                </a:solidFill>
              </a:rPr>
              <a:t>SDG 4 - </a:t>
            </a:r>
            <a:r>
              <a:rPr lang="en-GB" dirty="0" smtClean="0">
                <a:solidFill>
                  <a:srgbClr val="1F497D"/>
                </a:solidFill>
              </a:rPr>
              <a:t>Q</a:t>
            </a:r>
            <a:r>
              <a:rPr lang="en-US" dirty="0" err="1" smtClean="0">
                <a:solidFill>
                  <a:srgbClr val="1F497D"/>
                </a:solidFill>
              </a:rPr>
              <a:t>uality</a:t>
            </a:r>
            <a:r>
              <a:rPr lang="en-US" dirty="0" smtClean="0">
                <a:solidFill>
                  <a:srgbClr val="1F497D"/>
                </a:solidFill>
              </a:rPr>
              <a:t> Education </a:t>
            </a:r>
            <a:r>
              <a:rPr lang="en-US" dirty="0">
                <a:solidFill>
                  <a:srgbClr val="1F497D"/>
                </a:solidFill>
              </a:rPr>
              <a:t>(4.1 and 4.2</a:t>
            </a:r>
            <a:r>
              <a:rPr lang="en-US" dirty="0" smtClean="0">
                <a:solidFill>
                  <a:srgbClr val="1F497D"/>
                </a:solidFill>
              </a:rPr>
              <a:t>)</a:t>
            </a:r>
          </a:p>
          <a:p>
            <a:pPr marL="285750" indent="-285750">
              <a:spcBef>
                <a:spcPts val="600"/>
              </a:spcBef>
              <a:spcAft>
                <a:spcPts val="600"/>
              </a:spcAft>
              <a:buFont typeface="Wingdings" panose="05000000000000000000" pitchFamily="2" charset="2"/>
              <a:buChar char="§"/>
            </a:pPr>
            <a:r>
              <a:rPr lang="en-US" b="1" dirty="0" smtClean="0">
                <a:solidFill>
                  <a:srgbClr val="1F497D"/>
                </a:solidFill>
              </a:rPr>
              <a:t>SDG 5 </a:t>
            </a:r>
            <a:r>
              <a:rPr lang="en-US" dirty="0" smtClean="0">
                <a:solidFill>
                  <a:srgbClr val="1F497D"/>
                </a:solidFill>
              </a:rPr>
              <a:t>- Gender Equity </a:t>
            </a:r>
            <a:r>
              <a:rPr lang="en-US" dirty="0">
                <a:solidFill>
                  <a:srgbClr val="1F497D"/>
                </a:solidFill>
              </a:rPr>
              <a:t>(5.1</a:t>
            </a:r>
            <a:r>
              <a:rPr lang="en-US" dirty="0" smtClean="0">
                <a:solidFill>
                  <a:srgbClr val="1F497D"/>
                </a:solidFill>
              </a:rPr>
              <a:t>)</a:t>
            </a:r>
          </a:p>
          <a:p>
            <a:pPr marL="285750" indent="-285750">
              <a:spcBef>
                <a:spcPts val="600"/>
              </a:spcBef>
              <a:spcAft>
                <a:spcPts val="600"/>
              </a:spcAft>
              <a:buFont typeface="Wingdings" panose="05000000000000000000" pitchFamily="2" charset="2"/>
              <a:buChar char="§"/>
            </a:pPr>
            <a:r>
              <a:rPr lang="en-US" b="1" dirty="0" smtClean="0">
                <a:solidFill>
                  <a:srgbClr val="1F497D"/>
                </a:solidFill>
              </a:rPr>
              <a:t>SDG 10 </a:t>
            </a:r>
            <a:r>
              <a:rPr lang="en-US" dirty="0" smtClean="0">
                <a:solidFill>
                  <a:srgbClr val="1F497D"/>
                </a:solidFill>
              </a:rPr>
              <a:t>- Inequalities </a:t>
            </a:r>
            <a:r>
              <a:rPr lang="en-US" dirty="0">
                <a:solidFill>
                  <a:srgbClr val="1F497D"/>
                </a:solidFill>
              </a:rPr>
              <a:t>(10.2 and 10.3</a:t>
            </a:r>
            <a:r>
              <a:rPr lang="en-US" dirty="0" smtClean="0">
                <a:solidFill>
                  <a:srgbClr val="1F497D"/>
                </a:solidFill>
              </a:rPr>
              <a:t>) </a:t>
            </a:r>
          </a:p>
          <a:p>
            <a:pPr marL="285750" indent="-285750">
              <a:spcBef>
                <a:spcPts val="600"/>
              </a:spcBef>
              <a:spcAft>
                <a:spcPts val="600"/>
              </a:spcAft>
              <a:buFont typeface="Wingdings" panose="05000000000000000000" pitchFamily="2" charset="2"/>
              <a:buChar char="§"/>
            </a:pPr>
            <a:r>
              <a:rPr lang="en-US" b="1" dirty="0" smtClean="0">
                <a:solidFill>
                  <a:srgbClr val="1F497D"/>
                </a:solidFill>
              </a:rPr>
              <a:t>SDG 11 </a:t>
            </a:r>
            <a:r>
              <a:rPr lang="en-US" dirty="0" smtClean="0">
                <a:solidFill>
                  <a:srgbClr val="1F497D"/>
                </a:solidFill>
              </a:rPr>
              <a:t>- sustainable </a:t>
            </a:r>
            <a:r>
              <a:rPr lang="en-US" dirty="0">
                <a:solidFill>
                  <a:srgbClr val="1F497D"/>
                </a:solidFill>
              </a:rPr>
              <a:t>cities and communities (11.2, 11.3, 11.6 and </a:t>
            </a:r>
            <a:r>
              <a:rPr lang="en-US" dirty="0" smtClean="0">
                <a:solidFill>
                  <a:srgbClr val="1F497D"/>
                </a:solidFill>
              </a:rPr>
              <a:t>11.7)</a:t>
            </a:r>
          </a:p>
          <a:p>
            <a:pPr marL="285750" indent="-285750">
              <a:spcBef>
                <a:spcPts val="600"/>
              </a:spcBef>
              <a:spcAft>
                <a:spcPts val="600"/>
              </a:spcAft>
              <a:buFont typeface="Wingdings" panose="05000000000000000000" pitchFamily="2" charset="2"/>
              <a:buChar char="§"/>
            </a:pPr>
            <a:r>
              <a:rPr lang="en-US" b="1" dirty="0" smtClean="0">
                <a:solidFill>
                  <a:srgbClr val="1F497D"/>
                </a:solidFill>
              </a:rPr>
              <a:t>SDG 13 </a:t>
            </a:r>
            <a:r>
              <a:rPr lang="en-US" dirty="0" smtClean="0">
                <a:solidFill>
                  <a:srgbClr val="1F497D"/>
                </a:solidFill>
              </a:rPr>
              <a:t>-  Climate Change </a:t>
            </a:r>
            <a:r>
              <a:rPr lang="en-US" dirty="0">
                <a:solidFill>
                  <a:srgbClr val="1F497D"/>
                </a:solidFill>
              </a:rPr>
              <a:t>(13.1 and 13.2</a:t>
            </a:r>
            <a:r>
              <a:rPr lang="en-US" dirty="0" smtClean="0">
                <a:solidFill>
                  <a:srgbClr val="1F497D"/>
                </a:solidFill>
              </a:rPr>
              <a:t>) </a:t>
            </a:r>
          </a:p>
          <a:p>
            <a:pPr marL="285750" indent="-285750">
              <a:spcBef>
                <a:spcPts val="600"/>
              </a:spcBef>
              <a:spcAft>
                <a:spcPts val="600"/>
              </a:spcAft>
              <a:buFont typeface="Wingdings" panose="05000000000000000000" pitchFamily="2" charset="2"/>
              <a:buChar char="§"/>
            </a:pPr>
            <a:r>
              <a:rPr lang="en-US" b="1" dirty="0" smtClean="0">
                <a:solidFill>
                  <a:srgbClr val="1F497D"/>
                </a:solidFill>
              </a:rPr>
              <a:t>SDG 15 </a:t>
            </a:r>
            <a:r>
              <a:rPr lang="en-US" dirty="0" smtClean="0">
                <a:solidFill>
                  <a:srgbClr val="1F497D"/>
                </a:solidFill>
              </a:rPr>
              <a:t>- Life </a:t>
            </a:r>
            <a:r>
              <a:rPr lang="en-US" dirty="0">
                <a:solidFill>
                  <a:srgbClr val="1F497D"/>
                </a:solidFill>
              </a:rPr>
              <a:t>on land (15.1 and </a:t>
            </a:r>
            <a:r>
              <a:rPr lang="en-US" dirty="0" smtClean="0">
                <a:solidFill>
                  <a:srgbClr val="1F497D"/>
                </a:solidFill>
              </a:rPr>
              <a:t>15.5)</a:t>
            </a:r>
          </a:p>
          <a:p>
            <a:pPr marL="285750" indent="-285750">
              <a:spcBef>
                <a:spcPts val="600"/>
              </a:spcBef>
              <a:spcAft>
                <a:spcPts val="600"/>
              </a:spcAft>
              <a:buFont typeface="Wingdings" panose="05000000000000000000" pitchFamily="2" charset="2"/>
              <a:buChar char="§"/>
            </a:pPr>
            <a:r>
              <a:rPr lang="en-US" b="1" dirty="0" smtClean="0">
                <a:solidFill>
                  <a:srgbClr val="1F497D"/>
                </a:solidFill>
              </a:rPr>
              <a:t>SDG 16 </a:t>
            </a:r>
            <a:r>
              <a:rPr lang="en-US" dirty="0" smtClean="0">
                <a:solidFill>
                  <a:srgbClr val="1F497D"/>
                </a:solidFill>
              </a:rPr>
              <a:t>- Peaceful </a:t>
            </a:r>
            <a:r>
              <a:rPr lang="en-US" dirty="0">
                <a:solidFill>
                  <a:srgbClr val="1F497D"/>
                </a:solidFill>
              </a:rPr>
              <a:t>and inclusive societies (16.1 and 16.5</a:t>
            </a:r>
            <a:r>
              <a:rPr lang="en-US" dirty="0" smtClean="0">
                <a:solidFill>
                  <a:srgbClr val="1F497D"/>
                </a:solidFill>
              </a:rPr>
              <a:t>)</a:t>
            </a:r>
            <a:endParaRPr lang="en-US" dirty="0">
              <a:solidFill>
                <a:srgbClr val="1F497D"/>
              </a:solidFill>
            </a:endParaRPr>
          </a:p>
        </p:txBody>
      </p:sp>
      <p:sp>
        <p:nvSpPr>
          <p:cNvPr id="2" name="Title 1"/>
          <p:cNvSpPr>
            <a:spLocks noGrp="1"/>
          </p:cNvSpPr>
          <p:nvPr>
            <p:ph type="title"/>
          </p:nvPr>
        </p:nvSpPr>
        <p:spPr>
          <a:xfrm>
            <a:off x="457200" y="45989"/>
            <a:ext cx="8229600" cy="1143000"/>
          </a:xfrm>
        </p:spPr>
        <p:txBody>
          <a:bodyPr>
            <a:noAutofit/>
          </a:bodyPr>
          <a:lstStyle/>
          <a:p>
            <a:pPr>
              <a:lnSpc>
                <a:spcPct val="90000"/>
              </a:lnSpc>
            </a:pPr>
            <a:r>
              <a:rPr lang="en-US" sz="2800" b="1" dirty="0" smtClean="0">
                <a:solidFill>
                  <a:schemeClr val="bg1"/>
                </a:solidFill>
              </a:rPr>
              <a:t>Agenda 2030: New </a:t>
            </a:r>
            <a:r>
              <a:rPr lang="en-US" sz="2800" b="1" dirty="0">
                <a:solidFill>
                  <a:schemeClr val="bg1"/>
                </a:solidFill>
              </a:rPr>
              <a:t>opportunity for </a:t>
            </a:r>
            <a:r>
              <a:rPr lang="en-US" sz="2800" b="1" dirty="0" smtClean="0">
                <a:solidFill>
                  <a:schemeClr val="bg1"/>
                </a:solidFill>
              </a:rPr>
              <a:t>physical activity for joint action within shared global agenda </a:t>
            </a:r>
            <a:endParaRPr lang="en-US" sz="2800" b="1" dirty="0">
              <a:solidFill>
                <a:schemeClr val="bg1"/>
              </a:solidFill>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07" t="-2337"/>
          <a:stretch/>
        </p:blipFill>
        <p:spPr bwMode="auto">
          <a:xfrm>
            <a:off x="5018357" y="1817503"/>
            <a:ext cx="4125643" cy="364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34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87"/>
            <a:ext cx="8229600" cy="1143000"/>
          </a:xfrm>
        </p:spPr>
        <p:txBody>
          <a:bodyPr>
            <a:normAutofit/>
          </a:bodyPr>
          <a:lstStyle/>
          <a:p>
            <a:r>
              <a:rPr lang="en-GB" sz="2800" b="1" dirty="0" smtClean="0">
                <a:solidFill>
                  <a:srgbClr val="002060"/>
                </a:solidFill>
                <a:latin typeface="Calibri" panose="020F0502020204030204" pitchFamily="34" charset="0"/>
              </a:rPr>
              <a:t>A New Global Physical Activity Action Plan</a:t>
            </a:r>
            <a:endParaRPr lang="en-GB" sz="28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291314" y="1510212"/>
            <a:ext cx="5155672" cy="4774406"/>
          </a:xfrm>
        </p:spPr>
        <p:txBody>
          <a:bodyPr>
            <a:noAutofit/>
          </a:bodyPr>
          <a:lstStyle/>
          <a:p>
            <a:pPr>
              <a:spcBef>
                <a:spcPts val="600"/>
              </a:spcBef>
              <a:spcAft>
                <a:spcPts val="600"/>
              </a:spcAft>
            </a:pPr>
            <a:r>
              <a:rPr lang="en-GB" sz="2000" dirty="0" smtClean="0">
                <a:solidFill>
                  <a:schemeClr val="tx2"/>
                </a:solidFill>
                <a:latin typeface="Calibri" panose="020F0502020204030204" pitchFamily="34" charset="0"/>
              </a:rPr>
              <a:t>Decision at the 140</a:t>
            </a:r>
            <a:r>
              <a:rPr lang="en-GB" sz="2000" baseline="30000" dirty="0" smtClean="0">
                <a:solidFill>
                  <a:schemeClr val="tx2"/>
                </a:solidFill>
                <a:latin typeface="Calibri" panose="020F0502020204030204" pitchFamily="34" charset="0"/>
              </a:rPr>
              <a:t>th</a:t>
            </a:r>
            <a:r>
              <a:rPr lang="en-GB" sz="2000" dirty="0" smtClean="0">
                <a:solidFill>
                  <a:schemeClr val="tx2"/>
                </a:solidFill>
                <a:latin typeface="Calibri" panose="020F0502020204030204" pitchFamily="34" charset="0"/>
              </a:rPr>
              <a:t> session of the Executive Board in Jan 2017 </a:t>
            </a:r>
          </a:p>
          <a:p>
            <a:pPr>
              <a:spcBef>
                <a:spcPts val="600"/>
              </a:spcBef>
              <a:spcAft>
                <a:spcPts val="600"/>
              </a:spcAft>
            </a:pPr>
            <a:r>
              <a:rPr lang="en-GB" sz="2000" b="1" dirty="0" smtClean="0">
                <a:solidFill>
                  <a:schemeClr val="tx2"/>
                </a:solidFill>
                <a:latin typeface="Calibri" panose="020F0502020204030204" pitchFamily="34" charset="0"/>
              </a:rPr>
              <a:t>Requested to </a:t>
            </a:r>
            <a:r>
              <a:rPr lang="en-GB" sz="2000" b="1" dirty="0">
                <a:solidFill>
                  <a:schemeClr val="tx2"/>
                </a:solidFill>
                <a:latin typeface="Calibri" panose="020F0502020204030204" pitchFamily="34" charset="0"/>
              </a:rPr>
              <a:t>submit </a:t>
            </a:r>
            <a:r>
              <a:rPr lang="en-GB" sz="2000" b="1" dirty="0" smtClean="0">
                <a:solidFill>
                  <a:schemeClr val="tx2"/>
                </a:solidFill>
              </a:rPr>
              <a:t>draft </a:t>
            </a:r>
            <a:r>
              <a:rPr lang="en-GB" sz="2000" b="1" dirty="0">
                <a:solidFill>
                  <a:schemeClr val="tx2"/>
                </a:solidFill>
              </a:rPr>
              <a:t>global action </a:t>
            </a:r>
            <a:r>
              <a:rPr lang="en-GB" sz="2000" b="1" dirty="0" smtClean="0">
                <a:solidFill>
                  <a:schemeClr val="tx2"/>
                </a:solidFill>
              </a:rPr>
              <a:t>plan </a:t>
            </a:r>
            <a:r>
              <a:rPr lang="en-GB" sz="2000" b="1" dirty="0">
                <a:solidFill>
                  <a:schemeClr val="tx2"/>
                </a:solidFill>
              </a:rPr>
              <a:t>to be considered by the World Health Assembly in May 2018 through the 142nd Executive Board session in January 2018</a:t>
            </a:r>
            <a:endParaRPr lang="en-GB" sz="2000" b="1" dirty="0">
              <a:solidFill>
                <a:schemeClr val="tx2"/>
              </a:solidFill>
              <a:latin typeface="Calibri" panose="020F0502020204030204" pitchFamily="34" charset="0"/>
            </a:endParaRPr>
          </a:p>
          <a:p>
            <a:pPr>
              <a:spcBef>
                <a:spcPts val="600"/>
              </a:spcBef>
              <a:spcAft>
                <a:spcPts val="600"/>
              </a:spcAft>
            </a:pPr>
            <a:r>
              <a:rPr lang="en-GB" sz="2000" dirty="0" smtClean="0">
                <a:solidFill>
                  <a:schemeClr val="tx2"/>
                </a:solidFill>
                <a:latin typeface="Calibri" panose="020F0502020204030204" pitchFamily="34" charset="0"/>
              </a:rPr>
              <a:t>Build </a:t>
            </a:r>
            <a:r>
              <a:rPr lang="en-GB" sz="2000" dirty="0">
                <a:solidFill>
                  <a:schemeClr val="tx2"/>
                </a:solidFill>
                <a:latin typeface="Calibri" panose="020F0502020204030204" pitchFamily="34" charset="0"/>
              </a:rPr>
              <a:t>on previous NCD </a:t>
            </a:r>
            <a:r>
              <a:rPr lang="en-GB" sz="2000" dirty="0" smtClean="0">
                <a:solidFill>
                  <a:schemeClr val="tx2"/>
                </a:solidFill>
                <a:latin typeface="Calibri" panose="020F0502020204030204" pitchFamily="34" charset="0"/>
              </a:rPr>
              <a:t>strategies</a:t>
            </a:r>
          </a:p>
          <a:p>
            <a:pPr>
              <a:spcBef>
                <a:spcPts val="600"/>
              </a:spcBef>
              <a:spcAft>
                <a:spcPts val="600"/>
              </a:spcAft>
            </a:pPr>
            <a:r>
              <a:rPr lang="en-GB" sz="2000" dirty="0" smtClean="0">
                <a:solidFill>
                  <a:schemeClr val="tx2"/>
                </a:solidFill>
                <a:latin typeface="Calibri" panose="020F0502020204030204" pitchFamily="34" charset="0"/>
              </a:rPr>
              <a:t>Strategic </a:t>
            </a:r>
            <a:r>
              <a:rPr lang="en-GB" sz="2000" dirty="0">
                <a:solidFill>
                  <a:schemeClr val="tx2"/>
                </a:solidFill>
                <a:latin typeface="Calibri" panose="020F0502020204030204" pitchFamily="34" charset="0"/>
              </a:rPr>
              <a:t>links </a:t>
            </a:r>
            <a:r>
              <a:rPr lang="en-GB" sz="2000" dirty="0" smtClean="0">
                <a:solidFill>
                  <a:schemeClr val="tx2"/>
                </a:solidFill>
                <a:latin typeface="Calibri" panose="020F0502020204030204" pitchFamily="34" charset="0"/>
              </a:rPr>
              <a:t>to Sustainable Development Goals 2030 </a:t>
            </a:r>
            <a:endParaRPr lang="en-GB" sz="2000" dirty="0">
              <a:solidFill>
                <a:schemeClr val="tx2"/>
              </a:solidFill>
              <a:latin typeface="Calibri" panose="020F0502020204030204" pitchFamily="34" charset="0"/>
            </a:endParaRPr>
          </a:p>
          <a:p>
            <a:pPr>
              <a:spcBef>
                <a:spcPts val="600"/>
              </a:spcBef>
              <a:spcAft>
                <a:spcPts val="600"/>
              </a:spcAft>
            </a:pPr>
            <a:r>
              <a:rPr lang="en-GB" sz="2000" dirty="0" smtClean="0">
                <a:solidFill>
                  <a:schemeClr val="tx2"/>
                </a:solidFill>
                <a:latin typeface="Calibri" panose="020F0502020204030204" pitchFamily="34" charset="0"/>
              </a:rPr>
              <a:t>New opportunity to </a:t>
            </a:r>
            <a:r>
              <a:rPr lang="en-GB" sz="2000" dirty="0">
                <a:solidFill>
                  <a:schemeClr val="tx2"/>
                </a:solidFill>
                <a:latin typeface="Calibri" panose="020F0502020204030204" pitchFamily="34" charset="0"/>
              </a:rPr>
              <a:t>provide countries with </a:t>
            </a:r>
            <a:r>
              <a:rPr lang="en-GB" sz="2000" dirty="0" smtClean="0">
                <a:solidFill>
                  <a:schemeClr val="tx2"/>
                </a:solidFill>
                <a:latin typeface="Calibri" panose="020F0502020204030204" pitchFamily="34" charset="0"/>
              </a:rPr>
              <a:t>guidance </a:t>
            </a:r>
            <a:r>
              <a:rPr lang="en-GB" sz="2000" dirty="0">
                <a:solidFill>
                  <a:schemeClr val="tx2"/>
                </a:solidFill>
                <a:latin typeface="Calibri" panose="020F0502020204030204" pitchFamily="34" charset="0"/>
              </a:rPr>
              <a:t>on </a:t>
            </a:r>
            <a:r>
              <a:rPr lang="en-GB" sz="2000" dirty="0" smtClean="0">
                <a:solidFill>
                  <a:schemeClr val="tx2"/>
                </a:solidFill>
                <a:latin typeface="Calibri" panose="020F0502020204030204" pitchFamily="34" charset="0"/>
              </a:rPr>
              <a:t>how to tackle inactivity </a:t>
            </a:r>
            <a:r>
              <a:rPr lang="en-GB" sz="2000" dirty="0">
                <a:solidFill>
                  <a:schemeClr val="tx2"/>
                </a:solidFill>
                <a:latin typeface="Calibri" panose="020F0502020204030204" pitchFamily="34" charset="0"/>
              </a:rPr>
              <a:t>especially around areas where the evidence has advanced most in recent years </a:t>
            </a:r>
            <a:endParaRPr lang="en-GB" sz="2000" dirty="0" smtClean="0">
              <a:solidFill>
                <a:schemeClr val="tx2"/>
              </a:solidFill>
              <a:latin typeface="Calibri" panose="020F0502020204030204" pitchFamily="34" charset="0"/>
            </a:endParaRPr>
          </a:p>
          <a:p>
            <a:pPr>
              <a:spcBef>
                <a:spcPts val="525"/>
              </a:spcBef>
              <a:spcAft>
                <a:spcPts val="525"/>
              </a:spcAft>
            </a:pPr>
            <a:endParaRPr lang="en-GB" sz="2000" b="1" i="1" dirty="0">
              <a:solidFill>
                <a:srgbClr val="FF0000"/>
              </a:solidFill>
              <a:latin typeface="Calibri" panose="020F0502020204030204" pitchFamily="34" charset="0"/>
            </a:endParaRPr>
          </a:p>
        </p:txBody>
      </p:sp>
      <p:sp>
        <p:nvSpPr>
          <p:cNvPr id="8" name="Text Box 22"/>
          <p:cNvSpPr txBox="1">
            <a:spLocks noChangeArrowheads="1"/>
          </p:cNvSpPr>
          <p:nvPr/>
        </p:nvSpPr>
        <p:spPr bwMode="auto">
          <a:xfrm>
            <a:off x="-4034" y="90190"/>
            <a:ext cx="9148034" cy="961010"/>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solidFill>
                <a:prstClr val="white"/>
              </a:solidFill>
              <a:latin typeface="Calibri" pitchFamily="34" charset="0"/>
              <a:cs typeface="Arial" charset="0"/>
            </a:endParaRPr>
          </a:p>
        </p:txBody>
      </p:sp>
      <p:sp>
        <p:nvSpPr>
          <p:cNvPr id="11" name="Title 3"/>
          <p:cNvSpPr txBox="1">
            <a:spLocks/>
          </p:cNvSpPr>
          <p:nvPr/>
        </p:nvSpPr>
        <p:spPr>
          <a:xfrm>
            <a:off x="795600" y="338707"/>
            <a:ext cx="7772400" cy="5900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prstClr val="white"/>
                </a:solidFill>
              </a:rPr>
              <a:t>PART 2: MANDATE TO DEVELOP A NEW GLOBAL ACTION PLAN ON PHYSICAL ACTIVITY </a:t>
            </a:r>
            <a:endParaRPr lang="en-US" sz="2400" b="1" dirty="0">
              <a:solidFill>
                <a:prstClr val="white"/>
              </a:solidFill>
            </a:endParaRPr>
          </a:p>
        </p:txBody>
      </p:sp>
      <p:pic>
        <p:nvPicPr>
          <p:cNvPr id="2050" name="Picture 2" descr="Image result for executive board meeting WH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036" y="2372710"/>
            <a:ext cx="3157629" cy="209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99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2738338805"/>
              </p:ext>
            </p:extLst>
          </p:nvPr>
        </p:nvGraphicFramePr>
        <p:xfrm>
          <a:off x="0" y="1551326"/>
          <a:ext cx="8768699" cy="474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p:cNvGraphicFramePr/>
          <p:nvPr>
            <p:extLst>
              <p:ext uri="{D42A27DB-BD31-4B8C-83A1-F6EECF244321}">
                <p14:modId xmlns:p14="http://schemas.microsoft.com/office/powerpoint/2010/main" val="2239949591"/>
              </p:ext>
            </p:extLst>
          </p:nvPr>
        </p:nvGraphicFramePr>
        <p:xfrm>
          <a:off x="1" y="1047270"/>
          <a:ext cx="8712378" cy="4460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300387" y="2127390"/>
            <a:ext cx="8448077"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black"/>
                </a:solidFill>
              </a:rPr>
              <a:t>    Establish and Commence Internal Steering Group (ISG) - Meetings held monthly</a:t>
            </a:r>
          </a:p>
        </p:txBody>
      </p:sp>
      <p:sp>
        <p:nvSpPr>
          <p:cNvPr id="10" name="Rectangle 9"/>
          <p:cNvSpPr/>
          <p:nvPr/>
        </p:nvSpPr>
        <p:spPr>
          <a:xfrm>
            <a:off x="1037771" y="2545727"/>
            <a:ext cx="7710693" cy="445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black"/>
                </a:solidFill>
              </a:rPr>
              <a:t>Convene  Expert Technical Advisory Meeting</a:t>
            </a:r>
            <a:endParaRPr lang="en-US" sz="1400" dirty="0">
              <a:solidFill>
                <a:prstClr val="black"/>
              </a:solidFill>
            </a:endParaRPr>
          </a:p>
        </p:txBody>
      </p:sp>
      <p:sp>
        <p:nvSpPr>
          <p:cNvPr id="11" name="Rectangle 10"/>
          <p:cNvSpPr/>
          <p:nvPr/>
        </p:nvSpPr>
        <p:spPr>
          <a:xfrm>
            <a:off x="5311860" y="5007710"/>
            <a:ext cx="772308" cy="598662"/>
          </a:xfrm>
          <a:prstGeom prst="rect">
            <a:avLst/>
          </a:prstGeom>
          <a:solidFill>
            <a:srgbClr val="FF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prstClr val="black"/>
                </a:solidFill>
              </a:rPr>
              <a:t>Submit Draft to GBS</a:t>
            </a:r>
            <a:endParaRPr lang="en-US" sz="1200" dirty="0">
              <a:solidFill>
                <a:prstClr val="black"/>
              </a:solidFill>
            </a:endParaRPr>
          </a:p>
        </p:txBody>
      </p:sp>
      <p:sp>
        <p:nvSpPr>
          <p:cNvPr id="12" name="Rectangle 11"/>
          <p:cNvSpPr/>
          <p:nvPr/>
        </p:nvSpPr>
        <p:spPr>
          <a:xfrm>
            <a:off x="2915816" y="4083410"/>
            <a:ext cx="2396044" cy="3240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black"/>
                </a:solidFill>
              </a:rPr>
              <a:t>Open on-line consultations </a:t>
            </a:r>
          </a:p>
        </p:txBody>
      </p:sp>
      <p:sp>
        <p:nvSpPr>
          <p:cNvPr id="13" name="Rectangle 12"/>
          <p:cNvSpPr/>
          <p:nvPr/>
        </p:nvSpPr>
        <p:spPr>
          <a:xfrm>
            <a:off x="5868144" y="5705192"/>
            <a:ext cx="858488" cy="59866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prstClr val="black"/>
                </a:solidFill>
              </a:rPr>
              <a:t>EB142</a:t>
            </a:r>
          </a:p>
          <a:p>
            <a:pPr algn="ctr"/>
            <a:r>
              <a:rPr lang="en-GB" sz="1200" i="1" dirty="0" smtClean="0">
                <a:solidFill>
                  <a:prstClr val="black"/>
                </a:solidFill>
              </a:rPr>
              <a:t>Jan 2018</a:t>
            </a:r>
            <a:endParaRPr lang="en-US" sz="1200" i="1" dirty="0">
              <a:solidFill>
                <a:prstClr val="black"/>
              </a:solidFill>
            </a:endParaRPr>
          </a:p>
        </p:txBody>
      </p:sp>
      <p:sp>
        <p:nvSpPr>
          <p:cNvPr id="19" name="Rectangle 18"/>
          <p:cNvSpPr/>
          <p:nvPr/>
        </p:nvSpPr>
        <p:spPr>
          <a:xfrm>
            <a:off x="2907786" y="4480050"/>
            <a:ext cx="2382724" cy="45038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r>
              <a:rPr lang="en-GB" sz="1400" dirty="0" smtClean="0">
                <a:solidFill>
                  <a:prstClr val="black"/>
                </a:solidFill>
              </a:rPr>
              <a:t>Briefing for Permanent Missions  and UN Agencies </a:t>
            </a:r>
            <a:endParaRPr lang="en-US" sz="1400" dirty="0">
              <a:solidFill>
                <a:prstClr val="black"/>
              </a:solidFill>
            </a:endParaRPr>
          </a:p>
        </p:txBody>
      </p:sp>
      <p:sp>
        <p:nvSpPr>
          <p:cNvPr id="20" name="Rectangle 19"/>
          <p:cNvSpPr/>
          <p:nvPr/>
        </p:nvSpPr>
        <p:spPr>
          <a:xfrm>
            <a:off x="6804248" y="5007710"/>
            <a:ext cx="1119864" cy="598662"/>
          </a:xfrm>
          <a:prstGeom prst="rect">
            <a:avLst/>
          </a:prstGeom>
          <a:solidFill>
            <a:srgbClr val="FF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prstClr val="black"/>
                </a:solidFill>
              </a:rPr>
              <a:t>Revised Draft  submit to GBS</a:t>
            </a:r>
            <a:endParaRPr lang="en-US" sz="1200" dirty="0">
              <a:solidFill>
                <a:prstClr val="black"/>
              </a:solidFill>
            </a:endParaRPr>
          </a:p>
        </p:txBody>
      </p:sp>
      <p:sp>
        <p:nvSpPr>
          <p:cNvPr id="21" name="Rectangle 20"/>
          <p:cNvSpPr/>
          <p:nvPr/>
        </p:nvSpPr>
        <p:spPr>
          <a:xfrm>
            <a:off x="8029498" y="5705192"/>
            <a:ext cx="864095" cy="59347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prstClr val="black"/>
                </a:solidFill>
              </a:rPr>
              <a:t>WHA 71</a:t>
            </a:r>
          </a:p>
          <a:p>
            <a:pPr algn="ctr"/>
            <a:r>
              <a:rPr lang="en-GB" sz="1200" i="1" dirty="0" smtClean="0">
                <a:solidFill>
                  <a:prstClr val="black"/>
                </a:solidFill>
              </a:rPr>
              <a:t>May 2018</a:t>
            </a:r>
            <a:endParaRPr lang="en-US" sz="1200" i="1" dirty="0">
              <a:solidFill>
                <a:prstClr val="black"/>
              </a:solidFill>
            </a:endParaRPr>
          </a:p>
        </p:txBody>
      </p:sp>
      <p:sp>
        <p:nvSpPr>
          <p:cNvPr id="25" name="Rectangle 24"/>
          <p:cNvSpPr/>
          <p:nvPr/>
        </p:nvSpPr>
        <p:spPr>
          <a:xfrm>
            <a:off x="2937163" y="3567550"/>
            <a:ext cx="2277711" cy="47186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black"/>
                </a:solidFill>
              </a:rPr>
              <a:t>Stakeholder led consultations</a:t>
            </a:r>
            <a:endParaRPr lang="en-US" sz="1400" dirty="0">
              <a:solidFill>
                <a:prstClr val="black"/>
              </a:solidFill>
            </a:endParaRPr>
          </a:p>
        </p:txBody>
      </p:sp>
      <p:sp>
        <p:nvSpPr>
          <p:cNvPr id="26" name="Rectangle 25"/>
          <p:cNvSpPr/>
          <p:nvPr/>
        </p:nvSpPr>
        <p:spPr>
          <a:xfrm>
            <a:off x="2937164" y="3063494"/>
            <a:ext cx="2277711" cy="44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black"/>
                </a:solidFill>
              </a:rPr>
              <a:t>Regional consultations led by WHO </a:t>
            </a:r>
          </a:p>
        </p:txBody>
      </p:sp>
      <p:sp>
        <p:nvSpPr>
          <p:cNvPr id="4" name="TextBox 3"/>
          <p:cNvSpPr txBox="1"/>
          <p:nvPr/>
        </p:nvSpPr>
        <p:spPr>
          <a:xfrm rot="16200000">
            <a:off x="3975253" y="4551508"/>
            <a:ext cx="461665" cy="1374062"/>
          </a:xfrm>
          <a:prstGeom prst="rect">
            <a:avLst/>
          </a:prstGeom>
          <a:solidFill>
            <a:schemeClr val="accent2">
              <a:lumMod val="40000"/>
              <a:lumOff val="60000"/>
            </a:schemeClr>
          </a:solidFill>
          <a:ln>
            <a:solidFill>
              <a:schemeClr val="accent2"/>
            </a:solidFill>
            <a:prstDash val="solid"/>
          </a:ln>
        </p:spPr>
        <p:txBody>
          <a:bodyPr vert="eaVert" wrap="square" rtlCol="0">
            <a:spAutoFit/>
          </a:bodyPr>
          <a:lstStyle/>
          <a:p>
            <a:pPr algn="ctr"/>
            <a:r>
              <a:rPr lang="en-GB" dirty="0" smtClean="0">
                <a:solidFill>
                  <a:srgbClr val="002060"/>
                </a:solidFill>
              </a:rPr>
              <a:t>Webinars</a:t>
            </a:r>
            <a:endParaRPr lang="en-US" dirty="0">
              <a:solidFill>
                <a:srgbClr val="002060"/>
              </a:solidFill>
            </a:endParaRPr>
          </a:p>
        </p:txBody>
      </p:sp>
      <p:sp>
        <p:nvSpPr>
          <p:cNvPr id="23" name="Text Box 22"/>
          <p:cNvSpPr txBox="1">
            <a:spLocks noChangeArrowheads="1"/>
          </p:cNvSpPr>
          <p:nvPr/>
        </p:nvSpPr>
        <p:spPr bwMode="auto">
          <a:xfrm>
            <a:off x="0" y="57631"/>
            <a:ext cx="9144000" cy="6051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dirty="0">
              <a:solidFill>
                <a:prstClr val="white"/>
              </a:solidFill>
              <a:latin typeface="Calibri" pitchFamily="34" charset="0"/>
              <a:cs typeface="Arial" charset="0"/>
            </a:endParaRPr>
          </a:p>
        </p:txBody>
      </p:sp>
      <p:sp>
        <p:nvSpPr>
          <p:cNvPr id="2" name="Title 1"/>
          <p:cNvSpPr>
            <a:spLocks noGrp="1"/>
          </p:cNvSpPr>
          <p:nvPr>
            <p:ph type="title"/>
          </p:nvPr>
        </p:nvSpPr>
        <p:spPr>
          <a:xfrm>
            <a:off x="314241" y="-244639"/>
            <a:ext cx="8579351" cy="1143000"/>
          </a:xfrm>
        </p:spPr>
        <p:txBody>
          <a:bodyPr/>
          <a:lstStyle/>
          <a:p>
            <a:pPr algn="l"/>
            <a:r>
              <a:rPr lang="en-GB" sz="2400" b="1" dirty="0" smtClean="0">
                <a:solidFill>
                  <a:schemeClr val="bg1"/>
                </a:solidFill>
                <a:latin typeface="Calibri" panose="020F0502020204030204" pitchFamily="34" charset="0"/>
                <a:cs typeface="Arial" panose="020B0604020202020204" pitchFamily="34" charset="0"/>
              </a:rPr>
              <a:t>PART 2: TIME LINES AND PROCESS FOR DEVELOPMENT PROCESS</a:t>
            </a:r>
            <a:endParaRPr lang="en-US" sz="2400" b="1"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2674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HE">
      <a:dk1>
        <a:sysClr val="windowText" lastClr="000000"/>
      </a:dk1>
      <a:lt1>
        <a:sysClr val="window" lastClr="FFFFFF"/>
      </a:lt1>
      <a:dk2>
        <a:srgbClr val="11175E"/>
      </a:dk2>
      <a:lt2>
        <a:srgbClr val="D2D1B6"/>
      </a:lt2>
      <a:accent1>
        <a:srgbClr val="00AE9E"/>
      </a:accent1>
      <a:accent2>
        <a:srgbClr val="98002E"/>
      </a:accent2>
      <a:accent3>
        <a:srgbClr val="F9A25E"/>
      </a:accent3>
      <a:accent4>
        <a:srgbClr val="EEB111"/>
      </a:accent4>
      <a:accent5>
        <a:srgbClr val="00B274"/>
      </a:accent5>
      <a:accent6>
        <a:srgbClr val="A0C4DA"/>
      </a:accent6>
      <a:hlink>
        <a:srgbClr val="62A5CF"/>
      </a:hlink>
      <a:folHlink>
        <a:srgbClr val="9C70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10774</TotalTime>
  <Words>2021</Words>
  <Application>Microsoft Office PowerPoint</Application>
  <PresentationFormat>On-screen Show (4:3)</PresentationFormat>
  <Paragraphs>315</Paragraphs>
  <Slides>32</Slides>
  <Notes>4</Notes>
  <HiddenSlides>0</HiddenSlides>
  <MMClips>0</MMClips>
  <ScaleCrop>false</ScaleCrop>
  <HeadingPairs>
    <vt:vector size="4" baseType="variant">
      <vt:variant>
        <vt:lpstr>Theme</vt:lpstr>
      </vt:variant>
      <vt:variant>
        <vt:i4>10</vt:i4>
      </vt:variant>
      <vt:variant>
        <vt:lpstr>Slide Titles</vt:lpstr>
      </vt:variant>
      <vt:variant>
        <vt:i4>32</vt:i4>
      </vt:variant>
    </vt:vector>
  </HeadingPairs>
  <TitlesOfParts>
    <vt:vector size="42"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IANPHI and the WHO Global Action Plan on Physical Activity  </vt:lpstr>
      <vt:lpstr>PowerPoint Presentation</vt:lpstr>
      <vt:lpstr>What is physical activity?</vt:lpstr>
      <vt:lpstr>PowerPoint Presentation</vt:lpstr>
      <vt:lpstr>PowerPoint Presentation</vt:lpstr>
      <vt:lpstr>PowerPoint Presentation</vt:lpstr>
      <vt:lpstr>Agenda 2030: New opportunity for physical activity for joint action within shared global agenda </vt:lpstr>
      <vt:lpstr>A New Global Physical Activity Action Plan</vt:lpstr>
      <vt:lpstr>PART 2: TIME LINES AND PROCESS FOR DEVELOPMENT PROCESS</vt:lpstr>
      <vt:lpstr>Part 2: Vision and Goal (Para 45-46)</vt:lpstr>
      <vt:lpstr>Part 2: guiding Principles (Para 47)</vt:lpstr>
      <vt:lpstr>PART 3: FOUR STRATEGIC OBJECTIVES</vt:lpstr>
      <vt:lpstr>PowerPoint Presentation</vt:lpstr>
      <vt:lpstr>IANPHI Consultation Response</vt:lpstr>
      <vt:lpstr>PowerPoint Presentation</vt:lpstr>
      <vt:lpstr>IANPHI Member Survey on Physical Activity</vt:lpstr>
      <vt:lpstr>Initial findings from survey analysis NPHI Focus on PA</vt:lpstr>
      <vt:lpstr>Initial findings from survey analysis Campaigns on physical activity</vt:lpstr>
      <vt:lpstr>Government Engagement</vt:lpstr>
      <vt:lpstr>Global Sustainable Development Goals</vt:lpstr>
      <vt:lpstr>Data Collection</vt:lpstr>
      <vt:lpstr>Barriers &amp; Enablers</vt:lpstr>
      <vt:lpstr>Survey next steps</vt:lpstr>
      <vt:lpstr>PowerPoint Presentation</vt:lpstr>
      <vt:lpstr>Emerging contextual shifts</vt:lpstr>
      <vt:lpstr>Physiological impacts of ageing</vt:lpstr>
      <vt:lpstr>PowerPoint Presentation</vt:lpstr>
      <vt:lpstr>PowerPoint Presentation</vt:lpstr>
      <vt:lpstr>WHO Global Action Plan on Physical Activity</vt:lpstr>
      <vt:lpstr>Ask of NPHI</vt:lpstr>
      <vt:lpstr>Discussion Questions</vt:lpstr>
      <vt:lpstr>PowerPoint Presentation</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Abbas</dc:creator>
  <cp:lastModifiedBy>Justin Varney</cp:lastModifiedBy>
  <cp:revision>752</cp:revision>
  <cp:lastPrinted>2012-08-22T10:52:11Z</cp:lastPrinted>
  <dcterms:created xsi:type="dcterms:W3CDTF">2012-06-19T09:18:59Z</dcterms:created>
  <dcterms:modified xsi:type="dcterms:W3CDTF">2017-10-20T06:57:59Z</dcterms:modified>
</cp:coreProperties>
</file>